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3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7"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138"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139"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140"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141"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142"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D8952DA9-6707-4518-B488-7B267B77E8EE}"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laceHolder 1"/>
          <p:cNvSpPr>
            <a:spLocks noGrp="1" noRot="1" noChangeAspect="1"/>
          </p:cNvSpPr>
          <p:nvPr>
            <p:ph type="sldImg"/>
          </p:nvPr>
        </p:nvSpPr>
        <p:spPr>
          <a:xfrm>
            <a:off x="685800" y="1143000"/>
            <a:ext cx="5486040" cy="3085920"/>
          </a:xfrm>
          <a:prstGeom prst="rect">
            <a:avLst/>
          </a:prstGeom>
        </p:spPr>
      </p:sp>
      <p:sp>
        <p:nvSpPr>
          <p:cNvPr id="281"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82"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E5B06FE9-DE43-433E-9BA9-01FF198BE2B7}" type="slidenum">
              <a:rPr lang="en-US" sz="1200" b="0" strike="noStrike" spc="-1">
                <a:solidFill>
                  <a:srgbClr val="000000"/>
                </a:solidFill>
                <a:latin typeface="+mn-lt"/>
                <a:ea typeface="+mn-ea"/>
              </a:rPr>
              <a:t>1</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noRot="1" noChangeAspect="1"/>
          </p:cNvSpPr>
          <p:nvPr>
            <p:ph type="sldImg"/>
          </p:nvPr>
        </p:nvSpPr>
        <p:spPr>
          <a:xfrm>
            <a:off x="685800" y="1143000"/>
            <a:ext cx="5486040" cy="3085920"/>
          </a:xfrm>
          <a:prstGeom prst="rect">
            <a:avLst/>
          </a:prstGeom>
        </p:spPr>
      </p:sp>
      <p:sp>
        <p:nvSpPr>
          <p:cNvPr id="284"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85"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0A14FBB7-431B-4D38-B185-65C5E54E990D}" type="slidenum">
              <a:rPr lang="en-US" sz="1200" b="0" strike="noStrike" spc="-1">
                <a:solidFill>
                  <a:srgbClr val="000000"/>
                </a:solidFill>
                <a:latin typeface="+mn-lt"/>
                <a:ea typeface="+mn-ea"/>
              </a:rPr>
              <a:t>4</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noRot="1" noChangeAspect="1"/>
          </p:cNvSpPr>
          <p:nvPr>
            <p:ph type="sldImg"/>
          </p:nvPr>
        </p:nvSpPr>
        <p:spPr>
          <a:xfrm>
            <a:off x="685800" y="1143000"/>
            <a:ext cx="5486040" cy="3085920"/>
          </a:xfrm>
          <a:prstGeom prst="rect">
            <a:avLst/>
          </a:prstGeom>
        </p:spPr>
      </p:sp>
      <p:sp>
        <p:nvSpPr>
          <p:cNvPr id="287"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88"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C8D4804A-F183-49C3-BADB-9ABF27B05170}" type="slidenum">
              <a:rPr lang="en-US" sz="1200" b="0" strike="noStrike" spc="-1">
                <a:latin typeface="Times New Roman"/>
              </a:rPr>
              <a:t>13</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PlaceHolder 1"/>
          <p:cNvSpPr>
            <a:spLocks noGrp="1" noRot="1" noChangeAspect="1"/>
          </p:cNvSpPr>
          <p:nvPr>
            <p:ph type="sldImg"/>
          </p:nvPr>
        </p:nvSpPr>
        <p:spPr>
          <a:xfrm>
            <a:off x="685800" y="1143000"/>
            <a:ext cx="5486040" cy="3085920"/>
          </a:xfrm>
          <a:prstGeom prst="rect">
            <a:avLst/>
          </a:prstGeom>
        </p:spPr>
      </p:sp>
      <p:sp>
        <p:nvSpPr>
          <p:cNvPr id="290"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Arial"/>
              </a:rPr>
              <a:t>Subtle : </a:t>
            </a:r>
            <a:r>
              <a:rPr lang="en-US" sz="1200" b="0" strike="noStrike" spc="-1">
                <a:solidFill>
                  <a:srgbClr val="000000"/>
                </a:solidFill>
                <a:latin typeface="+mn-lt"/>
                <a:ea typeface="+mn-ea"/>
              </a:rPr>
              <a:t>making use of clever and indirect methods to achieve something.</a:t>
            </a:r>
            <a:endParaRPr lang="en-US" sz="1200" b="0" strike="noStrike" spc="-1">
              <a:latin typeface="Arial"/>
            </a:endParaRPr>
          </a:p>
          <a:p>
            <a:pPr marL="216000" indent="-216000">
              <a:lnSpc>
                <a:spcPct val="100000"/>
              </a:lnSpc>
            </a:pPr>
            <a:r>
              <a:rPr lang="en-US" sz="1200" b="0" strike="noStrike" spc="-1">
                <a:solidFill>
                  <a:srgbClr val="FF0000"/>
                </a:solidFill>
                <a:latin typeface="+mn-lt"/>
                <a:ea typeface="+mn-ea"/>
              </a:rPr>
              <a:t>“$@” or $* -&gt; multiple arguments </a:t>
            </a:r>
            <a:endParaRPr lang="en-US" sz="1200" b="0" strike="noStrike" spc="-1">
              <a:latin typeface="Arial"/>
            </a:endParaRPr>
          </a:p>
          <a:p>
            <a:pPr marL="216000" indent="-216000">
              <a:lnSpc>
                <a:spcPct val="100000"/>
              </a:lnSpc>
            </a:pPr>
            <a:r>
              <a:rPr lang="en-US" sz="1200" b="0" strike="noStrike" spc="-1">
                <a:solidFill>
                  <a:srgbClr val="FF0000"/>
                </a:solidFill>
                <a:latin typeface="+mn-lt"/>
                <a:ea typeface="+mn-ea"/>
              </a:rPr>
              <a:t>$* or $@ -&gt; simple case  work perfectly</a:t>
            </a:r>
            <a:endParaRPr lang="en-US" sz="1200" b="0" strike="noStrike" spc="-1">
              <a:latin typeface="Arial"/>
            </a:endParaRPr>
          </a:p>
          <a:p>
            <a:pPr marL="216000" indent="-216000">
              <a:lnSpc>
                <a:spcPct val="100000"/>
              </a:lnSpc>
            </a:pPr>
            <a:r>
              <a:rPr lang="en-US" sz="1200" b="0" strike="noStrike" spc="-1">
                <a:solidFill>
                  <a:srgbClr val="FF0000"/>
                </a:solidFill>
                <a:latin typeface="+mn-lt"/>
                <a:ea typeface="+mn-ea"/>
              </a:rPr>
              <a:t>“$@” or “$*” -&gt; argument have spaces  </a:t>
            </a:r>
            <a:endParaRPr lang="en-US" sz="1200" b="0" strike="noStrike" spc="-1">
              <a:latin typeface="Arial"/>
            </a:endParaRPr>
          </a:p>
        </p:txBody>
      </p:sp>
      <p:sp>
        <p:nvSpPr>
          <p:cNvPr id="29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74590BE1-FB7B-4EF0-A2A1-E7D46DB25F7E}" type="slidenum">
              <a:rPr lang="en-US" sz="1200" b="0" strike="noStrike" spc="-1">
                <a:solidFill>
                  <a:srgbClr val="000000"/>
                </a:solidFill>
                <a:latin typeface="+mn-lt"/>
                <a:ea typeface="+mn-ea"/>
              </a:rPr>
              <a:t>14</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noRot="1" noChangeAspect="1"/>
          </p:cNvSpPr>
          <p:nvPr>
            <p:ph type="sldImg"/>
          </p:nvPr>
        </p:nvSpPr>
        <p:spPr>
          <a:xfrm>
            <a:off x="685800" y="1143000"/>
            <a:ext cx="5486400" cy="3086100"/>
          </a:xfrm>
          <a:prstGeom prst="rect">
            <a:avLst/>
          </a:prstGeom>
        </p:spPr>
      </p:sp>
      <p:sp>
        <p:nvSpPr>
          <p:cNvPr id="293"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1200" b="0" strike="noStrike" spc="-1">
                <a:solidFill>
                  <a:srgbClr val="000000"/>
                </a:solidFill>
                <a:latin typeface="+mn-lt"/>
                <a:ea typeface="+mn-ea"/>
              </a:rPr>
              <a:t>The Internal Field Separator (</a:t>
            </a:r>
            <a:r>
              <a:rPr lang="en-US" sz="1200" b="1" strike="noStrike" spc="-1">
                <a:solidFill>
                  <a:srgbClr val="000000"/>
                </a:solidFill>
                <a:latin typeface="+mn-lt"/>
                <a:ea typeface="+mn-ea"/>
              </a:rPr>
              <a:t>IFS</a:t>
            </a:r>
            <a:r>
              <a:rPr lang="en-US" sz="1200" b="0" strike="noStrike" spc="-1">
                <a:solidFill>
                  <a:srgbClr val="000000"/>
                </a:solidFill>
                <a:latin typeface="+mn-lt"/>
                <a:ea typeface="+mn-ea"/>
              </a:rPr>
              <a:t>) that is used for word splitting after expansion and to split lines into words with the read builtin command.</a:t>
            </a:r>
            <a:endParaRPr lang="en-US" sz="1200" b="0" strike="noStrike" spc="-1">
              <a:latin typeface="Arial"/>
            </a:endParaRPr>
          </a:p>
        </p:txBody>
      </p:sp>
      <p:sp>
        <p:nvSpPr>
          <p:cNvPr id="29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8E0CB155-D6C3-4301-AB9D-DF53019EF080}" type="slidenum">
              <a:rPr lang="en-US" sz="1200" b="0" strike="noStrike" spc="-1">
                <a:solidFill>
                  <a:srgbClr val="000000"/>
                </a:solidFill>
                <a:latin typeface="+mn-lt"/>
                <a:ea typeface="+mn-ea"/>
              </a:rPr>
              <a:t>17</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noRot="1" noChangeAspect="1"/>
          </p:cNvSpPr>
          <p:nvPr>
            <p:ph type="sldImg"/>
          </p:nvPr>
        </p:nvSpPr>
        <p:spPr>
          <a:xfrm>
            <a:off x="685800" y="1143000"/>
            <a:ext cx="5486040" cy="3085920"/>
          </a:xfrm>
          <a:prstGeom prst="rect">
            <a:avLst/>
          </a:prstGeom>
        </p:spPr>
      </p:sp>
      <p:sp>
        <p:nvSpPr>
          <p:cNvPr id="29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9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B8C3AD97-DE53-4DEE-B3C3-BCD684E3176C}" type="slidenum">
              <a:rPr lang="en-US" sz="1200" b="0" strike="noStrike" spc="-1">
                <a:solidFill>
                  <a:srgbClr val="000000"/>
                </a:solidFill>
                <a:latin typeface="+mn-lt"/>
                <a:ea typeface="+mn-ea"/>
              </a:rPr>
              <a:t>20</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noRot="1" noChangeAspect="1"/>
          </p:cNvSpPr>
          <p:nvPr>
            <p:ph type="sldImg"/>
          </p:nvPr>
        </p:nvSpPr>
        <p:spPr>
          <a:xfrm>
            <a:off x="685800" y="1143000"/>
            <a:ext cx="5486040" cy="3085920"/>
          </a:xfrm>
          <a:prstGeom prst="rect">
            <a:avLst/>
          </a:prstGeom>
        </p:spPr>
      </p:sp>
      <p:sp>
        <p:nvSpPr>
          <p:cNvPr id="29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30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0298801A-8BBE-42E7-B2B5-E08B2C6F8382}" type="slidenum">
              <a:rPr lang="en-US" sz="1200" b="0" strike="noStrike" spc="-1">
                <a:solidFill>
                  <a:srgbClr val="000000"/>
                </a:solidFill>
                <a:latin typeface="+mn-lt"/>
                <a:ea typeface="+mn-ea"/>
              </a:rPr>
              <a:t>28</a:t>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noRot="1" noChangeAspect="1"/>
          </p:cNvSpPr>
          <p:nvPr>
            <p:ph type="sldImg"/>
          </p:nvPr>
        </p:nvSpPr>
        <p:spPr>
          <a:xfrm>
            <a:off x="685800" y="1143000"/>
            <a:ext cx="5486040" cy="3085920"/>
          </a:xfrm>
          <a:prstGeom prst="rect">
            <a:avLst/>
          </a:prstGeom>
        </p:spPr>
      </p:sp>
      <p:sp>
        <p:nvSpPr>
          <p:cNvPr id="302"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Arial"/>
              </a:rPr>
              <a:t>&gt; &lt; &gt;=  =&lt; == !=</a:t>
            </a:r>
          </a:p>
        </p:txBody>
      </p:sp>
      <p:sp>
        <p:nvSpPr>
          <p:cNvPr id="303"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ED972541-0532-4DDF-806E-AA254D9DFD37}" type="slidenum">
              <a:rPr lang="en-US" sz="1200" b="0" strike="noStrike" spc="-1">
                <a:latin typeface="Times New Roman"/>
              </a:rPr>
              <a:t>29</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3" name="PlaceHolder 2"/>
          <p:cNvSpPr>
            <a:spLocks noGrp="1"/>
          </p:cNvSpPr>
          <p:nvPr>
            <p:ph type="body"/>
          </p:nvPr>
        </p:nvSpPr>
        <p:spPr>
          <a:xfrm>
            <a:off x="1097280" y="184572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4" name="PlaceHolder 3"/>
          <p:cNvSpPr>
            <a:spLocks noGrp="1"/>
          </p:cNvSpPr>
          <p:nvPr>
            <p:ph type="body"/>
          </p:nvPr>
        </p:nvSpPr>
        <p:spPr>
          <a:xfrm>
            <a:off x="1097280" y="394704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6"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7"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8" name="PlaceHolder 4"/>
          <p:cNvSpPr>
            <a:spLocks noGrp="1"/>
          </p:cNvSpPr>
          <p:nvPr>
            <p:ph type="body"/>
          </p:nvPr>
        </p:nvSpPr>
        <p:spPr>
          <a:xfrm>
            <a:off x="109728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9" name="PlaceHolder 5"/>
          <p:cNvSpPr>
            <a:spLocks noGrp="1"/>
          </p:cNvSpPr>
          <p:nvPr>
            <p:ph type="body"/>
          </p:nvPr>
        </p:nvSpPr>
        <p:spPr>
          <a:xfrm>
            <a:off x="625140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1" name="PlaceHolder 2"/>
          <p:cNvSpPr>
            <a:spLocks noGrp="1"/>
          </p:cNvSpPr>
          <p:nvPr>
            <p:ph type="body"/>
          </p:nvPr>
        </p:nvSpPr>
        <p:spPr>
          <a:xfrm>
            <a:off x="109728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2" name="PlaceHolder 3"/>
          <p:cNvSpPr>
            <a:spLocks noGrp="1"/>
          </p:cNvSpPr>
          <p:nvPr>
            <p:ph type="body"/>
          </p:nvPr>
        </p:nvSpPr>
        <p:spPr>
          <a:xfrm>
            <a:off x="449820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3" name="PlaceHolder 4"/>
          <p:cNvSpPr>
            <a:spLocks noGrp="1"/>
          </p:cNvSpPr>
          <p:nvPr>
            <p:ph type="body"/>
          </p:nvPr>
        </p:nvSpPr>
        <p:spPr>
          <a:xfrm>
            <a:off x="789912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4" name="PlaceHolder 5"/>
          <p:cNvSpPr>
            <a:spLocks noGrp="1"/>
          </p:cNvSpPr>
          <p:nvPr>
            <p:ph type="body"/>
          </p:nvPr>
        </p:nvSpPr>
        <p:spPr>
          <a:xfrm>
            <a:off x="109728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5" name="PlaceHolder 6"/>
          <p:cNvSpPr>
            <a:spLocks noGrp="1"/>
          </p:cNvSpPr>
          <p:nvPr>
            <p:ph type="body"/>
          </p:nvPr>
        </p:nvSpPr>
        <p:spPr>
          <a:xfrm>
            <a:off x="449820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6" name="PlaceHolder 7"/>
          <p:cNvSpPr>
            <a:spLocks noGrp="1"/>
          </p:cNvSpPr>
          <p:nvPr>
            <p:ph type="body"/>
          </p:nvPr>
        </p:nvSpPr>
        <p:spPr>
          <a:xfrm>
            <a:off x="789912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subTitle"/>
          </p:nvPr>
        </p:nvSpPr>
        <p:spPr>
          <a:xfrm>
            <a:off x="1097280" y="1845720"/>
            <a:ext cx="10058040" cy="4023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8" name="PlaceHolder 2"/>
          <p:cNvSpPr>
            <a:spLocks noGrp="1"/>
          </p:cNvSpPr>
          <p:nvPr>
            <p:ph type="body"/>
          </p:nvPr>
        </p:nvSpPr>
        <p:spPr>
          <a:xfrm>
            <a:off x="1097280" y="1845720"/>
            <a:ext cx="100580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109728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61" name="PlaceHolder 3"/>
          <p:cNvSpPr>
            <a:spLocks noGrp="1"/>
          </p:cNvSpPr>
          <p:nvPr>
            <p:ph type="body"/>
          </p:nvPr>
        </p:nvSpPr>
        <p:spPr>
          <a:xfrm>
            <a:off x="625140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1097280" y="286560"/>
            <a:ext cx="10058040" cy="67248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66" name="PlaceHolder 3"/>
          <p:cNvSpPr>
            <a:spLocks noGrp="1"/>
          </p:cNvSpPr>
          <p:nvPr>
            <p:ph type="body"/>
          </p:nvPr>
        </p:nvSpPr>
        <p:spPr>
          <a:xfrm>
            <a:off x="625140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67" name="PlaceHolder 4"/>
          <p:cNvSpPr>
            <a:spLocks noGrp="1"/>
          </p:cNvSpPr>
          <p:nvPr>
            <p:ph type="body"/>
          </p:nvPr>
        </p:nvSpPr>
        <p:spPr>
          <a:xfrm>
            <a:off x="109728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type="subTitle"/>
          </p:nvPr>
        </p:nvSpPr>
        <p:spPr>
          <a:xfrm>
            <a:off x="1097280" y="1845720"/>
            <a:ext cx="10058040" cy="4023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type="body"/>
          </p:nvPr>
        </p:nvSpPr>
        <p:spPr>
          <a:xfrm>
            <a:off x="109728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0"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1" name="PlaceHolder 4"/>
          <p:cNvSpPr>
            <a:spLocks noGrp="1"/>
          </p:cNvSpPr>
          <p:nvPr>
            <p:ph type="body"/>
          </p:nvPr>
        </p:nvSpPr>
        <p:spPr>
          <a:xfrm>
            <a:off x="625140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4"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5" name="PlaceHolder 4"/>
          <p:cNvSpPr>
            <a:spLocks noGrp="1"/>
          </p:cNvSpPr>
          <p:nvPr>
            <p:ph type="body"/>
          </p:nvPr>
        </p:nvSpPr>
        <p:spPr>
          <a:xfrm>
            <a:off x="1097280" y="394704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7" name="PlaceHolder 2"/>
          <p:cNvSpPr>
            <a:spLocks noGrp="1"/>
          </p:cNvSpPr>
          <p:nvPr>
            <p:ph type="body"/>
          </p:nvPr>
        </p:nvSpPr>
        <p:spPr>
          <a:xfrm>
            <a:off x="1097280" y="184572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8" name="PlaceHolder 3"/>
          <p:cNvSpPr>
            <a:spLocks noGrp="1"/>
          </p:cNvSpPr>
          <p:nvPr>
            <p:ph type="body"/>
          </p:nvPr>
        </p:nvSpPr>
        <p:spPr>
          <a:xfrm>
            <a:off x="1097280" y="394704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0"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1"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2" name="PlaceHolder 4"/>
          <p:cNvSpPr>
            <a:spLocks noGrp="1"/>
          </p:cNvSpPr>
          <p:nvPr>
            <p:ph type="body"/>
          </p:nvPr>
        </p:nvSpPr>
        <p:spPr>
          <a:xfrm>
            <a:off x="109728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3" name="PlaceHolder 5"/>
          <p:cNvSpPr>
            <a:spLocks noGrp="1"/>
          </p:cNvSpPr>
          <p:nvPr>
            <p:ph type="body"/>
          </p:nvPr>
        </p:nvSpPr>
        <p:spPr>
          <a:xfrm>
            <a:off x="625140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5" name="PlaceHolder 2"/>
          <p:cNvSpPr>
            <a:spLocks noGrp="1"/>
          </p:cNvSpPr>
          <p:nvPr>
            <p:ph type="body"/>
          </p:nvPr>
        </p:nvSpPr>
        <p:spPr>
          <a:xfrm>
            <a:off x="109728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6" name="PlaceHolder 3"/>
          <p:cNvSpPr>
            <a:spLocks noGrp="1"/>
          </p:cNvSpPr>
          <p:nvPr>
            <p:ph type="body"/>
          </p:nvPr>
        </p:nvSpPr>
        <p:spPr>
          <a:xfrm>
            <a:off x="449820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7" name="PlaceHolder 4"/>
          <p:cNvSpPr>
            <a:spLocks noGrp="1"/>
          </p:cNvSpPr>
          <p:nvPr>
            <p:ph type="body"/>
          </p:nvPr>
        </p:nvSpPr>
        <p:spPr>
          <a:xfrm>
            <a:off x="789912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8" name="PlaceHolder 5"/>
          <p:cNvSpPr>
            <a:spLocks noGrp="1"/>
          </p:cNvSpPr>
          <p:nvPr>
            <p:ph type="body"/>
          </p:nvPr>
        </p:nvSpPr>
        <p:spPr>
          <a:xfrm>
            <a:off x="109728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9" name="PlaceHolder 6"/>
          <p:cNvSpPr>
            <a:spLocks noGrp="1"/>
          </p:cNvSpPr>
          <p:nvPr>
            <p:ph type="body"/>
          </p:nvPr>
        </p:nvSpPr>
        <p:spPr>
          <a:xfrm>
            <a:off x="449820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90" name="PlaceHolder 7"/>
          <p:cNvSpPr>
            <a:spLocks noGrp="1"/>
          </p:cNvSpPr>
          <p:nvPr>
            <p:ph type="body"/>
          </p:nvPr>
        </p:nvSpPr>
        <p:spPr>
          <a:xfrm>
            <a:off x="789912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1"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2" name="PlaceHolder 2"/>
          <p:cNvSpPr>
            <a:spLocks noGrp="1"/>
          </p:cNvSpPr>
          <p:nvPr>
            <p:ph type="subTitle"/>
          </p:nvPr>
        </p:nvSpPr>
        <p:spPr>
          <a:xfrm>
            <a:off x="1097280" y="1845720"/>
            <a:ext cx="10058040" cy="4023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4" name="PlaceHolder 2"/>
          <p:cNvSpPr>
            <a:spLocks noGrp="1"/>
          </p:cNvSpPr>
          <p:nvPr>
            <p:ph type="body"/>
          </p:nvPr>
        </p:nvSpPr>
        <p:spPr>
          <a:xfrm>
            <a:off x="1097280" y="1845720"/>
            <a:ext cx="100580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6" name="PlaceHolder 2"/>
          <p:cNvSpPr>
            <a:spLocks noGrp="1"/>
          </p:cNvSpPr>
          <p:nvPr>
            <p:ph type="body"/>
          </p:nvPr>
        </p:nvSpPr>
        <p:spPr>
          <a:xfrm>
            <a:off x="109728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07" name="PlaceHolder 3"/>
          <p:cNvSpPr>
            <a:spLocks noGrp="1"/>
          </p:cNvSpPr>
          <p:nvPr>
            <p:ph type="body"/>
          </p:nvPr>
        </p:nvSpPr>
        <p:spPr>
          <a:xfrm>
            <a:off x="625140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8"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4" name="PlaceHolder 2"/>
          <p:cNvSpPr>
            <a:spLocks noGrp="1"/>
          </p:cNvSpPr>
          <p:nvPr>
            <p:ph type="body"/>
          </p:nvPr>
        </p:nvSpPr>
        <p:spPr>
          <a:xfrm>
            <a:off x="1097280" y="1845720"/>
            <a:ext cx="100580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9" name="PlaceHolder 1"/>
          <p:cNvSpPr>
            <a:spLocks noGrp="1"/>
          </p:cNvSpPr>
          <p:nvPr>
            <p:ph type="subTitle"/>
          </p:nvPr>
        </p:nvSpPr>
        <p:spPr>
          <a:xfrm>
            <a:off x="1097280" y="286560"/>
            <a:ext cx="10058040" cy="67248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1"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12" name="PlaceHolder 3"/>
          <p:cNvSpPr>
            <a:spLocks noGrp="1"/>
          </p:cNvSpPr>
          <p:nvPr>
            <p:ph type="body"/>
          </p:nvPr>
        </p:nvSpPr>
        <p:spPr>
          <a:xfrm>
            <a:off x="625140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13" name="PlaceHolder 4"/>
          <p:cNvSpPr>
            <a:spLocks noGrp="1"/>
          </p:cNvSpPr>
          <p:nvPr>
            <p:ph type="body"/>
          </p:nvPr>
        </p:nvSpPr>
        <p:spPr>
          <a:xfrm>
            <a:off x="109728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5" name="PlaceHolder 2"/>
          <p:cNvSpPr>
            <a:spLocks noGrp="1"/>
          </p:cNvSpPr>
          <p:nvPr>
            <p:ph type="body"/>
          </p:nvPr>
        </p:nvSpPr>
        <p:spPr>
          <a:xfrm>
            <a:off x="109728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16"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17" name="PlaceHolder 4"/>
          <p:cNvSpPr>
            <a:spLocks noGrp="1"/>
          </p:cNvSpPr>
          <p:nvPr>
            <p:ph type="body"/>
          </p:nvPr>
        </p:nvSpPr>
        <p:spPr>
          <a:xfrm>
            <a:off x="625140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9"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20"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21" name="PlaceHolder 4"/>
          <p:cNvSpPr>
            <a:spLocks noGrp="1"/>
          </p:cNvSpPr>
          <p:nvPr>
            <p:ph type="body"/>
          </p:nvPr>
        </p:nvSpPr>
        <p:spPr>
          <a:xfrm>
            <a:off x="1097280" y="394704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3" name="PlaceHolder 2"/>
          <p:cNvSpPr>
            <a:spLocks noGrp="1"/>
          </p:cNvSpPr>
          <p:nvPr>
            <p:ph type="body"/>
          </p:nvPr>
        </p:nvSpPr>
        <p:spPr>
          <a:xfrm>
            <a:off x="1097280" y="184572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24" name="PlaceHolder 3"/>
          <p:cNvSpPr>
            <a:spLocks noGrp="1"/>
          </p:cNvSpPr>
          <p:nvPr>
            <p:ph type="body"/>
          </p:nvPr>
        </p:nvSpPr>
        <p:spPr>
          <a:xfrm>
            <a:off x="1097280" y="394704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6"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27"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28" name="PlaceHolder 4"/>
          <p:cNvSpPr>
            <a:spLocks noGrp="1"/>
          </p:cNvSpPr>
          <p:nvPr>
            <p:ph type="body"/>
          </p:nvPr>
        </p:nvSpPr>
        <p:spPr>
          <a:xfrm>
            <a:off x="109728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29" name="PlaceHolder 5"/>
          <p:cNvSpPr>
            <a:spLocks noGrp="1"/>
          </p:cNvSpPr>
          <p:nvPr>
            <p:ph type="body"/>
          </p:nvPr>
        </p:nvSpPr>
        <p:spPr>
          <a:xfrm>
            <a:off x="625140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31" name="PlaceHolder 2"/>
          <p:cNvSpPr>
            <a:spLocks noGrp="1"/>
          </p:cNvSpPr>
          <p:nvPr>
            <p:ph type="body"/>
          </p:nvPr>
        </p:nvSpPr>
        <p:spPr>
          <a:xfrm>
            <a:off x="109728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32" name="PlaceHolder 3"/>
          <p:cNvSpPr>
            <a:spLocks noGrp="1"/>
          </p:cNvSpPr>
          <p:nvPr>
            <p:ph type="body"/>
          </p:nvPr>
        </p:nvSpPr>
        <p:spPr>
          <a:xfrm>
            <a:off x="449820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33" name="PlaceHolder 4"/>
          <p:cNvSpPr>
            <a:spLocks noGrp="1"/>
          </p:cNvSpPr>
          <p:nvPr>
            <p:ph type="body"/>
          </p:nvPr>
        </p:nvSpPr>
        <p:spPr>
          <a:xfrm>
            <a:off x="789912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34" name="PlaceHolder 5"/>
          <p:cNvSpPr>
            <a:spLocks noGrp="1"/>
          </p:cNvSpPr>
          <p:nvPr>
            <p:ph type="body"/>
          </p:nvPr>
        </p:nvSpPr>
        <p:spPr>
          <a:xfrm>
            <a:off x="109728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35" name="PlaceHolder 6"/>
          <p:cNvSpPr>
            <a:spLocks noGrp="1"/>
          </p:cNvSpPr>
          <p:nvPr>
            <p:ph type="body"/>
          </p:nvPr>
        </p:nvSpPr>
        <p:spPr>
          <a:xfrm>
            <a:off x="449820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36" name="PlaceHolder 7"/>
          <p:cNvSpPr>
            <a:spLocks noGrp="1"/>
          </p:cNvSpPr>
          <p:nvPr>
            <p:ph type="body"/>
          </p:nvPr>
        </p:nvSpPr>
        <p:spPr>
          <a:xfrm>
            <a:off x="789912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 name="PlaceHolder 2"/>
          <p:cNvSpPr>
            <a:spLocks noGrp="1"/>
          </p:cNvSpPr>
          <p:nvPr>
            <p:ph type="body"/>
          </p:nvPr>
        </p:nvSpPr>
        <p:spPr>
          <a:xfrm>
            <a:off x="109728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7" name="PlaceHolder 3"/>
          <p:cNvSpPr>
            <a:spLocks noGrp="1"/>
          </p:cNvSpPr>
          <p:nvPr>
            <p:ph type="body"/>
          </p:nvPr>
        </p:nvSpPr>
        <p:spPr>
          <a:xfrm>
            <a:off x="625140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097280" y="286560"/>
            <a:ext cx="10058040" cy="67248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2" name="PlaceHolder 3"/>
          <p:cNvSpPr>
            <a:spLocks noGrp="1"/>
          </p:cNvSpPr>
          <p:nvPr>
            <p:ph type="body"/>
          </p:nvPr>
        </p:nvSpPr>
        <p:spPr>
          <a:xfrm>
            <a:off x="625140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3" name="PlaceHolder 4"/>
          <p:cNvSpPr>
            <a:spLocks noGrp="1"/>
          </p:cNvSpPr>
          <p:nvPr>
            <p:ph type="body"/>
          </p:nvPr>
        </p:nvSpPr>
        <p:spPr>
          <a:xfrm>
            <a:off x="109728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type="body"/>
          </p:nvPr>
        </p:nvSpPr>
        <p:spPr>
          <a:xfrm>
            <a:off x="109728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6"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7" name="PlaceHolder 4"/>
          <p:cNvSpPr>
            <a:spLocks noGrp="1"/>
          </p:cNvSpPr>
          <p:nvPr>
            <p:ph type="body"/>
          </p:nvPr>
        </p:nvSpPr>
        <p:spPr>
          <a:xfrm>
            <a:off x="625140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0"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1" name="PlaceHolder 4"/>
          <p:cNvSpPr>
            <a:spLocks noGrp="1"/>
          </p:cNvSpPr>
          <p:nvPr>
            <p:ph type="body"/>
          </p:nvPr>
        </p:nvSpPr>
        <p:spPr>
          <a:xfrm>
            <a:off x="1097280" y="394704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8F8F8"/>
            </a:gs>
            <a:gs pos="100000">
              <a:srgbClr val="BEBEC1"/>
            </a:gs>
          </a:gsLst>
          <a:lin ang="5400000"/>
        </a:gradFill>
        <a:effectLst/>
      </p:bgPr>
    </p:bg>
    <p:spTree>
      <p:nvGrpSpPr>
        <p:cNvPr id="1" name=""/>
        <p:cNvGrpSpPr/>
        <p:nvPr/>
      </p:nvGrpSpPr>
      <p:grpSpPr>
        <a:xfrm>
          <a:off x="0" y="0"/>
          <a:ext cx="0" cy="0"/>
          <a:chOff x="0" y="0"/>
          <a:chExt cx="0" cy="0"/>
        </a:xfrm>
      </p:grpSpPr>
      <p:sp>
        <p:nvSpPr>
          <p:cNvPr id="11" name="CustomShape 1"/>
          <p:cNvSpPr/>
          <p:nvPr/>
        </p:nvSpPr>
        <p:spPr>
          <a:xfrm>
            <a:off x="0" y="6400800"/>
            <a:ext cx="12191760" cy="4568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2" name="CustomShape 2"/>
          <p:cNvSpPr/>
          <p:nvPr/>
        </p:nvSpPr>
        <p:spPr>
          <a:xfrm>
            <a:off x="0" y="6334200"/>
            <a:ext cx="12191760" cy="66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3240" y="6400800"/>
            <a:ext cx="12188520" cy="4568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12188520" cy="637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5" name="PlaceHolder 6"/>
          <p:cNvSpPr>
            <a:spLocks noGrp="1"/>
          </p:cNvSpPr>
          <p:nvPr>
            <p:ph type="title"/>
          </p:nvPr>
        </p:nvSpPr>
        <p:spPr>
          <a:xfrm>
            <a:off x="1097280" y="758880"/>
            <a:ext cx="10058040" cy="3565800"/>
          </a:xfrm>
          <a:prstGeom prst="rect">
            <a:avLst/>
          </a:prstGeom>
        </p:spPr>
        <p:txBody>
          <a:bodyPr anchor="b">
            <a:normAutofit/>
          </a:bodyPr>
          <a:lstStyle/>
          <a:p>
            <a:pPr>
              <a:lnSpc>
                <a:spcPct val="85000"/>
              </a:lnSpc>
            </a:pPr>
            <a:r>
              <a:rPr lang="en-US" sz="8000" b="0" strike="noStrike" spc="-52">
                <a:solidFill>
                  <a:srgbClr val="262626"/>
                </a:solidFill>
                <a:latin typeface="Calibri Light"/>
              </a:rPr>
              <a:t>Click to edit Master title style</a:t>
            </a:r>
            <a:endParaRPr lang="en-US" sz="8000" b="0" strike="noStrike" spc="-1">
              <a:solidFill>
                <a:srgbClr val="000000"/>
              </a:solidFill>
              <a:latin typeface="Calibri"/>
            </a:endParaRPr>
          </a:p>
        </p:txBody>
      </p:sp>
      <p:sp>
        <p:nvSpPr>
          <p:cNvPr id="6" name="PlaceHolder 7"/>
          <p:cNvSpPr>
            <a:spLocks noGrp="1"/>
          </p:cNvSpPr>
          <p:nvPr>
            <p:ph type="dt"/>
          </p:nvPr>
        </p:nvSpPr>
        <p:spPr>
          <a:xfrm>
            <a:off x="1097280" y="6459840"/>
            <a:ext cx="2471760" cy="364680"/>
          </a:xfrm>
          <a:prstGeom prst="rect">
            <a:avLst/>
          </a:prstGeom>
        </p:spPr>
        <p:txBody>
          <a:bodyPr anchor="ctr">
            <a:noAutofit/>
          </a:bodyPr>
          <a:lstStyle/>
          <a:p>
            <a:pPr>
              <a:lnSpc>
                <a:spcPct val="100000"/>
              </a:lnSpc>
            </a:pPr>
            <a:fld id="{07888188-CA7D-448E-AEAD-C2AD28B9789D}" type="datetime1">
              <a:rPr lang="en-US" sz="900" b="0" strike="noStrike" spc="-1">
                <a:solidFill>
                  <a:srgbClr val="FFFFFF"/>
                </a:solidFill>
                <a:latin typeface="Calibri"/>
              </a:rPr>
              <a:t>3/8/2024</a:t>
            </a:fld>
            <a:endParaRPr lang="en-US" sz="900" b="0" strike="noStrike" spc="-1">
              <a:latin typeface="Times New Roman"/>
            </a:endParaRPr>
          </a:p>
        </p:txBody>
      </p:sp>
      <p:sp>
        <p:nvSpPr>
          <p:cNvPr id="7" name="PlaceHolder 8"/>
          <p:cNvSpPr>
            <a:spLocks noGrp="1"/>
          </p:cNvSpPr>
          <p:nvPr>
            <p:ph type="ftr"/>
          </p:nvPr>
        </p:nvSpPr>
        <p:spPr>
          <a:xfrm>
            <a:off x="3686040" y="6459840"/>
            <a:ext cx="4822560" cy="364680"/>
          </a:xfrm>
          <a:prstGeom prst="rect">
            <a:avLst/>
          </a:prstGeom>
        </p:spPr>
        <p:txBody>
          <a:bodyPr anchor="ctr">
            <a:noAutofit/>
          </a:bodyPr>
          <a:lstStyle/>
          <a:p>
            <a:endParaRPr lang="en-US" sz="2400" b="0" strike="noStrike" spc="-1">
              <a:latin typeface="Times New Roman"/>
            </a:endParaRPr>
          </a:p>
        </p:txBody>
      </p:sp>
      <p:sp>
        <p:nvSpPr>
          <p:cNvPr id="8" name="PlaceHolder 9"/>
          <p:cNvSpPr>
            <a:spLocks noGrp="1"/>
          </p:cNvSpPr>
          <p:nvPr>
            <p:ph type="sldNum"/>
          </p:nvPr>
        </p:nvSpPr>
        <p:spPr>
          <a:xfrm>
            <a:off x="9900360" y="6459840"/>
            <a:ext cx="1311840" cy="364680"/>
          </a:xfrm>
          <a:prstGeom prst="rect">
            <a:avLst/>
          </a:prstGeom>
        </p:spPr>
        <p:txBody>
          <a:bodyPr anchor="ctr">
            <a:noAutofit/>
          </a:bodyPr>
          <a:lstStyle/>
          <a:p>
            <a:pPr algn="r">
              <a:lnSpc>
                <a:spcPct val="100000"/>
              </a:lnSpc>
            </a:pPr>
            <a:fld id="{1D5D0559-9A35-4850-BAC3-AC679E7EE0C9}" type="slidenum">
              <a:rPr lang="en-US" sz="1050" b="0" strike="noStrike" spc="-1">
                <a:solidFill>
                  <a:srgbClr val="FFFFFF"/>
                </a:solidFill>
                <a:latin typeface="Calibri"/>
              </a:rPr>
              <a:t>‹#›</a:t>
            </a:fld>
            <a:endParaRPr lang="en-US" sz="1050" b="0" strike="noStrike" spc="-1">
              <a:latin typeface="Times New Roman"/>
            </a:endParaRPr>
          </a:p>
        </p:txBody>
      </p:sp>
      <p:sp>
        <p:nvSpPr>
          <p:cNvPr id="9" name="Line 10"/>
          <p:cNvSpPr/>
          <p:nvPr/>
        </p:nvSpPr>
        <p:spPr>
          <a:xfrm>
            <a:off x="1207440" y="4343400"/>
            <a:ext cx="987552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0" name="PlaceHolder 11"/>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404040"/>
                </a:solidFill>
                <a:latin typeface="Calibri"/>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Calibri"/>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404040"/>
                </a:solidFill>
                <a:latin typeface="Calibri"/>
              </a:rPr>
              <a:t>Third Outline Level</a:t>
            </a:r>
          </a:p>
          <a:p>
            <a:pPr marL="1728000" lvl="3" indent="-216000">
              <a:spcBef>
                <a:spcPts val="567"/>
              </a:spcBef>
              <a:buClr>
                <a:srgbClr val="000000"/>
              </a:buClr>
              <a:buSzPct val="75000"/>
              <a:buFont typeface="Symbol" charset="2"/>
              <a:buChar char=""/>
            </a:pPr>
            <a:r>
              <a:rPr lang="en-US" sz="1400" b="0" strike="noStrike" spc="-1">
                <a:solidFill>
                  <a:srgbClr val="40404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8F8F8"/>
            </a:gs>
            <a:gs pos="100000">
              <a:srgbClr val="BEBEC1"/>
            </a:gs>
          </a:gsLst>
          <a:lin ang="5400000"/>
        </a:gradFill>
        <a:effectLst/>
      </p:bgPr>
    </p:bg>
    <p:spTree>
      <p:nvGrpSpPr>
        <p:cNvPr id="1" name=""/>
        <p:cNvGrpSpPr/>
        <p:nvPr/>
      </p:nvGrpSpPr>
      <p:grpSpPr>
        <a:xfrm>
          <a:off x="0" y="0"/>
          <a:ext cx="0" cy="0"/>
          <a:chOff x="0" y="0"/>
          <a:chExt cx="0" cy="0"/>
        </a:xfrm>
      </p:grpSpPr>
      <p:sp>
        <p:nvSpPr>
          <p:cNvPr id="47" name="CustomShape 1"/>
          <p:cNvSpPr/>
          <p:nvPr/>
        </p:nvSpPr>
        <p:spPr>
          <a:xfrm>
            <a:off x="0" y="6400800"/>
            <a:ext cx="12191760" cy="4568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48" name="CustomShape 2"/>
          <p:cNvSpPr/>
          <p:nvPr/>
        </p:nvSpPr>
        <p:spPr>
          <a:xfrm>
            <a:off x="0" y="6334200"/>
            <a:ext cx="12191760" cy="66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49"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50" name="PlaceHolder 4"/>
          <p:cNvSpPr>
            <a:spLocks noGrp="1"/>
          </p:cNvSpPr>
          <p:nvPr>
            <p:ph type="title"/>
          </p:nvPr>
        </p:nvSpPr>
        <p:spPr>
          <a:xfrm>
            <a:off x="1097280" y="286560"/>
            <a:ext cx="10058040" cy="1450440"/>
          </a:xfrm>
          <a:prstGeom prst="rect">
            <a:avLst/>
          </a:prstGeom>
        </p:spPr>
        <p:txBody>
          <a:bodyPr anchor="b">
            <a:noAutofit/>
          </a:bodyPr>
          <a:lstStyle/>
          <a:p>
            <a:pPr>
              <a:lnSpc>
                <a:spcPct val="85000"/>
              </a:lnSpc>
            </a:pPr>
            <a:r>
              <a:rPr lang="en-US" sz="4800" b="0" strike="noStrike" spc="-52">
                <a:solidFill>
                  <a:srgbClr val="404040"/>
                </a:solidFill>
                <a:latin typeface="Calibri Light"/>
              </a:rPr>
              <a:t>Click to edit Master title style</a:t>
            </a:r>
            <a:endParaRPr lang="en-US" sz="4800" b="0" strike="noStrike" spc="-1">
              <a:solidFill>
                <a:srgbClr val="000000"/>
              </a:solidFill>
              <a:latin typeface="Calibri"/>
            </a:endParaRPr>
          </a:p>
        </p:txBody>
      </p:sp>
      <p:sp>
        <p:nvSpPr>
          <p:cNvPr id="51" name="PlaceHolder 5"/>
          <p:cNvSpPr>
            <a:spLocks noGrp="1"/>
          </p:cNvSpPr>
          <p:nvPr>
            <p:ph type="body"/>
          </p:nvPr>
        </p:nvSpPr>
        <p:spPr>
          <a:xfrm>
            <a:off x="1097280" y="1845720"/>
            <a:ext cx="10058040" cy="4023000"/>
          </a:xfrm>
          <a:prstGeom prst="rect">
            <a:avLst/>
          </a:prstGeom>
        </p:spPr>
        <p:txBody>
          <a:bodyPr lIns="0" rIns="0">
            <a:noAutofit/>
          </a:bodyPr>
          <a:lstStyle/>
          <a:p>
            <a:pPr marL="91440" indent="-91080">
              <a:lnSpc>
                <a:spcPct val="90000"/>
              </a:lnSpc>
              <a:spcBef>
                <a:spcPts val="1199"/>
              </a:spcBef>
              <a:spcAft>
                <a:spcPts val="201"/>
              </a:spcAft>
              <a:buClr>
                <a:srgbClr val="6F6F74"/>
              </a:buClr>
              <a:buFont typeface="Calibri"/>
              <a:buChar char=" "/>
            </a:pPr>
            <a:r>
              <a:rPr lang="en-US" sz="2000" b="0" strike="noStrike" spc="-1">
                <a:solidFill>
                  <a:srgbClr val="404040"/>
                </a:solidFill>
                <a:latin typeface="Calibri"/>
              </a:rPr>
              <a:t>Click to edit Master text styles</a:t>
            </a:r>
          </a:p>
          <a:p>
            <a:pPr marL="384120" lvl="1" indent="-182520">
              <a:lnSpc>
                <a:spcPct val="90000"/>
              </a:lnSpc>
              <a:spcBef>
                <a:spcPts val="201"/>
              </a:spcBef>
              <a:spcAft>
                <a:spcPts val="400"/>
              </a:spcAft>
              <a:buClr>
                <a:srgbClr val="6F6F74"/>
              </a:buClr>
              <a:buFont typeface="Calibri"/>
              <a:buChar char="◦"/>
            </a:pPr>
            <a:r>
              <a:rPr lang="en-US" sz="1800" b="0" strike="noStrike" spc="-1">
                <a:solidFill>
                  <a:srgbClr val="404040"/>
                </a:solidFill>
                <a:latin typeface="Calibri"/>
              </a:rPr>
              <a:t>Second level</a:t>
            </a:r>
          </a:p>
          <a:p>
            <a:pPr marL="567000" lvl="2" indent="-182520">
              <a:lnSpc>
                <a:spcPct val="90000"/>
              </a:lnSpc>
              <a:spcBef>
                <a:spcPts val="201"/>
              </a:spcBef>
              <a:spcAft>
                <a:spcPts val="400"/>
              </a:spcAft>
              <a:buClr>
                <a:srgbClr val="6F6F74"/>
              </a:buClr>
              <a:buFont typeface="Calibri"/>
              <a:buChar char="◦"/>
            </a:pPr>
            <a:r>
              <a:rPr lang="en-US" sz="1400" b="0" strike="noStrike" spc="-1">
                <a:solidFill>
                  <a:srgbClr val="404040"/>
                </a:solidFill>
                <a:latin typeface="Calibri"/>
              </a:rPr>
              <a:t>Third level</a:t>
            </a:r>
          </a:p>
          <a:p>
            <a:pPr marL="749880" lvl="3" indent="-182520">
              <a:lnSpc>
                <a:spcPct val="90000"/>
              </a:lnSpc>
              <a:spcBef>
                <a:spcPts val="201"/>
              </a:spcBef>
              <a:spcAft>
                <a:spcPts val="400"/>
              </a:spcAft>
              <a:buClr>
                <a:srgbClr val="6F6F74"/>
              </a:buClr>
              <a:buFont typeface="Calibri"/>
              <a:buChar char="◦"/>
            </a:pPr>
            <a:r>
              <a:rPr lang="en-US" sz="1400" b="0" strike="noStrike" spc="-1">
                <a:solidFill>
                  <a:srgbClr val="404040"/>
                </a:solidFill>
                <a:latin typeface="Calibri"/>
              </a:rPr>
              <a:t>Fourth level</a:t>
            </a:r>
          </a:p>
          <a:p>
            <a:pPr marL="932760" lvl="4" indent="-182520">
              <a:lnSpc>
                <a:spcPct val="90000"/>
              </a:lnSpc>
              <a:spcBef>
                <a:spcPts val="201"/>
              </a:spcBef>
              <a:spcAft>
                <a:spcPts val="400"/>
              </a:spcAft>
              <a:buClr>
                <a:srgbClr val="6F6F74"/>
              </a:buClr>
              <a:buFont typeface="Calibri"/>
              <a:buChar char="◦"/>
            </a:pPr>
            <a:r>
              <a:rPr lang="en-US" sz="1400" b="0" strike="noStrike" spc="-1">
                <a:solidFill>
                  <a:srgbClr val="404040"/>
                </a:solidFill>
                <a:latin typeface="Calibri"/>
              </a:rPr>
              <a:t>Fifth level</a:t>
            </a:r>
          </a:p>
        </p:txBody>
      </p:sp>
      <p:sp>
        <p:nvSpPr>
          <p:cNvPr id="52" name="PlaceHolder 6"/>
          <p:cNvSpPr>
            <a:spLocks noGrp="1"/>
          </p:cNvSpPr>
          <p:nvPr>
            <p:ph type="dt"/>
          </p:nvPr>
        </p:nvSpPr>
        <p:spPr>
          <a:xfrm>
            <a:off x="1097280" y="6459840"/>
            <a:ext cx="2471760" cy="364680"/>
          </a:xfrm>
          <a:prstGeom prst="rect">
            <a:avLst/>
          </a:prstGeom>
        </p:spPr>
        <p:txBody>
          <a:bodyPr anchor="ctr">
            <a:noAutofit/>
          </a:bodyPr>
          <a:lstStyle/>
          <a:p>
            <a:pPr>
              <a:lnSpc>
                <a:spcPct val="100000"/>
              </a:lnSpc>
            </a:pPr>
            <a:fld id="{3EF5F6C8-F6A0-4333-AC32-AA43A8FDEEBE}" type="datetime1">
              <a:rPr lang="en-US" sz="900" b="0" strike="noStrike" spc="-1">
                <a:solidFill>
                  <a:srgbClr val="FFFFFF"/>
                </a:solidFill>
                <a:latin typeface="Calibri"/>
              </a:rPr>
              <a:t>3/8/2024</a:t>
            </a:fld>
            <a:endParaRPr lang="en-US" sz="900" b="0" strike="noStrike" spc="-1">
              <a:latin typeface="Times New Roman"/>
            </a:endParaRPr>
          </a:p>
        </p:txBody>
      </p:sp>
      <p:sp>
        <p:nvSpPr>
          <p:cNvPr id="53" name="PlaceHolder 7"/>
          <p:cNvSpPr>
            <a:spLocks noGrp="1"/>
          </p:cNvSpPr>
          <p:nvPr>
            <p:ph type="ftr"/>
          </p:nvPr>
        </p:nvSpPr>
        <p:spPr>
          <a:xfrm>
            <a:off x="3686040" y="6459840"/>
            <a:ext cx="4822560" cy="364680"/>
          </a:xfrm>
          <a:prstGeom prst="rect">
            <a:avLst/>
          </a:prstGeom>
        </p:spPr>
        <p:txBody>
          <a:bodyPr anchor="ctr">
            <a:noAutofit/>
          </a:bodyPr>
          <a:lstStyle/>
          <a:p>
            <a:endParaRPr lang="en-US" sz="2400" b="0" strike="noStrike" spc="-1">
              <a:latin typeface="Times New Roman"/>
            </a:endParaRPr>
          </a:p>
        </p:txBody>
      </p:sp>
      <p:sp>
        <p:nvSpPr>
          <p:cNvPr id="54" name="PlaceHolder 8"/>
          <p:cNvSpPr>
            <a:spLocks noGrp="1"/>
          </p:cNvSpPr>
          <p:nvPr>
            <p:ph type="sldNum"/>
          </p:nvPr>
        </p:nvSpPr>
        <p:spPr>
          <a:xfrm>
            <a:off x="9900360" y="6459840"/>
            <a:ext cx="1311840" cy="364680"/>
          </a:xfrm>
          <a:prstGeom prst="rect">
            <a:avLst/>
          </a:prstGeom>
        </p:spPr>
        <p:txBody>
          <a:bodyPr anchor="ctr">
            <a:noAutofit/>
          </a:bodyPr>
          <a:lstStyle/>
          <a:p>
            <a:pPr algn="r">
              <a:lnSpc>
                <a:spcPct val="100000"/>
              </a:lnSpc>
            </a:pPr>
            <a:fld id="{C3492B6C-4EFF-42C7-A383-241C7BEA4F3C}" type="slidenum">
              <a:rPr lang="en-US" sz="1050" b="0" strike="noStrike" spc="-1">
                <a:solidFill>
                  <a:srgbClr val="FFFFFF"/>
                </a:solidFill>
                <a:latin typeface="Calibri"/>
              </a:rPr>
              <a:t>‹#›</a:t>
            </a:fld>
            <a:endParaRPr lang="en-US" sz="105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8F8F8"/>
            </a:gs>
            <a:gs pos="100000">
              <a:srgbClr val="BEBEC1"/>
            </a:gs>
          </a:gsLst>
          <a:lin ang="5400000"/>
        </a:gradFill>
        <a:effectLst/>
      </p:bgPr>
    </p:bg>
    <p:spTree>
      <p:nvGrpSpPr>
        <p:cNvPr id="1" name=""/>
        <p:cNvGrpSpPr/>
        <p:nvPr/>
      </p:nvGrpSpPr>
      <p:grpSpPr>
        <a:xfrm>
          <a:off x="0" y="0"/>
          <a:ext cx="0" cy="0"/>
          <a:chOff x="0" y="0"/>
          <a:chExt cx="0" cy="0"/>
        </a:xfrm>
      </p:grpSpPr>
      <p:sp>
        <p:nvSpPr>
          <p:cNvPr id="91" name="CustomShape 1"/>
          <p:cNvSpPr/>
          <p:nvPr/>
        </p:nvSpPr>
        <p:spPr>
          <a:xfrm>
            <a:off x="0" y="6400800"/>
            <a:ext cx="12191760" cy="4568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92" name="CustomShape 2"/>
          <p:cNvSpPr/>
          <p:nvPr/>
        </p:nvSpPr>
        <p:spPr>
          <a:xfrm>
            <a:off x="0" y="6334200"/>
            <a:ext cx="12191760" cy="66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93"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94" name="CustomShape 4"/>
          <p:cNvSpPr/>
          <p:nvPr/>
        </p:nvSpPr>
        <p:spPr>
          <a:xfrm>
            <a:off x="3240" y="6400800"/>
            <a:ext cx="12188520" cy="4568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95" name="CustomShape 5"/>
          <p:cNvSpPr/>
          <p:nvPr/>
        </p:nvSpPr>
        <p:spPr>
          <a:xfrm>
            <a:off x="0" y="6334200"/>
            <a:ext cx="12188520" cy="637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96" name="PlaceHolder 6"/>
          <p:cNvSpPr>
            <a:spLocks noGrp="1"/>
          </p:cNvSpPr>
          <p:nvPr>
            <p:ph type="dt"/>
          </p:nvPr>
        </p:nvSpPr>
        <p:spPr>
          <a:xfrm>
            <a:off x="1097280" y="6459840"/>
            <a:ext cx="2471760" cy="364680"/>
          </a:xfrm>
          <a:prstGeom prst="rect">
            <a:avLst/>
          </a:prstGeom>
        </p:spPr>
        <p:txBody>
          <a:bodyPr anchor="ctr">
            <a:noAutofit/>
          </a:bodyPr>
          <a:lstStyle/>
          <a:p>
            <a:pPr>
              <a:lnSpc>
                <a:spcPct val="100000"/>
              </a:lnSpc>
            </a:pPr>
            <a:fld id="{4648B3AE-DCC6-4849-A5F8-8C41F9156042}" type="datetime1">
              <a:rPr lang="en-US" sz="900" b="0" strike="noStrike" spc="-1">
                <a:solidFill>
                  <a:srgbClr val="FFFFFF"/>
                </a:solidFill>
                <a:latin typeface="Calibri"/>
              </a:rPr>
              <a:t>3/8/2024</a:t>
            </a:fld>
            <a:endParaRPr lang="en-US" sz="900" b="0" strike="noStrike" spc="-1">
              <a:latin typeface="Times New Roman"/>
            </a:endParaRPr>
          </a:p>
        </p:txBody>
      </p:sp>
      <p:sp>
        <p:nvSpPr>
          <p:cNvPr id="97" name="PlaceHolder 7"/>
          <p:cNvSpPr>
            <a:spLocks noGrp="1"/>
          </p:cNvSpPr>
          <p:nvPr>
            <p:ph type="ftr"/>
          </p:nvPr>
        </p:nvSpPr>
        <p:spPr>
          <a:xfrm>
            <a:off x="3686040" y="6459840"/>
            <a:ext cx="4822560" cy="364680"/>
          </a:xfrm>
          <a:prstGeom prst="rect">
            <a:avLst/>
          </a:prstGeom>
        </p:spPr>
        <p:txBody>
          <a:bodyPr anchor="ctr">
            <a:noAutofit/>
          </a:bodyPr>
          <a:lstStyle/>
          <a:p>
            <a:endParaRPr lang="en-US" sz="2400" b="0" strike="noStrike" spc="-1">
              <a:latin typeface="Times New Roman"/>
            </a:endParaRPr>
          </a:p>
        </p:txBody>
      </p:sp>
      <p:sp>
        <p:nvSpPr>
          <p:cNvPr id="98" name="PlaceHolder 8"/>
          <p:cNvSpPr>
            <a:spLocks noGrp="1"/>
          </p:cNvSpPr>
          <p:nvPr>
            <p:ph type="sldNum"/>
          </p:nvPr>
        </p:nvSpPr>
        <p:spPr>
          <a:xfrm>
            <a:off x="9900360" y="6459840"/>
            <a:ext cx="1311840" cy="364680"/>
          </a:xfrm>
          <a:prstGeom prst="rect">
            <a:avLst/>
          </a:prstGeom>
        </p:spPr>
        <p:txBody>
          <a:bodyPr anchor="ctr">
            <a:noAutofit/>
          </a:bodyPr>
          <a:lstStyle/>
          <a:p>
            <a:pPr algn="r">
              <a:lnSpc>
                <a:spcPct val="100000"/>
              </a:lnSpc>
            </a:pPr>
            <a:fld id="{A869EA1E-6183-4C28-946C-2222C5751ADD}" type="slidenum">
              <a:rPr lang="en-US" sz="1050" b="0" strike="noStrike" spc="-1">
                <a:solidFill>
                  <a:srgbClr val="FFFFFF"/>
                </a:solidFill>
                <a:latin typeface="Calibri"/>
              </a:rPr>
              <a:t>‹#›</a:t>
            </a:fld>
            <a:endParaRPr lang="en-US" sz="1050" b="0" strike="noStrike" spc="-1">
              <a:latin typeface="Times New Roman"/>
            </a:endParaRPr>
          </a:p>
        </p:txBody>
      </p:sp>
      <p:sp>
        <p:nvSpPr>
          <p:cNvPr id="99" name="PlaceHolder 9"/>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100" name="PlaceHolder 1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404040"/>
                </a:solidFill>
                <a:latin typeface="Calibri"/>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Calibri"/>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404040"/>
                </a:solidFill>
                <a:latin typeface="Calibri"/>
              </a:rPr>
              <a:t>Third Outline Level</a:t>
            </a:r>
          </a:p>
          <a:p>
            <a:pPr marL="1728000" lvl="3" indent="-216000">
              <a:spcBef>
                <a:spcPts val="567"/>
              </a:spcBef>
              <a:buClr>
                <a:srgbClr val="000000"/>
              </a:buClr>
              <a:buSzPct val="75000"/>
              <a:buFont typeface="Symbol" charset="2"/>
              <a:buChar char=""/>
            </a:pPr>
            <a:r>
              <a:rPr lang="en-US" sz="1400" b="0" strike="noStrike" spc="-1">
                <a:solidFill>
                  <a:srgbClr val="40404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1097280" y="758880"/>
            <a:ext cx="10058040" cy="2460240"/>
          </a:xfrm>
          <a:prstGeom prst="rect">
            <a:avLst/>
          </a:prstGeom>
          <a:noFill/>
          <a:ln>
            <a:noFill/>
          </a:ln>
        </p:spPr>
        <p:txBody>
          <a:bodyPr anchor="b">
            <a:noAutofit/>
          </a:bodyPr>
          <a:lstStyle/>
          <a:p>
            <a:pPr>
              <a:lnSpc>
                <a:spcPct val="85000"/>
              </a:lnSpc>
            </a:pPr>
            <a:r>
              <a:rPr lang="en-US" sz="8000" b="0" strike="noStrike" spc="-52">
                <a:solidFill>
                  <a:srgbClr val="262626"/>
                </a:solidFill>
                <a:latin typeface="Calibri Light"/>
              </a:rPr>
              <a:t>OS Lab 3</a:t>
            </a:r>
            <a:br/>
            <a:r>
              <a:rPr lang="en-US" sz="8000" b="0" strike="noStrike" spc="-52">
                <a:solidFill>
                  <a:srgbClr val="262626"/>
                </a:solidFill>
                <a:latin typeface="Calibri Light"/>
              </a:rPr>
              <a:t> Shell Scripting </a:t>
            </a:r>
            <a:endParaRPr lang="en-US" sz="8000" b="0" strike="noStrike" spc="-1">
              <a:solidFill>
                <a:srgbClr val="000000"/>
              </a:solidFill>
              <a:latin typeface="Calibri"/>
            </a:endParaRPr>
          </a:p>
        </p:txBody>
      </p:sp>
      <p:sp>
        <p:nvSpPr>
          <p:cNvPr id="144" name="TextShape 2"/>
          <p:cNvSpPr txBox="1"/>
          <p:nvPr/>
        </p:nvSpPr>
        <p:spPr>
          <a:xfrm>
            <a:off x="1097280" y="6459840"/>
            <a:ext cx="2471760" cy="364680"/>
          </a:xfrm>
          <a:prstGeom prst="rect">
            <a:avLst/>
          </a:prstGeom>
          <a:noFill/>
          <a:ln>
            <a:noFill/>
          </a:ln>
        </p:spPr>
        <p:txBody>
          <a:bodyPr anchor="ctr">
            <a:noAutofit/>
          </a:bodyPr>
          <a:lstStyle/>
          <a:p>
            <a:pPr>
              <a:lnSpc>
                <a:spcPct val="100000"/>
              </a:lnSpc>
            </a:pPr>
            <a:fld id="{2FAC5706-2FDC-4D8B-93C2-3D24EB0AD372}" type="datetime1">
              <a:rPr lang="en-US" sz="900" b="0" strike="noStrike" spc="-1">
                <a:solidFill>
                  <a:srgbClr val="FFFFFF"/>
                </a:solidFill>
                <a:latin typeface="Calibri"/>
              </a:rPr>
              <a:t>3/8/2024</a:t>
            </a:fld>
            <a:endParaRPr lang="en-US" sz="900" b="0" strike="noStrike" spc="-1">
              <a:latin typeface="Times New Roman"/>
            </a:endParaRPr>
          </a:p>
        </p:txBody>
      </p:sp>
      <p:sp>
        <p:nvSpPr>
          <p:cNvPr id="145" name="TextShape 3"/>
          <p:cNvSpPr txBox="1"/>
          <p:nvPr/>
        </p:nvSpPr>
        <p:spPr>
          <a:xfrm>
            <a:off x="9900360" y="6459840"/>
            <a:ext cx="1311840" cy="364680"/>
          </a:xfrm>
          <a:prstGeom prst="rect">
            <a:avLst/>
          </a:prstGeom>
          <a:noFill/>
          <a:ln>
            <a:noFill/>
          </a:ln>
        </p:spPr>
        <p:txBody>
          <a:bodyPr anchor="ctr">
            <a:noAutofit/>
          </a:bodyPr>
          <a:lstStyle/>
          <a:p>
            <a:pPr algn="r">
              <a:lnSpc>
                <a:spcPct val="100000"/>
              </a:lnSpc>
            </a:pPr>
            <a:fld id="{084441E5-1148-4551-B6FB-8D1651841509}" type="slidenum">
              <a:rPr lang="en-US" sz="1050" b="0" strike="noStrike" spc="-1">
                <a:solidFill>
                  <a:srgbClr val="FFFFFF"/>
                </a:solidFill>
                <a:latin typeface="Calibri"/>
              </a:rPr>
              <a:t>1</a:t>
            </a:fld>
            <a:endParaRPr lang="en-US" sz="1050" b="0" strike="noStrike" spc="-1">
              <a:latin typeface="Times New Roman"/>
            </a:endParaRPr>
          </a:p>
        </p:txBody>
      </p:sp>
      <p:sp>
        <p:nvSpPr>
          <p:cNvPr id="146" name="CustomShape 4"/>
          <p:cNvSpPr/>
          <p:nvPr/>
        </p:nvSpPr>
        <p:spPr>
          <a:xfrm>
            <a:off x="3459600" y="3891600"/>
            <a:ext cx="5333760" cy="1523520"/>
          </a:xfrm>
          <a:prstGeom prst="rect">
            <a:avLst/>
          </a:prstGeom>
          <a:noFill/>
          <a:ln w="9360">
            <a:noFill/>
          </a:ln>
        </p:spPr>
        <p:style>
          <a:lnRef idx="0">
            <a:scrgbClr r="0" g="0" b="0"/>
          </a:lnRef>
          <a:fillRef idx="0">
            <a:scrgbClr r="0" g="0" b="0"/>
          </a:fillRef>
          <a:effectRef idx="0">
            <a:scrgbClr r="0" g="0" b="0"/>
          </a:effectRef>
          <a:fontRef idx="minor"/>
        </p:style>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a:solidFill>
                  <a:srgbClr val="404040"/>
                </a:solidFill>
                <a:latin typeface="Calibri Light"/>
              </a:rPr>
              <a:t>Commenting </a:t>
            </a:r>
            <a:endParaRPr lang="en-US" sz="4800" b="0" strike="noStrike" spc="-1">
              <a:solidFill>
                <a:srgbClr val="000000"/>
              </a:solidFill>
              <a:latin typeface="Calibri"/>
            </a:endParaRPr>
          </a:p>
        </p:txBody>
      </p:sp>
      <p:sp>
        <p:nvSpPr>
          <p:cNvPr id="179" name="TextShape 2"/>
          <p:cNvSpPr txBox="1"/>
          <p:nvPr/>
        </p:nvSpPr>
        <p:spPr>
          <a:xfrm>
            <a:off x="838080" y="1737360"/>
            <a:ext cx="10515240" cy="4439160"/>
          </a:xfrm>
          <a:prstGeom prst="rect">
            <a:avLst/>
          </a:prstGeom>
          <a:noFill/>
          <a:ln>
            <a:noFill/>
          </a:ln>
        </p:spPr>
        <p:txBody>
          <a:bodyPr lIns="0" rIns="0">
            <a:normAutofit/>
          </a:bodyPr>
          <a:lstStyle/>
          <a:p>
            <a:pPr marL="91440" indent="-91080">
              <a:lnSpc>
                <a:spcPct val="90000"/>
              </a:lnSpc>
              <a:spcBef>
                <a:spcPts val="1199"/>
              </a:spcBef>
              <a:spcAft>
                <a:spcPts val="201"/>
              </a:spcAft>
              <a:buClr>
                <a:srgbClr val="6F6F74"/>
              </a:buClr>
              <a:buFont typeface="Wingdings" charset="2"/>
              <a:buChar char=""/>
            </a:pPr>
            <a:r>
              <a:rPr lang="en-GB" sz="2400" b="0" strike="noStrike" spc="-1">
                <a:solidFill>
                  <a:srgbClr val="404040"/>
                </a:solidFill>
                <a:latin typeface="Times New Roman"/>
                <a:ea typeface="Tahoma"/>
              </a:rPr>
              <a:t>L</a:t>
            </a:r>
            <a:r>
              <a:rPr lang="en-GB" sz="2000" b="0" strike="noStrike" spc="-1">
                <a:solidFill>
                  <a:srgbClr val="404040"/>
                </a:solidFill>
                <a:latin typeface="Times New Roman"/>
                <a:ea typeface="Tahoma"/>
              </a:rPr>
              <a:t>ines starting with # are comments except the very first line where </a:t>
            </a:r>
            <a:r>
              <a:rPr lang="en-GB" sz="2000" b="0" strike="noStrike" spc="-1">
                <a:solidFill>
                  <a:srgbClr val="FF0000"/>
                </a:solidFill>
                <a:latin typeface="Times New Roman"/>
                <a:ea typeface="Tahoma"/>
              </a:rPr>
              <a:t>#! </a:t>
            </a:r>
            <a:r>
              <a:rPr lang="en-GB" sz="2000" b="0" strike="noStrike" spc="-1">
                <a:solidFill>
                  <a:srgbClr val="404040"/>
                </a:solidFill>
                <a:latin typeface="Times New Roman"/>
                <a:ea typeface="Tahoma"/>
              </a:rPr>
              <a:t>indicates the location of the shell that will be run to execute the script.</a:t>
            </a:r>
            <a:endParaRPr lang="en-US" sz="2000" b="0" strike="noStrike" spc="-1">
              <a:solidFill>
                <a:srgbClr val="404040"/>
              </a:solidFill>
              <a:latin typeface="Calibri"/>
            </a:endParaRPr>
          </a:p>
          <a:p>
            <a:pPr marL="91440" indent="-91080">
              <a:lnSpc>
                <a:spcPct val="90000"/>
              </a:lnSpc>
              <a:spcBef>
                <a:spcPts val="1199"/>
              </a:spcBef>
              <a:spcAft>
                <a:spcPts val="201"/>
              </a:spcAft>
              <a:buClr>
                <a:srgbClr val="6F6F74"/>
              </a:buClr>
              <a:buFont typeface="Wingdings" charset="2"/>
              <a:buChar char=""/>
            </a:pPr>
            <a:r>
              <a:rPr lang="en-GB" sz="2000" b="0" strike="noStrike" spc="-1">
                <a:solidFill>
                  <a:srgbClr val="404040"/>
                </a:solidFill>
                <a:latin typeface="Times New Roman"/>
                <a:ea typeface="Tahoma"/>
              </a:rPr>
              <a:t>On any line characters following an unquoted # are considered to be comments and ignored.</a:t>
            </a:r>
            <a:endParaRPr lang="en-US" sz="2000" b="0" strike="noStrike" spc="-1">
              <a:solidFill>
                <a:srgbClr val="404040"/>
              </a:solidFill>
              <a:latin typeface="Calibri"/>
            </a:endParaRPr>
          </a:p>
          <a:p>
            <a:pPr marL="91440" indent="-91080">
              <a:lnSpc>
                <a:spcPct val="90000"/>
              </a:lnSpc>
              <a:spcBef>
                <a:spcPts val="1199"/>
              </a:spcBef>
              <a:spcAft>
                <a:spcPts val="201"/>
              </a:spcAft>
              <a:buClr>
                <a:srgbClr val="6F6F74"/>
              </a:buClr>
              <a:buFont typeface="Wingdings" charset="2"/>
              <a:buChar char=""/>
            </a:pPr>
            <a:r>
              <a:rPr lang="en-GB" sz="2000" b="0" strike="noStrike" spc="-1">
                <a:solidFill>
                  <a:srgbClr val="404040"/>
                </a:solidFill>
                <a:latin typeface="Times New Roman"/>
                <a:ea typeface="Tahoma"/>
              </a:rPr>
              <a:t>Comments are used to; </a:t>
            </a:r>
            <a:endParaRPr lang="en-US" sz="2000" b="0" strike="noStrike" spc="-1">
              <a:solidFill>
                <a:srgbClr val="404040"/>
              </a:solidFill>
              <a:latin typeface="Calibri"/>
            </a:endParaRPr>
          </a:p>
          <a:p>
            <a:pPr marL="384120" lvl="1" indent="-182520">
              <a:lnSpc>
                <a:spcPct val="90000"/>
              </a:lnSpc>
              <a:spcBef>
                <a:spcPts val="201"/>
              </a:spcBef>
              <a:spcAft>
                <a:spcPts val="400"/>
              </a:spcAft>
              <a:buClr>
                <a:srgbClr val="6F6F74"/>
              </a:buClr>
              <a:buFont typeface="Calibri"/>
              <a:buChar char="◦"/>
            </a:pPr>
            <a:r>
              <a:rPr lang="en-GB" sz="2200" b="0" strike="noStrike" spc="-1">
                <a:solidFill>
                  <a:srgbClr val="404040"/>
                </a:solidFill>
                <a:latin typeface="Times New Roman"/>
                <a:ea typeface="Tahoma"/>
              </a:rPr>
              <a:t>Identify who wrote it and when</a:t>
            </a:r>
            <a:endParaRPr lang="en-US" sz="2200" b="0" strike="noStrike" spc="-1">
              <a:solidFill>
                <a:srgbClr val="404040"/>
              </a:solidFill>
              <a:latin typeface="Calibri"/>
            </a:endParaRPr>
          </a:p>
          <a:p>
            <a:pPr marL="384120" lvl="1" indent="-182520">
              <a:lnSpc>
                <a:spcPct val="90000"/>
              </a:lnSpc>
              <a:spcBef>
                <a:spcPts val="201"/>
              </a:spcBef>
              <a:spcAft>
                <a:spcPts val="400"/>
              </a:spcAft>
              <a:buClr>
                <a:srgbClr val="6F6F74"/>
              </a:buClr>
              <a:buFont typeface="Calibri"/>
              <a:buChar char="◦"/>
            </a:pPr>
            <a:r>
              <a:rPr lang="en-GB" sz="2200" b="0" strike="noStrike" spc="-1">
                <a:solidFill>
                  <a:srgbClr val="404040"/>
                </a:solidFill>
                <a:latin typeface="Times New Roman"/>
                <a:ea typeface="Tahoma"/>
              </a:rPr>
              <a:t>Identify input variables</a:t>
            </a:r>
            <a:endParaRPr lang="en-US" sz="2200" b="0" strike="noStrike" spc="-1">
              <a:solidFill>
                <a:srgbClr val="404040"/>
              </a:solidFill>
              <a:latin typeface="Calibri"/>
            </a:endParaRPr>
          </a:p>
          <a:p>
            <a:pPr marL="384120" lvl="1" indent="-182520">
              <a:lnSpc>
                <a:spcPct val="90000"/>
              </a:lnSpc>
              <a:spcBef>
                <a:spcPts val="201"/>
              </a:spcBef>
              <a:spcAft>
                <a:spcPts val="400"/>
              </a:spcAft>
              <a:buClr>
                <a:srgbClr val="6F6F74"/>
              </a:buClr>
              <a:buFont typeface="Calibri"/>
              <a:buChar char="◦"/>
            </a:pPr>
            <a:r>
              <a:rPr lang="en-GB" sz="2200" b="0" strike="noStrike" spc="-1">
                <a:solidFill>
                  <a:srgbClr val="404040"/>
                </a:solidFill>
                <a:latin typeface="Times New Roman"/>
                <a:ea typeface="Tahoma"/>
              </a:rPr>
              <a:t>Make code easy to read</a:t>
            </a:r>
            <a:endParaRPr lang="en-US" sz="2200" b="0" strike="noStrike" spc="-1">
              <a:solidFill>
                <a:srgbClr val="404040"/>
              </a:solidFill>
              <a:latin typeface="Calibri"/>
            </a:endParaRPr>
          </a:p>
          <a:p>
            <a:pPr marL="384120" lvl="1" indent="-182520">
              <a:lnSpc>
                <a:spcPct val="90000"/>
              </a:lnSpc>
              <a:spcBef>
                <a:spcPts val="201"/>
              </a:spcBef>
              <a:spcAft>
                <a:spcPts val="400"/>
              </a:spcAft>
              <a:buClr>
                <a:srgbClr val="6F6F74"/>
              </a:buClr>
              <a:buFont typeface="Calibri"/>
              <a:buChar char="◦"/>
            </a:pPr>
            <a:r>
              <a:rPr lang="en-GB" sz="2200" b="0" strike="noStrike" spc="-1">
                <a:solidFill>
                  <a:srgbClr val="404040"/>
                </a:solidFill>
                <a:latin typeface="Times New Roman"/>
                <a:ea typeface="Tahoma"/>
              </a:rPr>
              <a:t>Explain complex code sections</a:t>
            </a:r>
            <a:endParaRPr lang="en-US" sz="2200" b="0" strike="noStrike" spc="-1">
              <a:solidFill>
                <a:srgbClr val="404040"/>
              </a:solidFill>
              <a:latin typeface="Calibri"/>
            </a:endParaRPr>
          </a:p>
          <a:p>
            <a:pPr marL="384120" lvl="1" indent="-182520">
              <a:lnSpc>
                <a:spcPct val="90000"/>
              </a:lnSpc>
              <a:spcBef>
                <a:spcPts val="201"/>
              </a:spcBef>
              <a:spcAft>
                <a:spcPts val="400"/>
              </a:spcAft>
              <a:buClr>
                <a:srgbClr val="6F6F74"/>
              </a:buClr>
              <a:buFont typeface="Calibri"/>
              <a:buChar char="◦"/>
            </a:pPr>
            <a:r>
              <a:rPr lang="en-GB" sz="2200" b="0" strike="noStrike" spc="-1">
                <a:solidFill>
                  <a:srgbClr val="404040"/>
                </a:solidFill>
                <a:latin typeface="Times New Roman"/>
                <a:ea typeface="Tahoma"/>
              </a:rPr>
              <a:t>Version control tracking</a:t>
            </a:r>
            <a:endParaRPr lang="en-US" sz="2200" b="0" strike="noStrike" spc="-1">
              <a:solidFill>
                <a:srgbClr val="404040"/>
              </a:solidFill>
              <a:latin typeface="Calibri"/>
            </a:endParaRPr>
          </a:p>
          <a:p>
            <a:pPr marL="384120" lvl="1" indent="-182520">
              <a:lnSpc>
                <a:spcPct val="90000"/>
              </a:lnSpc>
              <a:spcBef>
                <a:spcPts val="201"/>
              </a:spcBef>
              <a:spcAft>
                <a:spcPts val="400"/>
              </a:spcAft>
              <a:buClr>
                <a:srgbClr val="6F6F74"/>
              </a:buClr>
              <a:buFont typeface="Calibri"/>
              <a:buChar char="◦"/>
            </a:pPr>
            <a:r>
              <a:rPr lang="en-GB" sz="2200" b="0" strike="noStrike" spc="-1">
                <a:solidFill>
                  <a:srgbClr val="404040"/>
                </a:solidFill>
                <a:latin typeface="Times New Roman"/>
                <a:ea typeface="Tahoma"/>
              </a:rPr>
              <a:t>Record modifications</a:t>
            </a:r>
            <a:endParaRPr lang="en-US" sz="2200" b="0" strike="noStrike" spc="-1">
              <a:solidFill>
                <a:srgbClr val="404040"/>
              </a:solidFill>
              <a:latin typeface="Calibri"/>
            </a:endParaRPr>
          </a:p>
        </p:txBody>
      </p:sp>
      <p:sp>
        <p:nvSpPr>
          <p:cNvPr id="180" name="TextShape 3"/>
          <p:cNvSpPr txBox="1"/>
          <p:nvPr/>
        </p:nvSpPr>
        <p:spPr>
          <a:xfrm>
            <a:off x="1097280" y="6459840"/>
            <a:ext cx="2471760" cy="364680"/>
          </a:xfrm>
          <a:prstGeom prst="rect">
            <a:avLst/>
          </a:prstGeom>
          <a:noFill/>
          <a:ln>
            <a:noFill/>
          </a:ln>
        </p:spPr>
        <p:txBody>
          <a:bodyPr anchor="ctr">
            <a:noAutofit/>
          </a:bodyPr>
          <a:lstStyle/>
          <a:p>
            <a:pPr>
              <a:lnSpc>
                <a:spcPct val="100000"/>
              </a:lnSpc>
            </a:pPr>
            <a:fld id="{B913F970-631F-4D4D-896A-2DE56B6E2907}" type="datetime1">
              <a:rPr lang="en-US" sz="900" b="0" strike="noStrike" spc="-1">
                <a:solidFill>
                  <a:srgbClr val="FFFFFF"/>
                </a:solidFill>
                <a:latin typeface="Calibri"/>
              </a:rPr>
              <a:t>3/8/2024</a:t>
            </a:fld>
            <a:endParaRPr lang="en-US" sz="900" b="0" strike="noStrike" spc="-1">
              <a:latin typeface="Times New Roman"/>
            </a:endParaRPr>
          </a:p>
        </p:txBody>
      </p:sp>
      <p:sp>
        <p:nvSpPr>
          <p:cNvPr id="181" name="TextShape 4"/>
          <p:cNvSpPr txBox="1"/>
          <p:nvPr/>
        </p:nvSpPr>
        <p:spPr>
          <a:xfrm>
            <a:off x="9900360" y="6459840"/>
            <a:ext cx="1311840" cy="364680"/>
          </a:xfrm>
          <a:prstGeom prst="rect">
            <a:avLst/>
          </a:prstGeom>
          <a:noFill/>
          <a:ln>
            <a:noFill/>
          </a:ln>
        </p:spPr>
        <p:txBody>
          <a:bodyPr anchor="ctr">
            <a:noAutofit/>
          </a:bodyPr>
          <a:lstStyle/>
          <a:p>
            <a:pPr algn="r">
              <a:lnSpc>
                <a:spcPct val="100000"/>
              </a:lnSpc>
            </a:pPr>
            <a:fld id="{48538C1A-5714-491F-BB56-DADF953AC843}" type="slidenum">
              <a:rPr lang="en-US" sz="1050" b="0" strike="noStrike" spc="-1">
                <a:solidFill>
                  <a:srgbClr val="FFFFFF"/>
                </a:solidFill>
                <a:latin typeface="Calibri"/>
              </a:rPr>
              <a:t>10</a:t>
            </a:fld>
            <a:endParaRPr lang="en-US" sz="1050" b="0" strike="noStrike" spc="-1">
              <a:latin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1" strike="noStrike" spc="-52">
                <a:solidFill>
                  <a:srgbClr val="404040"/>
                </a:solidFill>
                <a:latin typeface="Calibri Light"/>
              </a:rPr>
              <a:t>Variables in Shell</a:t>
            </a:r>
            <a:endParaRPr lang="en-US" sz="4800" b="0" strike="noStrike" spc="-1">
              <a:solidFill>
                <a:srgbClr val="000000"/>
              </a:solidFill>
              <a:latin typeface="Calibri"/>
            </a:endParaRPr>
          </a:p>
        </p:txBody>
      </p:sp>
      <p:sp>
        <p:nvSpPr>
          <p:cNvPr id="183" name="TextShape 2"/>
          <p:cNvSpPr txBox="1"/>
          <p:nvPr/>
        </p:nvSpPr>
        <p:spPr>
          <a:xfrm>
            <a:off x="1097280" y="1845720"/>
            <a:ext cx="10058040" cy="4023000"/>
          </a:xfrm>
          <a:prstGeom prst="rect">
            <a:avLst/>
          </a:prstGeom>
          <a:noFill/>
          <a:ln>
            <a:noFill/>
          </a:ln>
        </p:spPr>
        <p:txBody>
          <a:bodyPr lIns="0" rIns="0">
            <a:noAutofit/>
          </a:bodyPr>
          <a:lstStyle/>
          <a:p>
            <a:pPr marL="91440" indent="-91080">
              <a:lnSpc>
                <a:spcPct val="90000"/>
              </a:lnSpc>
              <a:spcBef>
                <a:spcPts val="1199"/>
              </a:spcBef>
              <a:spcAft>
                <a:spcPts val="201"/>
              </a:spcAft>
              <a:buClr>
                <a:srgbClr val="6F6F74"/>
              </a:buClr>
              <a:buFont typeface="Calibri"/>
              <a:buChar char=" "/>
            </a:pPr>
            <a:r>
              <a:rPr lang="en-US" sz="2000" b="0" strike="noStrike" spc="-1">
                <a:solidFill>
                  <a:srgbClr val="404040"/>
                </a:solidFill>
                <a:latin typeface="Calibri"/>
              </a:rPr>
              <a:t>In Linux shell there are three types of variables</a:t>
            </a:r>
          </a:p>
          <a:p>
            <a:pPr marL="91440" indent="-91080">
              <a:lnSpc>
                <a:spcPct val="90000"/>
              </a:lnSpc>
              <a:spcBef>
                <a:spcPts val="1199"/>
              </a:spcBef>
              <a:spcAft>
                <a:spcPts val="201"/>
              </a:spcAft>
              <a:buClr>
                <a:srgbClr val="6F6F74"/>
              </a:buClr>
              <a:buFont typeface="Wingdings" charset="2"/>
              <a:buChar char=""/>
            </a:pPr>
            <a:r>
              <a:rPr lang="en-US" sz="2000" b="0" strike="noStrike" spc="-1">
                <a:solidFill>
                  <a:srgbClr val="404040"/>
                </a:solidFill>
                <a:latin typeface="Calibri"/>
              </a:rPr>
              <a:t>System or Environment variables</a:t>
            </a:r>
          </a:p>
          <a:p>
            <a:pPr marL="91440" indent="-91080">
              <a:lnSpc>
                <a:spcPct val="90000"/>
              </a:lnSpc>
              <a:spcBef>
                <a:spcPts val="1199"/>
              </a:spcBef>
              <a:spcAft>
                <a:spcPts val="201"/>
              </a:spcAft>
              <a:buClr>
                <a:srgbClr val="6F6F74"/>
              </a:buClr>
              <a:buFont typeface="Wingdings" charset="2"/>
              <a:buChar char=""/>
            </a:pPr>
            <a:r>
              <a:rPr lang="en-US" sz="2000" b="0" strike="noStrike" spc="-1">
                <a:solidFill>
                  <a:srgbClr val="404040"/>
                </a:solidFill>
                <a:latin typeface="Calibri"/>
              </a:rPr>
              <a:t> User defined variables </a:t>
            </a:r>
          </a:p>
          <a:p>
            <a:pPr marL="91440" indent="-91080">
              <a:lnSpc>
                <a:spcPct val="90000"/>
              </a:lnSpc>
              <a:spcBef>
                <a:spcPts val="1199"/>
              </a:spcBef>
              <a:spcAft>
                <a:spcPts val="201"/>
              </a:spcAft>
              <a:buClr>
                <a:srgbClr val="6F6F74"/>
              </a:buClr>
              <a:buFont typeface="Wingdings" charset="2"/>
              <a:buChar char=""/>
            </a:pPr>
            <a:r>
              <a:rPr lang="en-US" sz="2000" b="0" strike="noStrike" spc="-1">
                <a:solidFill>
                  <a:srgbClr val="404040"/>
                </a:solidFill>
                <a:latin typeface="Calibri"/>
              </a:rPr>
              <a:t>Parametric variables</a:t>
            </a:r>
          </a:p>
          <a:p>
            <a:pPr>
              <a:lnSpc>
                <a:spcPct val="90000"/>
              </a:lnSpc>
              <a:spcBef>
                <a:spcPts val="1199"/>
              </a:spcBef>
              <a:spcAft>
                <a:spcPts val="201"/>
              </a:spcAft>
            </a:pPr>
            <a:endParaRPr lang="en-US" sz="2000" b="0" strike="noStrike" spc="-1">
              <a:solidFill>
                <a:srgbClr val="404040"/>
              </a:solidFill>
              <a:latin typeface="Calibri"/>
            </a:endParaRPr>
          </a:p>
        </p:txBody>
      </p:sp>
      <p:sp>
        <p:nvSpPr>
          <p:cNvPr id="184" name="TextShape 3"/>
          <p:cNvSpPr txBox="1"/>
          <p:nvPr/>
        </p:nvSpPr>
        <p:spPr>
          <a:xfrm>
            <a:off x="1097280" y="6459840"/>
            <a:ext cx="2471760" cy="364680"/>
          </a:xfrm>
          <a:prstGeom prst="rect">
            <a:avLst/>
          </a:prstGeom>
          <a:noFill/>
          <a:ln>
            <a:noFill/>
          </a:ln>
        </p:spPr>
        <p:txBody>
          <a:bodyPr anchor="ctr">
            <a:noAutofit/>
          </a:bodyPr>
          <a:lstStyle/>
          <a:p>
            <a:pPr>
              <a:lnSpc>
                <a:spcPct val="100000"/>
              </a:lnSpc>
            </a:pPr>
            <a:fld id="{DC5F41B5-833D-4D1B-B902-505669D4B3B5}" type="datetime1">
              <a:rPr lang="en-US" sz="900" b="0" strike="noStrike" spc="-1">
                <a:solidFill>
                  <a:srgbClr val="FFFFFF"/>
                </a:solidFill>
                <a:latin typeface="Calibri"/>
              </a:rPr>
              <a:t>3/8/2024</a:t>
            </a:fld>
            <a:endParaRPr lang="en-US" sz="900" b="0" strike="noStrike" spc="-1">
              <a:latin typeface="Times New Roman"/>
            </a:endParaRPr>
          </a:p>
        </p:txBody>
      </p:sp>
      <p:sp>
        <p:nvSpPr>
          <p:cNvPr id="185" name="TextShape 4"/>
          <p:cNvSpPr txBox="1"/>
          <p:nvPr/>
        </p:nvSpPr>
        <p:spPr>
          <a:xfrm>
            <a:off x="9900360" y="6459840"/>
            <a:ext cx="1311840" cy="364680"/>
          </a:xfrm>
          <a:prstGeom prst="rect">
            <a:avLst/>
          </a:prstGeom>
          <a:noFill/>
          <a:ln>
            <a:noFill/>
          </a:ln>
        </p:spPr>
        <p:txBody>
          <a:bodyPr anchor="ctr">
            <a:noAutofit/>
          </a:bodyPr>
          <a:lstStyle/>
          <a:p>
            <a:pPr algn="r">
              <a:lnSpc>
                <a:spcPct val="100000"/>
              </a:lnSpc>
            </a:pPr>
            <a:fld id="{F02D6A05-0520-40E0-8820-DAA00A47513D}" type="slidenum">
              <a:rPr lang="en-US" sz="1050" b="0" strike="noStrike" spc="-1">
                <a:solidFill>
                  <a:srgbClr val="FFFFFF"/>
                </a:solidFill>
                <a:latin typeface="Calibri"/>
              </a:rPr>
              <a:t>11</a:t>
            </a:fld>
            <a:endParaRPr lang="en-US" sz="1050" b="0" strike="noStrike" spc="-1">
              <a:latin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1097280" y="6459840"/>
            <a:ext cx="2471760" cy="364680"/>
          </a:xfrm>
          <a:prstGeom prst="rect">
            <a:avLst/>
          </a:prstGeom>
          <a:noFill/>
          <a:ln>
            <a:noFill/>
          </a:ln>
        </p:spPr>
        <p:txBody>
          <a:bodyPr anchor="ctr">
            <a:noAutofit/>
          </a:bodyPr>
          <a:lstStyle/>
          <a:p>
            <a:pPr>
              <a:lnSpc>
                <a:spcPct val="100000"/>
              </a:lnSpc>
            </a:pPr>
            <a:fld id="{EB2AF7D5-29C3-4A3D-8CD5-938B28C60EEC}" type="datetime1">
              <a:rPr lang="en-US" sz="900" b="0" strike="noStrike" spc="-1">
                <a:solidFill>
                  <a:srgbClr val="FFFFFF"/>
                </a:solidFill>
                <a:latin typeface="Calibri"/>
              </a:rPr>
              <a:t>3/8/2024</a:t>
            </a:fld>
            <a:endParaRPr lang="en-US" sz="900" b="0" strike="noStrike" spc="-1">
              <a:latin typeface="Times New Roman"/>
            </a:endParaRPr>
          </a:p>
        </p:txBody>
      </p:sp>
      <p:sp>
        <p:nvSpPr>
          <p:cNvPr id="187" name="TextShape 2"/>
          <p:cNvSpPr txBox="1"/>
          <p:nvPr/>
        </p:nvSpPr>
        <p:spPr>
          <a:xfrm>
            <a:off x="9900360" y="6459840"/>
            <a:ext cx="1311840" cy="364680"/>
          </a:xfrm>
          <a:prstGeom prst="rect">
            <a:avLst/>
          </a:prstGeom>
          <a:noFill/>
          <a:ln>
            <a:noFill/>
          </a:ln>
        </p:spPr>
        <p:txBody>
          <a:bodyPr anchor="ctr">
            <a:noAutofit/>
          </a:bodyPr>
          <a:lstStyle/>
          <a:p>
            <a:pPr algn="r">
              <a:lnSpc>
                <a:spcPct val="100000"/>
              </a:lnSpc>
            </a:pPr>
            <a:fld id="{23FFF67F-77BC-4A5C-A8F7-C6D23AE739B0}" type="slidenum">
              <a:rPr lang="en-US" sz="1050" b="0" strike="noStrike" spc="-1">
                <a:solidFill>
                  <a:srgbClr val="FFFFFF"/>
                </a:solidFill>
                <a:latin typeface="Calibri"/>
              </a:rPr>
              <a:t>12</a:t>
            </a:fld>
            <a:endParaRPr lang="en-US" sz="1050" b="0" strike="noStrike" spc="-1">
              <a:latin typeface="Times New Roman"/>
            </a:endParaRPr>
          </a:p>
        </p:txBody>
      </p:sp>
      <p:pic>
        <p:nvPicPr>
          <p:cNvPr id="188" name="Picture 5"/>
          <p:cNvPicPr/>
          <p:nvPr/>
        </p:nvPicPr>
        <p:blipFill>
          <a:blip r:embed="rId2"/>
          <a:stretch/>
        </p:blipFill>
        <p:spPr>
          <a:xfrm>
            <a:off x="626040" y="1665360"/>
            <a:ext cx="11352600" cy="4567680"/>
          </a:xfrm>
          <a:prstGeom prst="rect">
            <a:avLst/>
          </a:prstGeom>
          <a:ln>
            <a:noFill/>
          </a:ln>
        </p:spPr>
      </p:pic>
      <p:sp>
        <p:nvSpPr>
          <p:cNvPr id="189" name="TextShape 3"/>
          <p:cNvSpPr txBox="1"/>
          <p:nvPr/>
        </p:nvSpPr>
        <p:spPr>
          <a:xfrm>
            <a:off x="745920" y="365760"/>
            <a:ext cx="8946720" cy="1114200"/>
          </a:xfrm>
          <a:prstGeom prst="rect">
            <a:avLst/>
          </a:prstGeom>
          <a:noFill/>
          <a:ln>
            <a:noFill/>
          </a:ln>
        </p:spPr>
        <p:txBody>
          <a:bodyPr lIns="90000" tIns="45000" rIns="90000" bIns="45000">
            <a:noAutofit/>
          </a:bodyPr>
          <a:lstStyle/>
          <a:p>
            <a:r>
              <a:rPr lang="en-US" sz="1800" b="0" strike="noStrike" spc="-1">
                <a:latin typeface="Arial"/>
              </a:rPr>
              <a:t>numan@numan:~$  printenv</a:t>
            </a:r>
          </a:p>
          <a:p>
            <a:endParaRPr lang="en-US" sz="1800" b="0" strike="noStrike" spc="-1">
              <a:latin typeface="Arial"/>
            </a:endParaRPr>
          </a:p>
          <a:p>
            <a:endParaRPr lang="en-US" sz="1800" b="0" strike="noStrike" spc="-1">
              <a:latin typeface="Arial"/>
            </a:endParaRPr>
          </a:p>
          <a:p>
            <a:endParaRPr lang="en-US"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1097280" y="286560"/>
            <a:ext cx="10058040" cy="1450440"/>
          </a:xfrm>
          <a:prstGeom prst="rect">
            <a:avLst/>
          </a:prstGeom>
          <a:noFill/>
          <a:ln>
            <a:noFill/>
          </a:ln>
        </p:spPr>
        <p:txBody>
          <a:bodyPr anchor="b">
            <a:noAutofit/>
          </a:bodyPr>
          <a:lstStyle/>
          <a:p>
            <a:endParaRPr lang="en-US" sz="1800" b="0" strike="noStrike" spc="-1">
              <a:solidFill>
                <a:srgbClr val="000000"/>
              </a:solidFill>
              <a:latin typeface="Calibri"/>
            </a:endParaRPr>
          </a:p>
        </p:txBody>
      </p:sp>
      <p:sp>
        <p:nvSpPr>
          <p:cNvPr id="191" name="TextShape 2"/>
          <p:cNvSpPr txBox="1"/>
          <p:nvPr/>
        </p:nvSpPr>
        <p:spPr>
          <a:xfrm>
            <a:off x="1097280" y="6459840"/>
            <a:ext cx="2471760" cy="364680"/>
          </a:xfrm>
          <a:prstGeom prst="rect">
            <a:avLst/>
          </a:prstGeom>
          <a:noFill/>
          <a:ln>
            <a:noFill/>
          </a:ln>
        </p:spPr>
        <p:txBody>
          <a:bodyPr anchor="ctr">
            <a:noAutofit/>
          </a:bodyPr>
          <a:lstStyle/>
          <a:p>
            <a:pPr>
              <a:lnSpc>
                <a:spcPct val="100000"/>
              </a:lnSpc>
            </a:pPr>
            <a:fld id="{DF401A0D-78CD-4F36-9BF0-B96A8F2D2A7E}" type="datetime1">
              <a:rPr lang="en-US" sz="900" b="0" strike="noStrike" spc="-1">
                <a:solidFill>
                  <a:srgbClr val="FFFFFF"/>
                </a:solidFill>
                <a:latin typeface="Calibri"/>
              </a:rPr>
              <a:t>3/8/2024</a:t>
            </a:fld>
            <a:endParaRPr lang="en-US" sz="900" b="0" strike="noStrike" spc="-1">
              <a:latin typeface="Times New Roman"/>
            </a:endParaRPr>
          </a:p>
        </p:txBody>
      </p:sp>
      <p:sp>
        <p:nvSpPr>
          <p:cNvPr id="192" name="TextShape 3"/>
          <p:cNvSpPr txBox="1"/>
          <p:nvPr/>
        </p:nvSpPr>
        <p:spPr>
          <a:xfrm>
            <a:off x="9900360" y="6459840"/>
            <a:ext cx="1311840" cy="364680"/>
          </a:xfrm>
          <a:prstGeom prst="rect">
            <a:avLst/>
          </a:prstGeom>
          <a:noFill/>
          <a:ln>
            <a:noFill/>
          </a:ln>
        </p:spPr>
        <p:txBody>
          <a:bodyPr anchor="ctr">
            <a:noAutofit/>
          </a:bodyPr>
          <a:lstStyle/>
          <a:p>
            <a:pPr algn="r">
              <a:lnSpc>
                <a:spcPct val="100000"/>
              </a:lnSpc>
            </a:pPr>
            <a:fld id="{B0E69240-0F05-444E-9214-46E2FB69D589}" type="slidenum">
              <a:rPr lang="en-US" sz="1050" b="0" strike="noStrike" spc="-1">
                <a:solidFill>
                  <a:srgbClr val="FFFFFF"/>
                </a:solidFill>
                <a:latin typeface="Calibri"/>
              </a:rPr>
              <a:t>13</a:t>
            </a:fld>
            <a:endParaRPr lang="en-US" sz="1050" b="0" strike="noStrike" spc="-1">
              <a:latin typeface="Times New Roman"/>
            </a:endParaRPr>
          </a:p>
        </p:txBody>
      </p:sp>
      <p:pic>
        <p:nvPicPr>
          <p:cNvPr id="193" name="Picture 2"/>
          <p:cNvPicPr/>
          <p:nvPr/>
        </p:nvPicPr>
        <p:blipFill>
          <a:blip r:embed="rId3"/>
          <a:stretch/>
        </p:blipFill>
        <p:spPr>
          <a:xfrm>
            <a:off x="1162080" y="286560"/>
            <a:ext cx="9867600" cy="3103560"/>
          </a:xfrm>
          <a:prstGeom prst="rect">
            <a:avLst/>
          </a:prstGeom>
          <a:ln>
            <a:noFill/>
          </a:ln>
        </p:spPr>
      </p:pic>
      <p:pic>
        <p:nvPicPr>
          <p:cNvPr id="194" name="Picture 8"/>
          <p:cNvPicPr/>
          <p:nvPr/>
        </p:nvPicPr>
        <p:blipFill>
          <a:blip r:embed="rId4"/>
          <a:stretch/>
        </p:blipFill>
        <p:spPr>
          <a:xfrm>
            <a:off x="1162080" y="3390480"/>
            <a:ext cx="9867600" cy="276336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1097280" y="286560"/>
            <a:ext cx="10058040" cy="1450440"/>
          </a:xfrm>
          <a:prstGeom prst="rect">
            <a:avLst/>
          </a:prstGeom>
          <a:noFill/>
          <a:ln>
            <a:noFill/>
          </a:ln>
        </p:spPr>
        <p:txBody>
          <a:bodyPr anchor="b">
            <a:noAutofit/>
          </a:bodyPr>
          <a:lstStyle/>
          <a:p>
            <a:endParaRPr lang="en-US" sz="1800" b="0" strike="noStrike" spc="-1">
              <a:solidFill>
                <a:srgbClr val="000000"/>
              </a:solidFill>
              <a:latin typeface="Calibri"/>
            </a:endParaRPr>
          </a:p>
        </p:txBody>
      </p:sp>
      <p:sp>
        <p:nvSpPr>
          <p:cNvPr id="196" name="TextShape 2"/>
          <p:cNvSpPr txBox="1"/>
          <p:nvPr/>
        </p:nvSpPr>
        <p:spPr>
          <a:xfrm>
            <a:off x="1097280" y="1845720"/>
            <a:ext cx="10058040" cy="4023000"/>
          </a:xfrm>
          <a:prstGeom prst="rect">
            <a:avLst/>
          </a:prstGeom>
          <a:noFill/>
          <a:ln>
            <a:noFill/>
          </a:ln>
        </p:spPr>
        <p:txBody>
          <a:bodyPr lIns="0" rIns="0">
            <a:noAutofit/>
          </a:bodyPr>
          <a:lstStyle/>
          <a:p>
            <a:endParaRPr lang="en-US" sz="2000" b="0" strike="noStrike" spc="-1">
              <a:solidFill>
                <a:srgbClr val="404040"/>
              </a:solidFill>
              <a:latin typeface="Calibri"/>
            </a:endParaRPr>
          </a:p>
        </p:txBody>
      </p:sp>
      <p:sp>
        <p:nvSpPr>
          <p:cNvPr id="197" name="TextShape 3"/>
          <p:cNvSpPr txBox="1"/>
          <p:nvPr/>
        </p:nvSpPr>
        <p:spPr>
          <a:xfrm>
            <a:off x="1097280" y="6459840"/>
            <a:ext cx="2471760" cy="364680"/>
          </a:xfrm>
          <a:prstGeom prst="rect">
            <a:avLst/>
          </a:prstGeom>
          <a:noFill/>
          <a:ln>
            <a:noFill/>
          </a:ln>
        </p:spPr>
        <p:txBody>
          <a:bodyPr anchor="ctr">
            <a:noAutofit/>
          </a:bodyPr>
          <a:lstStyle/>
          <a:p>
            <a:pPr>
              <a:lnSpc>
                <a:spcPct val="100000"/>
              </a:lnSpc>
            </a:pPr>
            <a:fld id="{6786FEF5-AB1E-497F-81E9-0B7E3F576253}" type="datetime1">
              <a:rPr lang="en-US" sz="900" b="0" strike="noStrike" spc="-1">
                <a:solidFill>
                  <a:srgbClr val="FFFFFF"/>
                </a:solidFill>
                <a:latin typeface="Calibri"/>
              </a:rPr>
              <a:t>3/8/2024</a:t>
            </a:fld>
            <a:endParaRPr lang="en-US" sz="900" b="0" strike="noStrike" spc="-1">
              <a:latin typeface="Times New Roman"/>
            </a:endParaRPr>
          </a:p>
        </p:txBody>
      </p:sp>
      <p:sp>
        <p:nvSpPr>
          <p:cNvPr id="198" name="TextShape 4"/>
          <p:cNvSpPr txBox="1"/>
          <p:nvPr/>
        </p:nvSpPr>
        <p:spPr>
          <a:xfrm>
            <a:off x="9900360" y="6459840"/>
            <a:ext cx="1311840" cy="364680"/>
          </a:xfrm>
          <a:prstGeom prst="rect">
            <a:avLst/>
          </a:prstGeom>
          <a:noFill/>
          <a:ln>
            <a:noFill/>
          </a:ln>
        </p:spPr>
        <p:txBody>
          <a:bodyPr anchor="ctr">
            <a:noAutofit/>
          </a:bodyPr>
          <a:lstStyle/>
          <a:p>
            <a:pPr algn="r">
              <a:lnSpc>
                <a:spcPct val="100000"/>
              </a:lnSpc>
            </a:pPr>
            <a:fld id="{BC1D227E-F2C9-461B-BB32-3DE74E23D280}" type="slidenum">
              <a:rPr lang="en-US" sz="1050" b="0" strike="noStrike" spc="-1">
                <a:solidFill>
                  <a:srgbClr val="FFFFFF"/>
                </a:solidFill>
                <a:latin typeface="Calibri"/>
              </a:rPr>
              <a:t>14</a:t>
            </a:fld>
            <a:endParaRPr lang="en-US" sz="1050" b="0" strike="noStrike" spc="-1">
              <a:latin typeface="Times New Roman"/>
            </a:endParaRPr>
          </a:p>
        </p:txBody>
      </p:sp>
      <p:pic>
        <p:nvPicPr>
          <p:cNvPr id="199" name="Picture 5"/>
          <p:cNvPicPr/>
          <p:nvPr/>
        </p:nvPicPr>
        <p:blipFill>
          <a:blip r:embed="rId3"/>
          <a:stretch/>
        </p:blipFill>
        <p:spPr>
          <a:xfrm>
            <a:off x="697320" y="286560"/>
            <a:ext cx="10866240" cy="570168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1097280" y="6459840"/>
            <a:ext cx="2471760" cy="364680"/>
          </a:xfrm>
          <a:prstGeom prst="rect">
            <a:avLst/>
          </a:prstGeom>
          <a:noFill/>
          <a:ln>
            <a:noFill/>
          </a:ln>
        </p:spPr>
        <p:txBody>
          <a:bodyPr anchor="ctr">
            <a:noAutofit/>
          </a:bodyPr>
          <a:lstStyle/>
          <a:p>
            <a:pPr>
              <a:lnSpc>
                <a:spcPct val="100000"/>
              </a:lnSpc>
            </a:pPr>
            <a:fld id="{83DA42E6-91FD-410E-B3E6-DDE6E34F78B6}" type="datetime1">
              <a:rPr lang="en-US" sz="900" b="0" strike="noStrike" spc="-1">
                <a:solidFill>
                  <a:srgbClr val="FFFFFF"/>
                </a:solidFill>
                <a:latin typeface="Calibri"/>
              </a:rPr>
              <a:t>3/8/2024</a:t>
            </a:fld>
            <a:endParaRPr lang="en-US" sz="900" b="0" strike="noStrike" spc="-1">
              <a:latin typeface="Times New Roman"/>
            </a:endParaRPr>
          </a:p>
        </p:txBody>
      </p:sp>
      <p:sp>
        <p:nvSpPr>
          <p:cNvPr id="201" name="TextShape 2"/>
          <p:cNvSpPr txBox="1"/>
          <p:nvPr/>
        </p:nvSpPr>
        <p:spPr>
          <a:xfrm>
            <a:off x="9900360" y="6459840"/>
            <a:ext cx="1311840" cy="364680"/>
          </a:xfrm>
          <a:prstGeom prst="rect">
            <a:avLst/>
          </a:prstGeom>
          <a:noFill/>
          <a:ln>
            <a:noFill/>
          </a:ln>
        </p:spPr>
        <p:txBody>
          <a:bodyPr anchor="ctr">
            <a:noAutofit/>
          </a:bodyPr>
          <a:lstStyle/>
          <a:p>
            <a:pPr algn="r">
              <a:lnSpc>
                <a:spcPct val="100000"/>
              </a:lnSpc>
            </a:pPr>
            <a:fld id="{8E725DA5-DC41-4823-B21F-86E458D4D03B}" type="slidenum">
              <a:rPr lang="en-US" sz="1050" b="0" strike="noStrike" spc="-1">
                <a:solidFill>
                  <a:srgbClr val="FFFFFF"/>
                </a:solidFill>
                <a:latin typeface="Calibri"/>
              </a:rPr>
              <a:t>15</a:t>
            </a:fld>
            <a:endParaRPr lang="en-US" sz="1050" b="0" strike="noStrike" spc="-1">
              <a:latin typeface="Times New Roman"/>
            </a:endParaRPr>
          </a:p>
        </p:txBody>
      </p:sp>
      <p:pic>
        <p:nvPicPr>
          <p:cNvPr id="202" name="Picture 3"/>
          <p:cNvPicPr/>
          <p:nvPr/>
        </p:nvPicPr>
        <p:blipFill>
          <a:blip r:embed="rId2"/>
          <a:stretch/>
        </p:blipFill>
        <p:spPr>
          <a:xfrm>
            <a:off x="2473560" y="1139400"/>
            <a:ext cx="6813360" cy="413388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1" strike="noStrike" spc="-52">
                <a:solidFill>
                  <a:srgbClr val="404040"/>
                </a:solidFill>
                <a:latin typeface="Calibri Light"/>
              </a:rPr>
              <a:t>IFS Environment </a:t>
            </a:r>
            <a:endParaRPr lang="en-US" sz="4800" b="0" strike="noStrike" spc="-1">
              <a:solidFill>
                <a:srgbClr val="000000"/>
              </a:solidFill>
              <a:latin typeface="Calibri"/>
            </a:endParaRPr>
          </a:p>
        </p:txBody>
      </p:sp>
      <p:sp>
        <p:nvSpPr>
          <p:cNvPr id="204" name="TextShape 2"/>
          <p:cNvSpPr txBox="1"/>
          <p:nvPr/>
        </p:nvSpPr>
        <p:spPr>
          <a:xfrm>
            <a:off x="1097280" y="1845720"/>
            <a:ext cx="10058040" cy="4023000"/>
          </a:xfrm>
          <a:prstGeom prst="rect">
            <a:avLst/>
          </a:prstGeom>
          <a:noFill/>
          <a:ln>
            <a:noFill/>
          </a:ln>
        </p:spPr>
        <p:txBody>
          <a:bodyPr lIns="0" rIns="0">
            <a:noAutofit/>
          </a:bodyPr>
          <a:lstStyle/>
          <a:p>
            <a:pPr marL="91440" indent="-91080">
              <a:lnSpc>
                <a:spcPct val="90000"/>
              </a:lnSpc>
              <a:spcBef>
                <a:spcPts val="1199"/>
              </a:spcBef>
              <a:spcAft>
                <a:spcPts val="201"/>
              </a:spcAft>
              <a:buClr>
                <a:srgbClr val="6F6F74"/>
              </a:buClr>
              <a:buFont typeface="Wingdings" charset="2"/>
              <a:buChar char=""/>
            </a:pPr>
            <a:r>
              <a:rPr lang="en-US" sz="2000" b="0" strike="noStrike" spc="-1">
                <a:solidFill>
                  <a:srgbClr val="404040"/>
                </a:solidFill>
                <a:latin typeface="Calibri"/>
              </a:rPr>
              <a:t>For many command line interpreters (“shell”) of Unix/Linux operating systems, the internal field separator (abbreviated </a:t>
            </a:r>
            <a:r>
              <a:rPr lang="en-US" sz="2000" b="1" strike="noStrike" spc="-1">
                <a:solidFill>
                  <a:srgbClr val="404040"/>
                </a:solidFill>
                <a:latin typeface="Calibri"/>
              </a:rPr>
              <a:t>IFS</a:t>
            </a:r>
            <a:r>
              <a:rPr lang="en-US" sz="2000" b="0" strike="noStrike" spc="-1">
                <a:solidFill>
                  <a:srgbClr val="404040"/>
                </a:solidFill>
                <a:latin typeface="Calibri"/>
              </a:rPr>
              <a:t>) refers to a </a:t>
            </a:r>
            <a:r>
              <a:rPr lang="en-US" sz="2000" b="1" strike="noStrike" spc="-1">
                <a:solidFill>
                  <a:srgbClr val="404040"/>
                </a:solidFill>
                <a:latin typeface="Calibri"/>
              </a:rPr>
              <a:t>variable</a:t>
            </a:r>
            <a:r>
              <a:rPr lang="en-US" sz="2000" b="0" strike="noStrike" spc="-1">
                <a:solidFill>
                  <a:srgbClr val="404040"/>
                </a:solidFill>
                <a:latin typeface="Calibri"/>
              </a:rPr>
              <a:t> which </a:t>
            </a:r>
            <a:r>
              <a:rPr lang="en-US" sz="2000" b="1" strike="noStrike" spc="-1">
                <a:solidFill>
                  <a:srgbClr val="404040"/>
                </a:solidFill>
                <a:latin typeface="Calibri"/>
              </a:rPr>
              <a:t>defines</a:t>
            </a:r>
            <a:r>
              <a:rPr lang="en-US" sz="2000" b="0" strike="noStrike" spc="-1">
                <a:solidFill>
                  <a:srgbClr val="404040"/>
                </a:solidFill>
                <a:latin typeface="Calibri"/>
              </a:rPr>
              <a:t> the character or characters used to separate a pattern into tokens for some operations. </a:t>
            </a:r>
          </a:p>
          <a:p>
            <a:pPr marL="91440" indent="-91080">
              <a:lnSpc>
                <a:spcPct val="90000"/>
              </a:lnSpc>
              <a:spcBef>
                <a:spcPts val="1199"/>
              </a:spcBef>
              <a:spcAft>
                <a:spcPts val="201"/>
              </a:spcAft>
              <a:buClr>
                <a:srgbClr val="6F6F74"/>
              </a:buClr>
              <a:buFont typeface="Wingdings" charset="2"/>
              <a:buChar char=""/>
            </a:pPr>
            <a:r>
              <a:rPr lang="en-US" sz="2000" b="1" strike="noStrike" spc="-1">
                <a:solidFill>
                  <a:srgbClr val="404040"/>
                </a:solidFill>
                <a:latin typeface="Calibri"/>
              </a:rPr>
              <a:t>IFS</a:t>
            </a:r>
            <a:r>
              <a:rPr lang="en-US" sz="2000" b="0" strike="noStrike" spc="-1">
                <a:solidFill>
                  <a:srgbClr val="404040"/>
                </a:solidFill>
                <a:latin typeface="Calibri"/>
              </a:rPr>
              <a:t> typically includes</a:t>
            </a:r>
          </a:p>
          <a:p>
            <a:pPr marL="384120" lvl="1" indent="-182520">
              <a:lnSpc>
                <a:spcPct val="90000"/>
              </a:lnSpc>
              <a:spcBef>
                <a:spcPts val="201"/>
              </a:spcBef>
              <a:spcAft>
                <a:spcPts val="400"/>
              </a:spcAft>
              <a:buClr>
                <a:srgbClr val="6F6F74"/>
              </a:buClr>
              <a:buFont typeface="Wingdings" charset="2"/>
              <a:buChar char=""/>
            </a:pPr>
            <a:r>
              <a:rPr lang="en-US" sz="1800" b="0" strike="noStrike" spc="-1">
                <a:solidFill>
                  <a:srgbClr val="404040"/>
                </a:solidFill>
                <a:latin typeface="Calibri"/>
              </a:rPr>
              <a:t>Space</a:t>
            </a:r>
          </a:p>
          <a:p>
            <a:pPr marL="384120" lvl="1" indent="-182520">
              <a:lnSpc>
                <a:spcPct val="90000"/>
              </a:lnSpc>
              <a:spcBef>
                <a:spcPts val="201"/>
              </a:spcBef>
              <a:spcAft>
                <a:spcPts val="400"/>
              </a:spcAft>
              <a:buClr>
                <a:srgbClr val="6F6F74"/>
              </a:buClr>
              <a:buFont typeface="Wingdings" charset="2"/>
              <a:buChar char=""/>
            </a:pPr>
            <a:r>
              <a:rPr lang="en-US" sz="1800" b="0" strike="noStrike" spc="-1">
                <a:solidFill>
                  <a:srgbClr val="404040"/>
                </a:solidFill>
                <a:latin typeface="Calibri"/>
              </a:rPr>
              <a:t>Tab</a:t>
            </a:r>
          </a:p>
          <a:p>
            <a:pPr marL="384120" lvl="1" indent="-182520">
              <a:lnSpc>
                <a:spcPct val="90000"/>
              </a:lnSpc>
              <a:spcBef>
                <a:spcPts val="201"/>
              </a:spcBef>
              <a:spcAft>
                <a:spcPts val="400"/>
              </a:spcAft>
              <a:buClr>
                <a:srgbClr val="6F6F74"/>
              </a:buClr>
              <a:buFont typeface="Wingdings" charset="2"/>
              <a:buChar char=""/>
            </a:pPr>
            <a:r>
              <a:rPr lang="en-US" sz="1800" b="0" strike="noStrike" spc="-1">
                <a:solidFill>
                  <a:srgbClr val="404040"/>
                </a:solidFill>
                <a:latin typeface="Calibri"/>
              </a:rPr>
              <a:t>newline</a:t>
            </a:r>
          </a:p>
        </p:txBody>
      </p:sp>
      <p:pic>
        <p:nvPicPr>
          <p:cNvPr id="205" name="Picture 3"/>
          <p:cNvPicPr/>
          <p:nvPr/>
        </p:nvPicPr>
        <p:blipFill>
          <a:blip r:embed="rId2"/>
          <a:stretch/>
        </p:blipFill>
        <p:spPr>
          <a:xfrm>
            <a:off x="1506960" y="4664880"/>
            <a:ext cx="8614440" cy="149940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Shape 1"/>
          <p:cNvSpPr txBox="1"/>
          <p:nvPr/>
        </p:nvSpPr>
        <p:spPr>
          <a:xfrm>
            <a:off x="1097280" y="286560"/>
            <a:ext cx="10058040" cy="1450440"/>
          </a:xfrm>
          <a:prstGeom prst="rect">
            <a:avLst/>
          </a:prstGeom>
          <a:noFill/>
          <a:ln>
            <a:noFill/>
          </a:ln>
        </p:spPr>
        <p:txBody>
          <a:bodyPr anchor="b">
            <a:noAutofit/>
          </a:bodyPr>
          <a:lstStyle/>
          <a:p>
            <a:endParaRPr lang="en-US" sz="1800" b="0" strike="noStrike" spc="-1">
              <a:solidFill>
                <a:srgbClr val="000000"/>
              </a:solidFill>
              <a:latin typeface="Calibri"/>
            </a:endParaRPr>
          </a:p>
        </p:txBody>
      </p:sp>
      <p:sp>
        <p:nvSpPr>
          <p:cNvPr id="207" name="TextShape 2"/>
          <p:cNvSpPr txBox="1"/>
          <p:nvPr/>
        </p:nvSpPr>
        <p:spPr>
          <a:xfrm>
            <a:off x="1097280" y="1845720"/>
            <a:ext cx="10058040" cy="4023000"/>
          </a:xfrm>
          <a:prstGeom prst="rect">
            <a:avLst/>
          </a:prstGeom>
          <a:noFill/>
          <a:ln>
            <a:noFill/>
          </a:ln>
        </p:spPr>
        <p:txBody>
          <a:bodyPr lIns="0" rIns="0">
            <a:noAutofit/>
          </a:bodyPr>
          <a:lstStyle/>
          <a:p>
            <a:endParaRPr lang="en-US" sz="2000" b="0" strike="noStrike" spc="-1">
              <a:solidFill>
                <a:srgbClr val="404040"/>
              </a:solidFill>
              <a:latin typeface="Calibri"/>
            </a:endParaRPr>
          </a:p>
        </p:txBody>
      </p:sp>
      <p:sp>
        <p:nvSpPr>
          <p:cNvPr id="208" name="TextShape 3"/>
          <p:cNvSpPr txBox="1"/>
          <p:nvPr/>
        </p:nvSpPr>
        <p:spPr>
          <a:xfrm>
            <a:off x="1097280" y="6459840"/>
            <a:ext cx="2471760" cy="364680"/>
          </a:xfrm>
          <a:prstGeom prst="rect">
            <a:avLst/>
          </a:prstGeom>
          <a:noFill/>
          <a:ln>
            <a:noFill/>
          </a:ln>
        </p:spPr>
        <p:txBody>
          <a:bodyPr anchor="ctr">
            <a:noAutofit/>
          </a:bodyPr>
          <a:lstStyle/>
          <a:p>
            <a:pPr>
              <a:lnSpc>
                <a:spcPct val="100000"/>
              </a:lnSpc>
            </a:pPr>
            <a:fld id="{677C1F53-9FDD-4809-9D57-188BF5371BBD}" type="datetime1">
              <a:rPr lang="en-US" sz="900" b="0" strike="noStrike" spc="-1">
                <a:solidFill>
                  <a:srgbClr val="FFFFFF"/>
                </a:solidFill>
                <a:latin typeface="Calibri"/>
              </a:rPr>
              <a:t>3/8/2024</a:t>
            </a:fld>
            <a:endParaRPr lang="en-US" sz="900" b="0" strike="noStrike" spc="-1">
              <a:latin typeface="Times New Roman"/>
            </a:endParaRPr>
          </a:p>
        </p:txBody>
      </p:sp>
      <p:sp>
        <p:nvSpPr>
          <p:cNvPr id="209" name="TextShape 4"/>
          <p:cNvSpPr txBox="1"/>
          <p:nvPr/>
        </p:nvSpPr>
        <p:spPr>
          <a:xfrm>
            <a:off x="9900360" y="6459840"/>
            <a:ext cx="1311840" cy="364680"/>
          </a:xfrm>
          <a:prstGeom prst="rect">
            <a:avLst/>
          </a:prstGeom>
          <a:noFill/>
          <a:ln>
            <a:noFill/>
          </a:ln>
        </p:spPr>
        <p:txBody>
          <a:bodyPr anchor="ctr">
            <a:noAutofit/>
          </a:bodyPr>
          <a:lstStyle/>
          <a:p>
            <a:pPr algn="r">
              <a:lnSpc>
                <a:spcPct val="100000"/>
              </a:lnSpc>
            </a:pPr>
            <a:fld id="{1AF637BB-881B-4D88-8BEB-4459AC5464AB}" type="slidenum">
              <a:rPr lang="en-US" sz="1050" b="0" strike="noStrike" spc="-1">
                <a:solidFill>
                  <a:srgbClr val="FFFFFF"/>
                </a:solidFill>
                <a:latin typeface="Calibri"/>
              </a:rPr>
              <a:t>17</a:t>
            </a:fld>
            <a:endParaRPr lang="en-US" sz="1050" b="0" strike="noStrike" spc="-1">
              <a:latin typeface="Times New Roman"/>
            </a:endParaRPr>
          </a:p>
        </p:txBody>
      </p:sp>
      <p:pic>
        <p:nvPicPr>
          <p:cNvPr id="210" name="image30.jpeg"/>
          <p:cNvPicPr/>
          <p:nvPr/>
        </p:nvPicPr>
        <p:blipFill>
          <a:blip r:embed="rId3"/>
          <a:stretch/>
        </p:blipFill>
        <p:spPr>
          <a:xfrm>
            <a:off x="1068840" y="296834"/>
            <a:ext cx="10114920" cy="558216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838080" y="942120"/>
            <a:ext cx="10515240" cy="777600"/>
          </a:xfrm>
          <a:prstGeom prst="rect">
            <a:avLst/>
          </a:prstGeom>
          <a:noFill/>
          <a:ln>
            <a:noFill/>
          </a:ln>
        </p:spPr>
        <p:txBody>
          <a:bodyPr anchor="b">
            <a:noAutofit/>
          </a:bodyPr>
          <a:lstStyle/>
          <a:p>
            <a:pPr>
              <a:lnSpc>
                <a:spcPct val="85000"/>
              </a:lnSpc>
            </a:pPr>
            <a:r>
              <a:rPr lang="en-US" sz="4800" b="0" strike="noStrike" spc="-52">
                <a:solidFill>
                  <a:srgbClr val="404040"/>
                </a:solidFill>
                <a:latin typeface="Calibri Light"/>
              </a:rPr>
              <a:t>A Shell Script Example</a:t>
            </a:r>
            <a:endParaRPr lang="en-US" sz="4800" b="0" strike="noStrike" spc="-1">
              <a:solidFill>
                <a:srgbClr val="000000"/>
              </a:solidFill>
              <a:latin typeface="Calibri"/>
            </a:endParaRPr>
          </a:p>
        </p:txBody>
      </p:sp>
      <p:sp>
        <p:nvSpPr>
          <p:cNvPr id="212" name="TextShape 2"/>
          <p:cNvSpPr txBox="1"/>
          <p:nvPr/>
        </p:nvSpPr>
        <p:spPr>
          <a:xfrm>
            <a:off x="838080" y="1868400"/>
            <a:ext cx="10515240" cy="4338720"/>
          </a:xfrm>
          <a:prstGeom prst="rect">
            <a:avLst/>
          </a:prstGeom>
          <a:noFill/>
          <a:ln>
            <a:noFill/>
          </a:ln>
        </p:spPr>
        <p:txBody>
          <a:bodyPr lIns="0" rIns="0">
            <a:normAutofit/>
          </a:bodyPr>
          <a:lstStyle/>
          <a:p>
            <a:pPr marL="91440" indent="-91080">
              <a:lnSpc>
                <a:spcPct val="70000"/>
              </a:lnSpc>
              <a:spcBef>
                <a:spcPts val="400"/>
              </a:spcBef>
              <a:spcAft>
                <a:spcPts val="400"/>
              </a:spcAft>
              <a:tabLst>
                <a:tab pos="0" algn="l"/>
              </a:tabLst>
            </a:pPr>
            <a:r>
              <a:rPr lang="en-US" sz="2000" b="0" strike="noStrike" spc="-1">
                <a:solidFill>
                  <a:srgbClr val="00B050"/>
                </a:solidFill>
                <a:latin typeface="Trebuchet MS"/>
              </a:rPr>
              <a:t>#!/bin/bash </a:t>
            </a:r>
            <a:endParaRPr lang="en-US" sz="2000" b="0" strike="noStrike" spc="-1">
              <a:solidFill>
                <a:srgbClr val="404040"/>
              </a:solidFill>
              <a:latin typeface="Calibri"/>
            </a:endParaRPr>
          </a:p>
          <a:p>
            <a:pPr marL="91440" indent="-91080">
              <a:lnSpc>
                <a:spcPct val="70000"/>
              </a:lnSpc>
              <a:spcBef>
                <a:spcPts val="400"/>
              </a:spcBef>
              <a:spcAft>
                <a:spcPts val="400"/>
              </a:spcAft>
              <a:tabLst>
                <a:tab pos="0" algn="l"/>
              </a:tabLst>
            </a:pPr>
            <a:r>
              <a:rPr lang="en-US" sz="2000" b="0" strike="noStrike" spc="-1">
                <a:solidFill>
                  <a:srgbClr val="003366"/>
                </a:solidFill>
                <a:latin typeface="Trebuchet MS"/>
              </a:rPr>
              <a:t># use ‘#” to add comments in shell script </a:t>
            </a:r>
            <a:endParaRPr lang="en-US" sz="2000" b="0" strike="noStrike" spc="-1">
              <a:solidFill>
                <a:srgbClr val="404040"/>
              </a:solidFill>
              <a:latin typeface="Calibri"/>
            </a:endParaRPr>
          </a:p>
          <a:p>
            <a:pPr marL="91440" indent="-91080">
              <a:lnSpc>
                <a:spcPct val="70000"/>
              </a:lnSpc>
              <a:spcBef>
                <a:spcPts val="400"/>
              </a:spcBef>
              <a:spcAft>
                <a:spcPts val="400"/>
              </a:spcAft>
              <a:tabLst>
                <a:tab pos="0" algn="l"/>
              </a:tabLst>
            </a:pPr>
            <a:r>
              <a:rPr lang="en-US" sz="2000" b="0" strike="noStrike" spc="-1">
                <a:solidFill>
                  <a:srgbClr val="003366"/>
                </a:solidFill>
                <a:latin typeface="Trebuchet MS"/>
              </a:rPr>
              <a:t>#Author: Numan</a:t>
            </a:r>
            <a:endParaRPr lang="en-US" sz="2000" b="0" strike="noStrike" spc="-1">
              <a:solidFill>
                <a:srgbClr val="404040"/>
              </a:solidFill>
              <a:latin typeface="Calibri"/>
            </a:endParaRPr>
          </a:p>
          <a:p>
            <a:pPr marL="91440" indent="-91080">
              <a:lnSpc>
                <a:spcPct val="70000"/>
              </a:lnSpc>
              <a:spcBef>
                <a:spcPts val="400"/>
              </a:spcBef>
              <a:spcAft>
                <a:spcPts val="400"/>
              </a:spcAft>
              <a:tabLst>
                <a:tab pos="0" algn="l"/>
              </a:tabLst>
            </a:pPr>
            <a:r>
              <a:rPr lang="en-US" sz="2000" b="0" strike="noStrike" spc="-1">
                <a:solidFill>
                  <a:srgbClr val="003366"/>
                </a:solidFill>
                <a:latin typeface="Trebuchet MS"/>
              </a:rPr>
              <a:t>#shell scripting practice problem </a:t>
            </a:r>
            <a:endParaRPr lang="en-US" sz="2000" b="0" strike="noStrike" spc="-1">
              <a:solidFill>
                <a:srgbClr val="404040"/>
              </a:solidFill>
              <a:latin typeface="Calibri"/>
            </a:endParaRPr>
          </a:p>
          <a:p>
            <a:pPr marL="91440" indent="-91080">
              <a:lnSpc>
                <a:spcPct val="70000"/>
              </a:lnSpc>
              <a:spcBef>
                <a:spcPts val="400"/>
              </a:spcBef>
              <a:spcAft>
                <a:spcPts val="400"/>
              </a:spcAft>
              <a:tabLst>
                <a:tab pos="0" algn="l"/>
              </a:tabLst>
            </a:pPr>
            <a:r>
              <a:rPr lang="en-US" sz="2000" b="0" strike="noStrike" spc="-1">
                <a:solidFill>
                  <a:srgbClr val="003366"/>
                </a:solidFill>
                <a:latin typeface="Trebuchet MS"/>
              </a:rPr>
              <a:t>#script follows here:</a:t>
            </a:r>
            <a:endParaRPr lang="en-US" sz="2000" b="0" strike="noStrike" spc="-1">
              <a:solidFill>
                <a:srgbClr val="404040"/>
              </a:solidFill>
              <a:latin typeface="Calibri"/>
            </a:endParaRPr>
          </a:p>
          <a:p>
            <a:pPr marL="91440" indent="-91080">
              <a:lnSpc>
                <a:spcPct val="70000"/>
              </a:lnSpc>
              <a:spcBef>
                <a:spcPts val="400"/>
              </a:spcBef>
              <a:spcAft>
                <a:spcPts val="400"/>
              </a:spcAft>
              <a:tabLst>
                <a:tab pos="0" algn="l"/>
              </a:tabLst>
            </a:pPr>
            <a:r>
              <a:rPr lang="en-US" sz="2000" b="0" strike="noStrike" spc="-1">
                <a:solidFill>
                  <a:srgbClr val="FF0000"/>
                </a:solidFill>
                <a:latin typeface="Trebuchet MS"/>
              </a:rPr>
              <a:t>pwd </a:t>
            </a:r>
            <a:endParaRPr lang="en-US" sz="2000" b="0" strike="noStrike" spc="-1">
              <a:solidFill>
                <a:srgbClr val="404040"/>
              </a:solidFill>
              <a:latin typeface="Calibri"/>
            </a:endParaRPr>
          </a:p>
          <a:p>
            <a:pPr marL="91440" indent="-91080">
              <a:lnSpc>
                <a:spcPct val="70000"/>
              </a:lnSpc>
              <a:spcBef>
                <a:spcPts val="400"/>
              </a:spcBef>
              <a:spcAft>
                <a:spcPts val="400"/>
              </a:spcAft>
              <a:tabLst>
                <a:tab pos="0" algn="l"/>
              </a:tabLst>
            </a:pPr>
            <a:r>
              <a:rPr lang="en-US" sz="2000" b="0" strike="noStrike" spc="-1">
                <a:solidFill>
                  <a:srgbClr val="FF0000"/>
                </a:solidFill>
                <a:latin typeface="Trebuchet MS"/>
              </a:rPr>
              <a:t>Ls</a:t>
            </a:r>
            <a:endParaRPr lang="en-US" sz="2000" b="0" strike="noStrike" spc="-1">
              <a:solidFill>
                <a:srgbClr val="404040"/>
              </a:solidFill>
              <a:latin typeface="Calibri"/>
            </a:endParaRPr>
          </a:p>
          <a:p>
            <a:pPr marL="91440" indent="-91080">
              <a:lnSpc>
                <a:spcPct val="70000"/>
              </a:lnSpc>
              <a:spcBef>
                <a:spcPts val="400"/>
              </a:spcBef>
              <a:spcAft>
                <a:spcPts val="400"/>
              </a:spcAft>
              <a:tabLst>
                <a:tab pos="0" algn="l"/>
              </a:tabLst>
            </a:pPr>
            <a:endParaRPr lang="en-US" sz="2000" b="0" strike="noStrike" spc="-1">
              <a:solidFill>
                <a:srgbClr val="404040"/>
              </a:solidFill>
              <a:latin typeface="Calibri"/>
            </a:endParaRPr>
          </a:p>
          <a:p>
            <a:pPr marL="91440" indent="-91080">
              <a:lnSpc>
                <a:spcPct val="70000"/>
              </a:lnSpc>
              <a:spcBef>
                <a:spcPts val="400"/>
              </a:spcBef>
              <a:spcAft>
                <a:spcPts val="400"/>
              </a:spcAft>
              <a:tabLst>
                <a:tab pos="0" algn="l"/>
              </a:tabLst>
            </a:pPr>
            <a:endParaRPr lang="en-US" sz="2000" b="0" strike="noStrike" spc="-1">
              <a:solidFill>
                <a:srgbClr val="404040"/>
              </a:solidFill>
              <a:latin typeface="Calibri"/>
            </a:endParaRPr>
          </a:p>
          <a:p>
            <a:pPr>
              <a:lnSpc>
                <a:spcPct val="90000"/>
              </a:lnSpc>
              <a:spcBef>
                <a:spcPts val="1199"/>
              </a:spcBef>
              <a:spcAft>
                <a:spcPts val="201"/>
              </a:spcAft>
              <a:tabLst>
                <a:tab pos="0" algn="l"/>
              </a:tabLst>
            </a:pPr>
            <a:endParaRPr lang="en-US" sz="2000" b="0" strike="noStrike" spc="-1">
              <a:solidFill>
                <a:srgbClr val="404040"/>
              </a:solidFill>
              <a:latin typeface="Calibri"/>
            </a:endParaRPr>
          </a:p>
        </p:txBody>
      </p:sp>
      <p:sp>
        <p:nvSpPr>
          <p:cNvPr id="213" name="TextShape 3"/>
          <p:cNvSpPr txBox="1"/>
          <p:nvPr/>
        </p:nvSpPr>
        <p:spPr>
          <a:xfrm>
            <a:off x="1097280" y="6459840"/>
            <a:ext cx="2471760" cy="364680"/>
          </a:xfrm>
          <a:prstGeom prst="rect">
            <a:avLst/>
          </a:prstGeom>
          <a:noFill/>
          <a:ln>
            <a:noFill/>
          </a:ln>
        </p:spPr>
        <p:txBody>
          <a:bodyPr anchor="ctr">
            <a:noAutofit/>
          </a:bodyPr>
          <a:lstStyle/>
          <a:p>
            <a:pPr>
              <a:lnSpc>
                <a:spcPct val="100000"/>
              </a:lnSpc>
            </a:pPr>
            <a:fld id="{668CBB3F-0F7E-40B5-8FF4-714F6322AACB}" type="datetime1">
              <a:rPr lang="en-US" sz="900" b="0" strike="noStrike" spc="-1">
                <a:solidFill>
                  <a:srgbClr val="FFFFFF"/>
                </a:solidFill>
                <a:latin typeface="Calibri"/>
              </a:rPr>
              <a:t>3/8/2024</a:t>
            </a:fld>
            <a:endParaRPr lang="en-US" sz="900" b="0" strike="noStrike" spc="-1">
              <a:latin typeface="Times New Roman"/>
            </a:endParaRPr>
          </a:p>
        </p:txBody>
      </p:sp>
      <p:sp>
        <p:nvSpPr>
          <p:cNvPr id="214" name="TextShape 4"/>
          <p:cNvSpPr txBox="1"/>
          <p:nvPr/>
        </p:nvSpPr>
        <p:spPr>
          <a:xfrm>
            <a:off x="9900360" y="6459840"/>
            <a:ext cx="1311840" cy="364680"/>
          </a:xfrm>
          <a:prstGeom prst="rect">
            <a:avLst/>
          </a:prstGeom>
          <a:noFill/>
          <a:ln>
            <a:noFill/>
          </a:ln>
        </p:spPr>
        <p:txBody>
          <a:bodyPr anchor="ctr">
            <a:noAutofit/>
          </a:bodyPr>
          <a:lstStyle/>
          <a:p>
            <a:pPr algn="r">
              <a:lnSpc>
                <a:spcPct val="100000"/>
              </a:lnSpc>
            </a:pPr>
            <a:fld id="{DDB1B4A8-5BE4-4EA9-BA1D-FB39291C5E96}" type="slidenum">
              <a:rPr lang="en-US" sz="1050" b="0" strike="noStrike" spc="-1">
                <a:solidFill>
                  <a:srgbClr val="FFFFFF"/>
                </a:solidFill>
                <a:latin typeface="Calibri"/>
              </a:rPr>
              <a:t>18</a:t>
            </a:fld>
            <a:endParaRPr lang="en-US" sz="1050" b="0" strike="noStrike" spc="-1">
              <a:latin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a:solidFill>
                  <a:srgbClr val="404040"/>
                </a:solidFill>
                <a:latin typeface="Calibri Light"/>
              </a:rPr>
              <a:t>Shell Scripting</a:t>
            </a:r>
            <a:endParaRPr lang="en-US" sz="4800" b="0" strike="noStrike" spc="-1">
              <a:solidFill>
                <a:srgbClr val="000000"/>
              </a:solidFill>
              <a:latin typeface="Calibri"/>
            </a:endParaRPr>
          </a:p>
        </p:txBody>
      </p:sp>
      <p:sp>
        <p:nvSpPr>
          <p:cNvPr id="216" name="TextShape 2"/>
          <p:cNvSpPr txBox="1"/>
          <p:nvPr/>
        </p:nvSpPr>
        <p:spPr>
          <a:xfrm>
            <a:off x="1097280" y="1845720"/>
            <a:ext cx="10058040" cy="4023000"/>
          </a:xfrm>
          <a:prstGeom prst="rect">
            <a:avLst/>
          </a:prstGeom>
          <a:noFill/>
          <a:ln>
            <a:noFill/>
          </a:ln>
        </p:spPr>
        <p:txBody>
          <a:bodyPr lIns="0" rIns="0">
            <a:noAutofit/>
          </a:bodyPr>
          <a:lstStyle/>
          <a:p>
            <a:pPr marL="91440" indent="-91080">
              <a:lnSpc>
                <a:spcPct val="90000"/>
              </a:lnSpc>
              <a:spcBef>
                <a:spcPts val="1199"/>
              </a:spcBef>
              <a:spcAft>
                <a:spcPts val="201"/>
              </a:spcAft>
              <a:buClr>
                <a:srgbClr val="6F6F74"/>
              </a:buClr>
              <a:buFont typeface="Calibri"/>
              <a:buChar char=" "/>
            </a:pPr>
            <a:r>
              <a:rPr lang="en-GB" sz="2000" b="0" strike="noStrike" spc="-1">
                <a:solidFill>
                  <a:srgbClr val="404040"/>
                </a:solidFill>
                <a:latin typeface="Calibri"/>
              </a:rPr>
              <a:t>Tell Linux that the script file is executable</a:t>
            </a:r>
            <a:endParaRPr lang="en-US" sz="2000" b="0" strike="noStrike" spc="-1">
              <a:solidFill>
                <a:srgbClr val="404040"/>
              </a:solidFill>
              <a:latin typeface="Calibri"/>
            </a:endParaRPr>
          </a:p>
          <a:p>
            <a:pPr marL="384120" indent="-182520">
              <a:lnSpc>
                <a:spcPct val="90000"/>
              </a:lnSpc>
              <a:spcBef>
                <a:spcPts val="201"/>
              </a:spcBef>
              <a:spcAft>
                <a:spcPts val="400"/>
              </a:spcAft>
              <a:tabLst>
                <a:tab pos="0" algn="l"/>
              </a:tabLst>
            </a:pPr>
            <a:r>
              <a:rPr lang="en-GB" sz="1800" b="0" strike="noStrike" spc="-1">
                <a:solidFill>
                  <a:srgbClr val="336699"/>
                </a:solidFill>
                <a:latin typeface="Calibri"/>
              </a:rPr>
              <a:t>$</a:t>
            </a:r>
            <a:r>
              <a:rPr lang="en-GB" sz="1800" b="0" strike="noStrike" spc="-1">
                <a:solidFill>
                  <a:srgbClr val="FF6600"/>
                </a:solidFill>
                <a:latin typeface="Calibri"/>
              </a:rPr>
              <a:t> chmod u+x test.sh</a:t>
            </a:r>
            <a:endParaRPr lang="en-US" sz="1800" b="0" strike="noStrike" spc="-1">
              <a:solidFill>
                <a:srgbClr val="404040"/>
              </a:solidFill>
              <a:latin typeface="Calibri"/>
            </a:endParaRPr>
          </a:p>
          <a:p>
            <a:pPr marL="384120" indent="-182520">
              <a:lnSpc>
                <a:spcPct val="90000"/>
              </a:lnSpc>
              <a:spcBef>
                <a:spcPts val="201"/>
              </a:spcBef>
              <a:spcAft>
                <a:spcPts val="400"/>
              </a:spcAft>
              <a:tabLst>
                <a:tab pos="0" algn="l"/>
              </a:tabLst>
            </a:pPr>
            <a:r>
              <a:rPr lang="en-GB" sz="1800" b="0" strike="noStrike" spc="-1">
                <a:solidFill>
                  <a:srgbClr val="336699"/>
                </a:solidFill>
                <a:latin typeface="Calibri"/>
              </a:rPr>
              <a:t>$</a:t>
            </a:r>
            <a:r>
              <a:rPr lang="en-GB" sz="1800" b="0" strike="noStrike" spc="-1">
                <a:solidFill>
                  <a:srgbClr val="FF6600"/>
                </a:solidFill>
                <a:latin typeface="Calibri"/>
              </a:rPr>
              <a:t> chmod +x test.sh</a:t>
            </a:r>
            <a:endParaRPr lang="en-US" sz="1800" b="0" strike="noStrike" spc="-1">
              <a:solidFill>
                <a:srgbClr val="404040"/>
              </a:solidFill>
              <a:latin typeface="Calibri"/>
            </a:endParaRPr>
          </a:p>
          <a:p>
            <a:pPr marL="91440" indent="-91080">
              <a:lnSpc>
                <a:spcPct val="90000"/>
              </a:lnSpc>
              <a:spcBef>
                <a:spcPts val="1199"/>
              </a:spcBef>
              <a:spcAft>
                <a:spcPts val="201"/>
              </a:spcAft>
              <a:buClr>
                <a:srgbClr val="6F6F74"/>
              </a:buClr>
              <a:buFont typeface="Calibri"/>
              <a:buChar char=" "/>
              <a:tabLst>
                <a:tab pos="0" algn="l"/>
              </a:tabLst>
            </a:pPr>
            <a:r>
              <a:rPr lang="en-GB" sz="2000" b="0" strike="noStrike" spc="-1">
                <a:solidFill>
                  <a:srgbClr val="404040"/>
                </a:solidFill>
                <a:latin typeface="Calibri"/>
              </a:rPr>
              <a:t>Execute the shell-script  </a:t>
            </a:r>
            <a:endParaRPr lang="en-US" sz="2000" b="0" strike="noStrike" spc="-1">
              <a:solidFill>
                <a:srgbClr val="404040"/>
              </a:solidFill>
              <a:latin typeface="Calibri"/>
            </a:endParaRPr>
          </a:p>
          <a:p>
            <a:pPr marL="384120" indent="-182520">
              <a:lnSpc>
                <a:spcPct val="90000"/>
              </a:lnSpc>
              <a:spcBef>
                <a:spcPts val="201"/>
              </a:spcBef>
              <a:spcAft>
                <a:spcPts val="400"/>
              </a:spcAft>
              <a:tabLst>
                <a:tab pos="0" algn="l"/>
              </a:tabLst>
            </a:pPr>
            <a:r>
              <a:rPr lang="en-GB" sz="1800" b="0" strike="noStrike" spc="-1">
                <a:solidFill>
                  <a:srgbClr val="336699"/>
                </a:solidFill>
                <a:latin typeface="Calibri"/>
              </a:rPr>
              <a:t>$</a:t>
            </a:r>
            <a:r>
              <a:rPr lang="en-GB" sz="1800" b="0" strike="noStrike" spc="-1">
                <a:solidFill>
                  <a:srgbClr val="404040"/>
                </a:solidFill>
                <a:latin typeface="Calibri"/>
              </a:rPr>
              <a:t> </a:t>
            </a:r>
            <a:r>
              <a:rPr lang="en-GB" sz="1800" b="0" strike="noStrike" spc="-1">
                <a:solidFill>
                  <a:srgbClr val="FF6600"/>
                </a:solidFill>
                <a:latin typeface="Calibri"/>
              </a:rPr>
              <a:t>./test.sh</a:t>
            </a:r>
            <a:endParaRPr lang="en-US" sz="1800" b="0" strike="noStrike" spc="-1">
              <a:solidFill>
                <a:srgbClr val="404040"/>
              </a:solidFill>
              <a:latin typeface="Calibri"/>
            </a:endParaRPr>
          </a:p>
          <a:p>
            <a:pPr>
              <a:lnSpc>
                <a:spcPct val="90000"/>
              </a:lnSpc>
              <a:spcBef>
                <a:spcPts val="1199"/>
              </a:spcBef>
              <a:spcAft>
                <a:spcPts val="201"/>
              </a:spcAft>
              <a:tabLst>
                <a:tab pos="0" algn="l"/>
              </a:tabLst>
            </a:pPr>
            <a:endParaRPr lang="en-US" sz="1800" b="0" strike="noStrike" spc="-1">
              <a:solidFill>
                <a:srgbClr val="404040"/>
              </a:solidFill>
              <a:latin typeface="Calibri"/>
            </a:endParaRPr>
          </a:p>
        </p:txBody>
      </p:sp>
      <p:sp>
        <p:nvSpPr>
          <p:cNvPr id="217" name="TextShape 3"/>
          <p:cNvSpPr txBox="1"/>
          <p:nvPr/>
        </p:nvSpPr>
        <p:spPr>
          <a:xfrm>
            <a:off x="1097280" y="6459840"/>
            <a:ext cx="2471760" cy="364680"/>
          </a:xfrm>
          <a:prstGeom prst="rect">
            <a:avLst/>
          </a:prstGeom>
          <a:noFill/>
          <a:ln>
            <a:noFill/>
          </a:ln>
        </p:spPr>
        <p:txBody>
          <a:bodyPr anchor="ctr">
            <a:noAutofit/>
          </a:bodyPr>
          <a:lstStyle/>
          <a:p>
            <a:pPr>
              <a:lnSpc>
                <a:spcPct val="100000"/>
              </a:lnSpc>
            </a:pPr>
            <a:fld id="{AADABA5F-EE34-4FE5-ACFA-18AB6463E684}" type="datetime1">
              <a:rPr lang="en-US" sz="900" b="0" strike="noStrike" spc="-1">
                <a:solidFill>
                  <a:srgbClr val="FFFFFF"/>
                </a:solidFill>
                <a:latin typeface="Calibri"/>
              </a:rPr>
              <a:t>3/8/2024</a:t>
            </a:fld>
            <a:endParaRPr lang="en-US" sz="900" b="0" strike="noStrike" spc="-1">
              <a:latin typeface="Times New Roman"/>
            </a:endParaRPr>
          </a:p>
        </p:txBody>
      </p:sp>
      <p:sp>
        <p:nvSpPr>
          <p:cNvPr id="218" name="TextShape 4"/>
          <p:cNvSpPr txBox="1"/>
          <p:nvPr/>
        </p:nvSpPr>
        <p:spPr>
          <a:xfrm>
            <a:off x="9900360" y="6459840"/>
            <a:ext cx="1311840" cy="364680"/>
          </a:xfrm>
          <a:prstGeom prst="rect">
            <a:avLst/>
          </a:prstGeom>
          <a:noFill/>
          <a:ln>
            <a:noFill/>
          </a:ln>
        </p:spPr>
        <p:txBody>
          <a:bodyPr anchor="ctr">
            <a:noAutofit/>
          </a:bodyPr>
          <a:lstStyle/>
          <a:p>
            <a:pPr algn="r">
              <a:lnSpc>
                <a:spcPct val="100000"/>
              </a:lnSpc>
            </a:pPr>
            <a:fld id="{455B025B-50F5-4D85-847B-85DA43F6AB8D}" type="slidenum">
              <a:rPr lang="en-US" sz="1050" b="0" strike="noStrike" spc="-1">
                <a:solidFill>
                  <a:srgbClr val="FFFFFF"/>
                </a:solidFill>
                <a:latin typeface="Calibri"/>
              </a:rPr>
              <a:t>19</a:t>
            </a:fld>
            <a:endParaRPr lang="en-US" sz="105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a:solidFill>
                  <a:srgbClr val="404040"/>
                </a:solidFill>
                <a:latin typeface="Calibri Light"/>
              </a:rPr>
              <a:t>What is “Shell”?</a:t>
            </a:r>
            <a:endParaRPr lang="en-US" sz="4800" b="0" strike="noStrike" spc="-1">
              <a:solidFill>
                <a:srgbClr val="000000"/>
              </a:solidFill>
              <a:latin typeface="Calibri"/>
            </a:endParaRPr>
          </a:p>
        </p:txBody>
      </p:sp>
      <p:sp>
        <p:nvSpPr>
          <p:cNvPr id="148" name="TextShape 2"/>
          <p:cNvSpPr txBox="1"/>
          <p:nvPr/>
        </p:nvSpPr>
        <p:spPr>
          <a:xfrm>
            <a:off x="1097280" y="1845720"/>
            <a:ext cx="10058040" cy="4023000"/>
          </a:xfrm>
          <a:prstGeom prst="rect">
            <a:avLst/>
          </a:prstGeom>
          <a:noFill/>
          <a:ln>
            <a:noFill/>
          </a:ln>
        </p:spPr>
        <p:txBody>
          <a:bodyPr lIns="0" rIns="0">
            <a:noAutofit/>
          </a:bodyPr>
          <a:lstStyle/>
          <a:p>
            <a:pPr marL="91440" indent="-91080">
              <a:lnSpc>
                <a:spcPct val="80000"/>
              </a:lnSpc>
              <a:spcBef>
                <a:spcPts val="1199"/>
              </a:spcBef>
              <a:spcAft>
                <a:spcPts val="201"/>
              </a:spcAft>
              <a:buClr>
                <a:srgbClr val="6F6F74"/>
              </a:buClr>
              <a:buFont typeface="Wingdings" charset="2"/>
              <a:buChar char=""/>
            </a:pPr>
            <a:r>
              <a:rPr lang="en-US" sz="2400" b="0" strike="noStrike" spc="-1">
                <a:solidFill>
                  <a:srgbClr val="404040"/>
                </a:solidFill>
                <a:latin typeface="Calibri"/>
              </a:rPr>
              <a:t>The “Shell” is simply </a:t>
            </a:r>
            <a:r>
              <a:rPr lang="en-US" sz="2400" b="0" i="1" strike="noStrike" spc="-1">
                <a:solidFill>
                  <a:srgbClr val="404040"/>
                </a:solidFill>
                <a:latin typeface="Calibri"/>
              </a:rPr>
              <a:t>another program </a:t>
            </a:r>
            <a:r>
              <a:rPr lang="en-US" sz="2400" b="0" strike="noStrike" spc="-1">
                <a:solidFill>
                  <a:srgbClr val="404040"/>
                </a:solidFill>
                <a:latin typeface="Calibri"/>
              </a:rPr>
              <a:t>which provides a basic human-OS interface. </a:t>
            </a:r>
          </a:p>
          <a:p>
            <a:pPr marL="384120" lvl="1" indent="-182520">
              <a:lnSpc>
                <a:spcPct val="80000"/>
              </a:lnSpc>
              <a:spcBef>
                <a:spcPts val="201"/>
              </a:spcBef>
              <a:spcAft>
                <a:spcPts val="400"/>
              </a:spcAft>
              <a:buClr>
                <a:srgbClr val="6F6F74"/>
              </a:buClr>
              <a:buFont typeface="Wingdings" charset="2"/>
              <a:buChar char=""/>
            </a:pPr>
            <a:r>
              <a:rPr lang="en-GB" sz="2000" b="0" strike="noStrike" spc="-1">
                <a:solidFill>
                  <a:srgbClr val="404040"/>
                </a:solidFill>
                <a:latin typeface="Calibri"/>
              </a:rPr>
              <a:t>It is a command interpreter</a:t>
            </a:r>
            <a:endParaRPr lang="en-US" sz="2000" b="0" strike="noStrike" spc="-1">
              <a:solidFill>
                <a:srgbClr val="404040"/>
              </a:solidFill>
              <a:latin typeface="Calibri"/>
            </a:endParaRPr>
          </a:p>
          <a:p>
            <a:pPr marL="567000" lvl="2" indent="-182520">
              <a:lnSpc>
                <a:spcPct val="80000"/>
              </a:lnSpc>
              <a:spcBef>
                <a:spcPts val="201"/>
              </a:spcBef>
              <a:spcAft>
                <a:spcPts val="400"/>
              </a:spcAft>
              <a:buClr>
                <a:srgbClr val="6F6F74"/>
              </a:buClr>
              <a:buFont typeface="Wingdings" charset="2"/>
              <a:buChar char=""/>
            </a:pPr>
            <a:r>
              <a:rPr lang="en-GB" sz="1800" b="0" strike="noStrike" spc="-1">
                <a:solidFill>
                  <a:srgbClr val="404040"/>
                </a:solidFill>
                <a:latin typeface="Calibri"/>
              </a:rPr>
              <a:t>Built on top of the kernel</a:t>
            </a:r>
            <a:endParaRPr lang="en-US" sz="1800" b="0" strike="noStrike" spc="-1">
              <a:solidFill>
                <a:srgbClr val="404040"/>
              </a:solidFill>
              <a:latin typeface="Calibri"/>
            </a:endParaRPr>
          </a:p>
          <a:p>
            <a:pPr marL="567000" lvl="2" indent="-182520">
              <a:lnSpc>
                <a:spcPct val="80000"/>
              </a:lnSpc>
              <a:spcBef>
                <a:spcPts val="201"/>
              </a:spcBef>
              <a:spcAft>
                <a:spcPts val="400"/>
              </a:spcAft>
              <a:buClr>
                <a:srgbClr val="6F6F74"/>
              </a:buClr>
              <a:buFont typeface="Wingdings" charset="2"/>
              <a:buChar char=""/>
            </a:pPr>
            <a:r>
              <a:rPr lang="en-GB" sz="1800" b="0" strike="noStrike" spc="-1">
                <a:solidFill>
                  <a:srgbClr val="404040"/>
                </a:solidFill>
                <a:latin typeface="Calibri"/>
              </a:rPr>
              <a:t>Enables users to run services provided by the UNIX/Linux OS</a:t>
            </a:r>
            <a:endParaRPr lang="en-US" sz="1800" b="0" strike="noStrike" spc="-1">
              <a:solidFill>
                <a:srgbClr val="404040"/>
              </a:solidFill>
              <a:latin typeface="Calibri"/>
            </a:endParaRPr>
          </a:p>
          <a:p>
            <a:pPr marL="384120" lvl="1" indent="-182520">
              <a:lnSpc>
                <a:spcPct val="80000"/>
              </a:lnSpc>
              <a:spcBef>
                <a:spcPts val="201"/>
              </a:spcBef>
              <a:spcAft>
                <a:spcPts val="400"/>
              </a:spcAft>
              <a:buClr>
                <a:srgbClr val="6F6F74"/>
              </a:buClr>
              <a:buFont typeface="Wingdings" charset="2"/>
              <a:buChar char=""/>
            </a:pPr>
            <a:r>
              <a:rPr lang="en-GB" sz="2000" b="0" strike="noStrike" spc="-1">
                <a:solidFill>
                  <a:srgbClr val="404040"/>
                </a:solidFill>
                <a:latin typeface="Calibri"/>
              </a:rPr>
              <a:t>In its simplest form, a series of commands in a file is a shell program that saves having to retype commands to perform common tasks.</a:t>
            </a:r>
            <a:endParaRPr lang="en-US" sz="2000" b="0" strike="noStrike" spc="-1">
              <a:solidFill>
                <a:srgbClr val="404040"/>
              </a:solidFill>
              <a:latin typeface="Calibri"/>
            </a:endParaRPr>
          </a:p>
          <a:p>
            <a:pPr marL="91440" indent="-91080">
              <a:lnSpc>
                <a:spcPct val="80000"/>
              </a:lnSpc>
              <a:spcBef>
                <a:spcPts val="1199"/>
              </a:spcBef>
              <a:spcAft>
                <a:spcPts val="201"/>
              </a:spcAft>
              <a:buClr>
                <a:srgbClr val="6F6F74"/>
              </a:buClr>
              <a:buFont typeface="Wingdings" charset="2"/>
              <a:buChar char=""/>
            </a:pPr>
            <a:r>
              <a:rPr lang="en-GB" sz="2400" b="0" strike="noStrike" spc="-1">
                <a:solidFill>
                  <a:srgbClr val="404040"/>
                </a:solidFill>
                <a:latin typeface="Calibri"/>
              </a:rPr>
              <a:t>How to know what shell you use</a:t>
            </a:r>
            <a:endParaRPr lang="en-US" sz="2400" b="0" strike="noStrike" spc="-1">
              <a:solidFill>
                <a:srgbClr val="404040"/>
              </a:solidFill>
              <a:latin typeface="Calibri"/>
            </a:endParaRPr>
          </a:p>
          <a:p>
            <a:pPr marL="384120" lvl="1" indent="-182520">
              <a:lnSpc>
                <a:spcPct val="80000"/>
              </a:lnSpc>
              <a:spcBef>
                <a:spcPts val="201"/>
              </a:spcBef>
              <a:spcAft>
                <a:spcPts val="400"/>
              </a:spcAft>
              <a:buClr>
                <a:srgbClr val="6F6F74"/>
              </a:buClr>
              <a:buFont typeface="Wingdings" charset="2"/>
              <a:buChar char=""/>
            </a:pPr>
            <a:r>
              <a:rPr lang="en-GB" sz="2000" b="0" strike="noStrike" spc="-1">
                <a:solidFill>
                  <a:srgbClr val="404040"/>
                </a:solidFill>
                <a:latin typeface="Calibri"/>
              </a:rPr>
              <a:t> 	</a:t>
            </a:r>
            <a:r>
              <a:rPr lang="en-GB" sz="2000" b="0" strike="noStrike" spc="-1">
                <a:solidFill>
                  <a:srgbClr val="404040"/>
                </a:solidFill>
                <a:latin typeface="Courier New"/>
              </a:rPr>
              <a:t>echo $</a:t>
            </a:r>
            <a:r>
              <a:rPr lang="en-GB" sz="2000" b="0" strike="noStrike" spc="-1">
                <a:solidFill>
                  <a:srgbClr val="FF0000"/>
                </a:solidFill>
                <a:latin typeface="Courier New"/>
              </a:rPr>
              <a:t>SHELL</a:t>
            </a:r>
            <a:endParaRPr lang="en-US" sz="2000" b="0" strike="noStrike" spc="-1">
              <a:solidFill>
                <a:srgbClr val="404040"/>
              </a:solidFill>
              <a:latin typeface="Calibri"/>
            </a:endParaRPr>
          </a:p>
          <a:p>
            <a:endParaRPr lang="en-US" sz="2000" b="0" strike="noStrike" spc="-1">
              <a:solidFill>
                <a:srgbClr val="404040"/>
              </a:solidFill>
              <a:latin typeface="Calibri"/>
            </a:endParaRPr>
          </a:p>
        </p:txBody>
      </p:sp>
      <p:sp>
        <p:nvSpPr>
          <p:cNvPr id="149" name="TextShape 3"/>
          <p:cNvSpPr txBox="1"/>
          <p:nvPr/>
        </p:nvSpPr>
        <p:spPr>
          <a:xfrm>
            <a:off x="1097280" y="6459840"/>
            <a:ext cx="2471760" cy="364680"/>
          </a:xfrm>
          <a:prstGeom prst="rect">
            <a:avLst/>
          </a:prstGeom>
          <a:noFill/>
          <a:ln>
            <a:noFill/>
          </a:ln>
        </p:spPr>
        <p:txBody>
          <a:bodyPr anchor="ctr">
            <a:noAutofit/>
          </a:bodyPr>
          <a:lstStyle/>
          <a:p>
            <a:pPr>
              <a:lnSpc>
                <a:spcPct val="100000"/>
              </a:lnSpc>
            </a:pPr>
            <a:fld id="{64C708F4-0335-44C5-ACD4-51548328157E}" type="datetime1">
              <a:rPr lang="en-US" sz="900" b="0" strike="noStrike" spc="-1">
                <a:solidFill>
                  <a:srgbClr val="FFFFFF"/>
                </a:solidFill>
                <a:latin typeface="Calibri"/>
              </a:rPr>
              <a:t>3/8/2024</a:t>
            </a:fld>
            <a:endParaRPr lang="en-US" sz="900" b="0" strike="noStrike" spc="-1">
              <a:latin typeface="Times New Roman"/>
            </a:endParaRPr>
          </a:p>
        </p:txBody>
      </p:sp>
      <p:sp>
        <p:nvSpPr>
          <p:cNvPr id="150" name="TextShape 4"/>
          <p:cNvSpPr txBox="1"/>
          <p:nvPr/>
        </p:nvSpPr>
        <p:spPr>
          <a:xfrm>
            <a:off x="9900360" y="6459840"/>
            <a:ext cx="1311840" cy="364680"/>
          </a:xfrm>
          <a:prstGeom prst="rect">
            <a:avLst/>
          </a:prstGeom>
          <a:noFill/>
          <a:ln>
            <a:noFill/>
          </a:ln>
        </p:spPr>
        <p:txBody>
          <a:bodyPr anchor="ctr">
            <a:noAutofit/>
          </a:bodyPr>
          <a:lstStyle/>
          <a:p>
            <a:pPr algn="r">
              <a:lnSpc>
                <a:spcPct val="100000"/>
              </a:lnSpc>
            </a:pPr>
            <a:fld id="{AC6B6BAF-4051-43A9-8002-616B6BD49BE8}" type="slidenum">
              <a:rPr lang="en-US" sz="1050" b="0" strike="noStrike" spc="-1">
                <a:solidFill>
                  <a:srgbClr val="FFFFFF"/>
                </a:solidFill>
                <a:latin typeface="Calibri"/>
              </a:rPr>
              <a:t>2</a:t>
            </a:fld>
            <a:endParaRPr lang="en-US" sz="1050" b="0" strike="noStrike" spc="-1">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a:solidFill>
                  <a:srgbClr val="404040"/>
                </a:solidFill>
                <a:latin typeface="Calibri Light"/>
              </a:rPr>
              <a:t>My First Shell Script</a:t>
            </a:r>
            <a:endParaRPr lang="en-US" sz="4800" b="0" strike="noStrike" spc="-1">
              <a:solidFill>
                <a:srgbClr val="000000"/>
              </a:solidFill>
              <a:latin typeface="Calibri"/>
            </a:endParaRPr>
          </a:p>
        </p:txBody>
      </p:sp>
      <p:sp>
        <p:nvSpPr>
          <p:cNvPr id="220" name="TextShape 2"/>
          <p:cNvSpPr txBox="1"/>
          <p:nvPr/>
        </p:nvSpPr>
        <p:spPr>
          <a:xfrm>
            <a:off x="838080" y="1737360"/>
            <a:ext cx="10515240" cy="4585680"/>
          </a:xfrm>
          <a:prstGeom prst="rect">
            <a:avLst/>
          </a:prstGeom>
          <a:noFill/>
          <a:ln>
            <a:noFill/>
          </a:ln>
        </p:spPr>
        <p:txBody>
          <a:bodyPr lIns="0" rIns="0">
            <a:normAutofit/>
          </a:bodyPr>
          <a:lstStyle/>
          <a:p>
            <a:pPr marL="91440" indent="-91080">
              <a:lnSpc>
                <a:spcPct val="80000"/>
              </a:lnSpc>
              <a:spcBef>
                <a:spcPts val="641"/>
              </a:spcBef>
              <a:spcAft>
                <a:spcPts val="201"/>
              </a:spcAft>
              <a:tabLst>
                <a:tab pos="0" algn="l"/>
              </a:tabLst>
            </a:pPr>
            <a:r>
              <a:rPr lang="en-US" sz="1600" b="1" strike="noStrike" spc="-1">
                <a:solidFill>
                  <a:srgbClr val="404040"/>
                </a:solidFill>
                <a:latin typeface="Times New Roman"/>
              </a:rPr>
              <a:t>	  #! /bin/bash</a:t>
            </a:r>
            <a:endParaRPr lang="en-US" sz="1600" b="0" strike="noStrike" spc="-1">
              <a:solidFill>
                <a:srgbClr val="404040"/>
              </a:solidFill>
              <a:latin typeface="Calibri"/>
            </a:endParaRPr>
          </a:p>
          <a:p>
            <a:pPr marL="91440" indent="-91080">
              <a:lnSpc>
                <a:spcPct val="80000"/>
              </a:lnSpc>
              <a:spcBef>
                <a:spcPts val="1199"/>
              </a:spcBef>
              <a:spcAft>
                <a:spcPts val="201"/>
              </a:spcAft>
              <a:tabLst>
                <a:tab pos="0" algn="l"/>
              </a:tabLst>
            </a:pPr>
            <a:r>
              <a:rPr lang="en-US" sz="1600" b="0" strike="noStrike" spc="-1">
                <a:solidFill>
                  <a:srgbClr val="404040"/>
                </a:solidFill>
                <a:latin typeface="Times New Roman"/>
              </a:rPr>
              <a:t>   # The first example of a shell script</a:t>
            </a:r>
            <a:endParaRPr lang="en-US" sz="1600" b="0" strike="noStrike" spc="-1">
              <a:solidFill>
                <a:srgbClr val="404040"/>
              </a:solidFill>
              <a:latin typeface="Calibri"/>
            </a:endParaRPr>
          </a:p>
          <a:p>
            <a:pPr marL="91440" indent="-91080">
              <a:lnSpc>
                <a:spcPct val="80000"/>
              </a:lnSpc>
              <a:spcBef>
                <a:spcPts val="1199"/>
              </a:spcBef>
              <a:spcAft>
                <a:spcPts val="201"/>
              </a:spcAft>
              <a:tabLst>
                <a:tab pos="0" algn="l"/>
              </a:tabLst>
            </a:pPr>
            <a:r>
              <a:rPr lang="en-US" sz="1600" b="1" strike="noStrike" spc="-1">
                <a:solidFill>
                  <a:srgbClr val="404040"/>
                </a:solidFill>
                <a:latin typeface="Times New Roman"/>
              </a:rPr>
              <a:t>	</a:t>
            </a:r>
            <a:r>
              <a:rPr lang="en-US" sz="1600" b="1" strike="noStrike" spc="-1">
                <a:solidFill>
                  <a:srgbClr val="FF0000"/>
                </a:solidFill>
                <a:latin typeface="Times New Roman"/>
              </a:rPr>
              <a:t> </a:t>
            </a:r>
            <a:r>
              <a:rPr lang="en-US" sz="1600" b="0" strike="noStrike" spc="-1">
                <a:solidFill>
                  <a:srgbClr val="FF0000"/>
                </a:solidFill>
                <a:latin typeface="Times New Roman"/>
              </a:rPr>
              <a:t>directory=`</a:t>
            </a:r>
            <a:r>
              <a:rPr lang="en-US" sz="1800" b="0" strike="noStrike" spc="-1">
                <a:solidFill>
                  <a:srgbClr val="FF0000"/>
                </a:solidFill>
                <a:latin typeface="Times New Roman"/>
              </a:rPr>
              <a:t>pwd</a:t>
            </a:r>
            <a:r>
              <a:rPr lang="en-US" sz="1600" b="0" strike="noStrike" spc="-1">
                <a:solidFill>
                  <a:srgbClr val="FF0000"/>
                </a:solidFill>
                <a:latin typeface="Times New Roman"/>
              </a:rPr>
              <a:t>`</a:t>
            </a:r>
            <a:endParaRPr lang="en-US" sz="1600" b="0" strike="noStrike" spc="-1">
              <a:solidFill>
                <a:srgbClr val="404040"/>
              </a:solidFill>
              <a:latin typeface="Calibri"/>
            </a:endParaRPr>
          </a:p>
          <a:p>
            <a:pPr marL="384120" indent="-182520">
              <a:lnSpc>
                <a:spcPct val="80000"/>
              </a:lnSpc>
              <a:spcBef>
                <a:spcPts val="201"/>
              </a:spcBef>
              <a:spcAft>
                <a:spcPts val="400"/>
              </a:spcAft>
              <a:tabLst>
                <a:tab pos="0" algn="l"/>
              </a:tabLst>
            </a:pPr>
            <a:r>
              <a:rPr lang="en-US" sz="1600" b="0" strike="noStrike" spc="-1">
                <a:solidFill>
                  <a:srgbClr val="404040"/>
                </a:solidFill>
                <a:latin typeface="Times New Roman"/>
              </a:rPr>
              <a:t>echo Hello World!</a:t>
            </a:r>
            <a:endParaRPr lang="en-US" sz="1600" b="0" strike="noStrike" spc="-1">
              <a:solidFill>
                <a:srgbClr val="404040"/>
              </a:solidFill>
              <a:latin typeface="Calibri"/>
            </a:endParaRPr>
          </a:p>
          <a:p>
            <a:pPr marL="384120" indent="-182520">
              <a:lnSpc>
                <a:spcPct val="80000"/>
              </a:lnSpc>
              <a:spcBef>
                <a:spcPts val="201"/>
              </a:spcBef>
              <a:spcAft>
                <a:spcPts val="400"/>
              </a:spcAft>
              <a:tabLst>
                <a:tab pos="0" algn="l"/>
              </a:tabLst>
            </a:pPr>
            <a:r>
              <a:rPr lang="en-US" sz="1600" b="0" strike="noStrike" spc="-1">
                <a:solidFill>
                  <a:srgbClr val="404040"/>
                </a:solidFill>
                <a:latin typeface="Times New Roman"/>
              </a:rPr>
              <a:t>echo The date today is `date`</a:t>
            </a:r>
            <a:endParaRPr lang="en-US" sz="1600" b="0" strike="noStrike" spc="-1">
              <a:solidFill>
                <a:srgbClr val="404040"/>
              </a:solidFill>
              <a:latin typeface="Calibri"/>
            </a:endParaRPr>
          </a:p>
          <a:p>
            <a:pPr marL="384120" indent="-182520">
              <a:lnSpc>
                <a:spcPct val="80000"/>
              </a:lnSpc>
              <a:spcBef>
                <a:spcPts val="201"/>
              </a:spcBef>
              <a:spcAft>
                <a:spcPts val="400"/>
              </a:spcAft>
              <a:tabLst>
                <a:tab pos="0" algn="l"/>
              </a:tabLst>
            </a:pPr>
            <a:r>
              <a:rPr lang="en-US" sz="1600" b="0" strike="noStrike" spc="-1">
                <a:solidFill>
                  <a:srgbClr val="404040"/>
                </a:solidFill>
                <a:latin typeface="Times New Roman"/>
              </a:rPr>
              <a:t>echo The current directory is $directory</a:t>
            </a:r>
            <a:endParaRPr lang="en-US" sz="1600" b="0" strike="noStrike" spc="-1">
              <a:solidFill>
                <a:srgbClr val="404040"/>
              </a:solidFill>
              <a:latin typeface="Calibri"/>
            </a:endParaRPr>
          </a:p>
          <a:p>
            <a:pPr marL="91440" indent="-91080">
              <a:lnSpc>
                <a:spcPct val="80000"/>
              </a:lnSpc>
              <a:spcBef>
                <a:spcPts val="641"/>
              </a:spcBef>
              <a:spcAft>
                <a:spcPts val="201"/>
              </a:spcAft>
              <a:tabLst>
                <a:tab pos="0" algn="l"/>
              </a:tabLst>
            </a:pPr>
            <a:r>
              <a:rPr lang="en-US" sz="1600" b="0" strike="noStrike" spc="-1">
                <a:solidFill>
                  <a:srgbClr val="404040"/>
                </a:solidFill>
                <a:latin typeface="Times New Roman"/>
              </a:rPr>
              <a:t>$ chmod +x myfirstscript.sh</a:t>
            </a:r>
            <a:endParaRPr lang="en-US" sz="1600" b="0" strike="noStrike" spc="-1">
              <a:solidFill>
                <a:srgbClr val="404040"/>
              </a:solidFill>
              <a:latin typeface="Calibri"/>
            </a:endParaRPr>
          </a:p>
          <a:p>
            <a:pPr marL="91440" indent="-91080">
              <a:lnSpc>
                <a:spcPct val="80000"/>
              </a:lnSpc>
              <a:spcBef>
                <a:spcPts val="641"/>
              </a:spcBef>
              <a:spcAft>
                <a:spcPts val="201"/>
              </a:spcAft>
              <a:tabLst>
                <a:tab pos="0" algn="l"/>
              </a:tabLst>
            </a:pPr>
            <a:r>
              <a:rPr lang="en-US" sz="1600" b="0" strike="noStrike" spc="-1">
                <a:solidFill>
                  <a:srgbClr val="404040"/>
                </a:solidFill>
                <a:latin typeface="Times New Roman"/>
              </a:rPr>
              <a:t>$ ./myfirstscript.sh</a:t>
            </a:r>
            <a:endParaRPr lang="en-US" sz="1600" b="0" strike="noStrike" spc="-1">
              <a:solidFill>
                <a:srgbClr val="404040"/>
              </a:solidFill>
              <a:latin typeface="Calibri"/>
            </a:endParaRPr>
          </a:p>
          <a:p>
            <a:pPr marL="91440" indent="-91080">
              <a:lnSpc>
                <a:spcPct val="80000"/>
              </a:lnSpc>
              <a:spcBef>
                <a:spcPts val="641"/>
              </a:spcBef>
              <a:spcAft>
                <a:spcPts val="201"/>
              </a:spcAft>
              <a:tabLst>
                <a:tab pos="0" algn="l"/>
              </a:tabLst>
            </a:pPr>
            <a:r>
              <a:rPr lang="en-US" sz="1600" b="0" strike="noStrike" spc="-1">
                <a:solidFill>
                  <a:srgbClr val="404040"/>
                </a:solidFill>
                <a:latin typeface="Times New Roman"/>
              </a:rPr>
              <a:t>   Hello World!</a:t>
            </a:r>
            <a:endParaRPr lang="en-US" sz="1600" b="0" strike="noStrike" spc="-1">
              <a:solidFill>
                <a:srgbClr val="404040"/>
              </a:solidFill>
              <a:latin typeface="Calibri"/>
            </a:endParaRPr>
          </a:p>
          <a:p>
            <a:pPr marL="91440" indent="-91080">
              <a:lnSpc>
                <a:spcPct val="80000"/>
              </a:lnSpc>
              <a:spcBef>
                <a:spcPts val="641"/>
              </a:spcBef>
              <a:spcAft>
                <a:spcPts val="201"/>
              </a:spcAft>
              <a:tabLst>
                <a:tab pos="0" algn="l"/>
              </a:tabLst>
            </a:pPr>
            <a:r>
              <a:rPr lang="en-US" sz="1600" b="0" strike="noStrike" spc="-1">
                <a:solidFill>
                  <a:srgbClr val="404040"/>
                </a:solidFill>
                <a:latin typeface="Times New Roman"/>
              </a:rPr>
              <a:t>   The date today is Mon Mar 8 15:20:09 EST 2010</a:t>
            </a:r>
            <a:endParaRPr lang="en-US" sz="1600" b="0" strike="noStrike" spc="-1">
              <a:solidFill>
                <a:srgbClr val="404040"/>
              </a:solidFill>
              <a:latin typeface="Calibri"/>
            </a:endParaRPr>
          </a:p>
          <a:p>
            <a:pPr marL="91440" indent="-91080">
              <a:lnSpc>
                <a:spcPct val="80000"/>
              </a:lnSpc>
              <a:spcBef>
                <a:spcPts val="641"/>
              </a:spcBef>
              <a:spcAft>
                <a:spcPts val="201"/>
              </a:spcAft>
              <a:tabLst>
                <a:tab pos="0" algn="l"/>
              </a:tabLst>
            </a:pPr>
            <a:r>
              <a:rPr lang="en-US" sz="1600" b="0" strike="noStrike" spc="-1">
                <a:solidFill>
                  <a:srgbClr val="404040"/>
                </a:solidFill>
                <a:latin typeface="Times New Roman"/>
              </a:rPr>
              <a:t>   The current directory is /netscr/shubin/test</a:t>
            </a:r>
            <a:endParaRPr lang="en-US" sz="1600" b="0" strike="noStrike" spc="-1">
              <a:solidFill>
                <a:srgbClr val="404040"/>
              </a:solidFill>
              <a:latin typeface="Calibri"/>
            </a:endParaRPr>
          </a:p>
          <a:p>
            <a:pPr>
              <a:lnSpc>
                <a:spcPct val="90000"/>
              </a:lnSpc>
              <a:spcBef>
                <a:spcPts val="1199"/>
              </a:spcBef>
              <a:spcAft>
                <a:spcPts val="201"/>
              </a:spcAft>
              <a:tabLst>
                <a:tab pos="0" algn="l"/>
              </a:tabLst>
            </a:pPr>
            <a:endParaRPr lang="en-US" sz="1600" b="0" strike="noStrike" spc="-1">
              <a:solidFill>
                <a:srgbClr val="404040"/>
              </a:solidFill>
              <a:latin typeface="Calibri"/>
            </a:endParaRPr>
          </a:p>
        </p:txBody>
      </p:sp>
      <p:sp>
        <p:nvSpPr>
          <p:cNvPr id="221" name="TextShape 3"/>
          <p:cNvSpPr txBox="1"/>
          <p:nvPr/>
        </p:nvSpPr>
        <p:spPr>
          <a:xfrm>
            <a:off x="1097280" y="6459840"/>
            <a:ext cx="2471760" cy="364680"/>
          </a:xfrm>
          <a:prstGeom prst="rect">
            <a:avLst/>
          </a:prstGeom>
          <a:noFill/>
          <a:ln>
            <a:noFill/>
          </a:ln>
        </p:spPr>
        <p:txBody>
          <a:bodyPr anchor="ctr">
            <a:noAutofit/>
          </a:bodyPr>
          <a:lstStyle/>
          <a:p>
            <a:pPr>
              <a:lnSpc>
                <a:spcPct val="100000"/>
              </a:lnSpc>
            </a:pPr>
            <a:fld id="{19272E29-31A9-4766-938D-0C903D65B5E0}" type="datetime1">
              <a:rPr lang="en-US" sz="900" b="0" strike="noStrike" spc="-1">
                <a:solidFill>
                  <a:srgbClr val="FFFFFF"/>
                </a:solidFill>
                <a:latin typeface="Calibri"/>
              </a:rPr>
              <a:t>3/8/2024</a:t>
            </a:fld>
            <a:endParaRPr lang="en-US" sz="900" b="0" strike="noStrike" spc="-1">
              <a:latin typeface="Times New Roman"/>
            </a:endParaRPr>
          </a:p>
        </p:txBody>
      </p:sp>
      <p:sp>
        <p:nvSpPr>
          <p:cNvPr id="222" name="TextShape 4"/>
          <p:cNvSpPr txBox="1"/>
          <p:nvPr/>
        </p:nvSpPr>
        <p:spPr>
          <a:xfrm>
            <a:off x="9900360" y="6459840"/>
            <a:ext cx="1311840" cy="364680"/>
          </a:xfrm>
          <a:prstGeom prst="rect">
            <a:avLst/>
          </a:prstGeom>
          <a:noFill/>
          <a:ln>
            <a:noFill/>
          </a:ln>
        </p:spPr>
        <p:txBody>
          <a:bodyPr anchor="ctr">
            <a:noAutofit/>
          </a:bodyPr>
          <a:lstStyle/>
          <a:p>
            <a:pPr algn="r">
              <a:lnSpc>
                <a:spcPct val="100000"/>
              </a:lnSpc>
            </a:pPr>
            <a:fld id="{73435EFD-4D55-4BCD-9A06-5BEAB7192B92}" type="slidenum">
              <a:rPr lang="en-US" sz="1050" b="0" strike="noStrike" spc="-1">
                <a:solidFill>
                  <a:srgbClr val="FFFFFF"/>
                </a:solidFill>
                <a:latin typeface="Calibri"/>
              </a:rPr>
              <a:t>20</a:t>
            </a:fld>
            <a:endParaRPr lang="en-US" sz="1050" b="0" strike="noStrike" spc="-1">
              <a:latin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a:solidFill>
                  <a:srgbClr val="404040"/>
                </a:solidFill>
                <a:latin typeface="Calibri Light"/>
              </a:rPr>
              <a:t>User Input</a:t>
            </a:r>
            <a:endParaRPr lang="en-US" sz="4800" b="0" strike="noStrike" spc="-1">
              <a:solidFill>
                <a:srgbClr val="000000"/>
              </a:solidFill>
              <a:latin typeface="Calibri"/>
            </a:endParaRPr>
          </a:p>
        </p:txBody>
      </p:sp>
      <p:sp>
        <p:nvSpPr>
          <p:cNvPr id="224" name="TextShape 2"/>
          <p:cNvSpPr txBox="1"/>
          <p:nvPr/>
        </p:nvSpPr>
        <p:spPr>
          <a:xfrm>
            <a:off x="1097280" y="1845720"/>
            <a:ext cx="10058040" cy="4023000"/>
          </a:xfrm>
          <a:prstGeom prst="rect">
            <a:avLst/>
          </a:prstGeom>
          <a:noFill/>
          <a:ln>
            <a:noFill/>
          </a:ln>
        </p:spPr>
        <p:txBody>
          <a:bodyPr lIns="0" rIns="0">
            <a:noAutofit/>
          </a:bodyPr>
          <a:lstStyle/>
          <a:p>
            <a:pPr marL="91440" indent="-91080">
              <a:lnSpc>
                <a:spcPct val="90000"/>
              </a:lnSpc>
              <a:spcBef>
                <a:spcPts val="1199"/>
              </a:spcBef>
              <a:spcAft>
                <a:spcPts val="201"/>
              </a:spcAft>
              <a:buClr>
                <a:srgbClr val="6F6F74"/>
              </a:buClr>
              <a:buFont typeface="Calibri"/>
              <a:buChar char=" "/>
            </a:pPr>
            <a:r>
              <a:rPr lang="en-GB" sz="2400" b="0" strike="noStrike" spc="-1">
                <a:solidFill>
                  <a:srgbClr val="404040"/>
                </a:solidFill>
                <a:latin typeface="Calibri"/>
              </a:rPr>
              <a:t>As shown on the hello script input from the standard input location is done via the read command.</a:t>
            </a:r>
            <a:endParaRPr lang="en-US" sz="2400" b="0" strike="noStrike" spc="-1">
              <a:solidFill>
                <a:srgbClr val="404040"/>
              </a:solidFill>
              <a:latin typeface="Calibri"/>
            </a:endParaRPr>
          </a:p>
          <a:p>
            <a:pPr marL="91440" indent="-91080">
              <a:lnSpc>
                <a:spcPct val="90000"/>
              </a:lnSpc>
              <a:spcBef>
                <a:spcPts val="1199"/>
              </a:spcBef>
              <a:spcAft>
                <a:spcPts val="201"/>
              </a:spcAft>
              <a:buClr>
                <a:srgbClr val="6F6F74"/>
              </a:buClr>
              <a:buFont typeface="Calibri"/>
              <a:buChar char=" "/>
            </a:pPr>
            <a:r>
              <a:rPr lang="en-GB" sz="2400" b="0" strike="noStrike" spc="-1">
                <a:solidFill>
                  <a:srgbClr val="404040"/>
                </a:solidFill>
                <a:latin typeface="Calibri"/>
              </a:rPr>
              <a:t>Example</a:t>
            </a:r>
            <a:endParaRPr lang="en-US" sz="2400" b="0" strike="noStrike" spc="-1">
              <a:solidFill>
                <a:srgbClr val="404040"/>
              </a:solidFill>
              <a:latin typeface="Calibri"/>
            </a:endParaRPr>
          </a:p>
          <a:p>
            <a:pPr marL="384120" indent="-182520">
              <a:lnSpc>
                <a:spcPct val="90000"/>
              </a:lnSpc>
              <a:spcBef>
                <a:spcPts val="201"/>
              </a:spcBef>
              <a:spcAft>
                <a:spcPts val="400"/>
              </a:spcAft>
              <a:tabLst>
                <a:tab pos="0" algn="l"/>
              </a:tabLst>
            </a:pPr>
            <a:r>
              <a:rPr lang="en-GB" sz="2000" b="0" strike="noStrike" spc="-1">
                <a:solidFill>
                  <a:srgbClr val="404040"/>
                </a:solidFill>
                <a:latin typeface="Courier New"/>
              </a:rPr>
              <a:t>echo "Please enter three filenames:”</a:t>
            </a:r>
            <a:endParaRPr lang="en-US" sz="2000" b="0" strike="noStrike" spc="-1">
              <a:solidFill>
                <a:srgbClr val="404040"/>
              </a:solidFill>
              <a:latin typeface="Calibri"/>
            </a:endParaRPr>
          </a:p>
          <a:p>
            <a:pPr marL="384120" indent="-182520">
              <a:lnSpc>
                <a:spcPct val="90000"/>
              </a:lnSpc>
              <a:spcBef>
                <a:spcPts val="201"/>
              </a:spcBef>
              <a:spcAft>
                <a:spcPts val="400"/>
              </a:spcAft>
              <a:tabLst>
                <a:tab pos="0" algn="l"/>
              </a:tabLst>
            </a:pPr>
            <a:r>
              <a:rPr lang="en-GB" sz="2000" b="1" strike="noStrike" spc="-1">
                <a:solidFill>
                  <a:srgbClr val="FF0000"/>
                </a:solidFill>
                <a:latin typeface="Courier New"/>
              </a:rPr>
              <a:t>read</a:t>
            </a:r>
            <a:r>
              <a:rPr lang="en-GB" sz="2000" b="0" strike="noStrike" spc="-1">
                <a:solidFill>
                  <a:srgbClr val="404040"/>
                </a:solidFill>
                <a:latin typeface="Courier New"/>
              </a:rPr>
              <a:t>  filea fileb filec  </a:t>
            </a:r>
            <a:endParaRPr lang="en-US" sz="2000" b="0" strike="noStrike" spc="-1">
              <a:solidFill>
                <a:srgbClr val="404040"/>
              </a:solidFill>
              <a:latin typeface="Calibri"/>
            </a:endParaRPr>
          </a:p>
          <a:p>
            <a:pPr marL="384120" indent="-182520">
              <a:lnSpc>
                <a:spcPct val="90000"/>
              </a:lnSpc>
              <a:spcBef>
                <a:spcPts val="201"/>
              </a:spcBef>
              <a:spcAft>
                <a:spcPts val="400"/>
              </a:spcAft>
              <a:tabLst>
                <a:tab pos="0" algn="l"/>
              </a:tabLst>
            </a:pPr>
            <a:r>
              <a:rPr lang="en-GB" sz="2000" b="0" strike="noStrike" spc="-1">
                <a:solidFill>
                  <a:srgbClr val="404040"/>
                </a:solidFill>
                <a:latin typeface="Courier New"/>
              </a:rPr>
              <a:t>echo “These files are used:$filea  $fileb  $filec”</a:t>
            </a:r>
            <a:endParaRPr lang="en-US" sz="2000" b="0" strike="noStrike" spc="-1">
              <a:solidFill>
                <a:srgbClr val="404040"/>
              </a:solidFill>
              <a:latin typeface="Calibri"/>
            </a:endParaRPr>
          </a:p>
          <a:p>
            <a:pPr marL="91440" indent="-91080">
              <a:lnSpc>
                <a:spcPct val="90000"/>
              </a:lnSpc>
              <a:spcBef>
                <a:spcPts val="1199"/>
              </a:spcBef>
              <a:spcAft>
                <a:spcPts val="201"/>
              </a:spcAft>
              <a:buClr>
                <a:srgbClr val="6F6F74"/>
              </a:buClr>
              <a:buFont typeface="Calibri"/>
              <a:buChar char=" "/>
              <a:tabLst>
                <a:tab pos="0" algn="l"/>
              </a:tabLst>
            </a:pPr>
            <a:r>
              <a:rPr lang="en-GB" sz="2400" b="0" strike="noStrike" spc="-1">
                <a:solidFill>
                  <a:srgbClr val="404040"/>
                </a:solidFill>
                <a:latin typeface="Calibri"/>
              </a:rPr>
              <a:t>Each read statement reads an entire line. In the above example if there are less than 3 items in the response the trailing(losing) variables will be set to blank ‘ ‘.</a:t>
            </a:r>
            <a:endParaRPr lang="en-US" sz="2400" b="0" strike="noStrike" spc="-1">
              <a:solidFill>
                <a:srgbClr val="404040"/>
              </a:solidFill>
              <a:latin typeface="Calibri"/>
            </a:endParaRPr>
          </a:p>
          <a:p>
            <a:pPr marL="91440" indent="-91080">
              <a:lnSpc>
                <a:spcPct val="90000"/>
              </a:lnSpc>
              <a:spcBef>
                <a:spcPts val="1199"/>
              </a:spcBef>
              <a:spcAft>
                <a:spcPts val="201"/>
              </a:spcAft>
              <a:buClr>
                <a:srgbClr val="6F6F74"/>
              </a:buClr>
              <a:buFont typeface="Calibri"/>
              <a:buChar char=" "/>
              <a:tabLst>
                <a:tab pos="0" algn="l"/>
              </a:tabLst>
            </a:pPr>
            <a:r>
              <a:rPr lang="en-GB" sz="2400" b="0" strike="noStrike" spc="-1">
                <a:solidFill>
                  <a:srgbClr val="404040"/>
                </a:solidFill>
                <a:latin typeface="Calibri"/>
              </a:rPr>
              <a:t>Three items are separated by one space.</a:t>
            </a:r>
            <a:endParaRPr lang="en-US" sz="2400" b="0" strike="noStrike" spc="-1">
              <a:solidFill>
                <a:srgbClr val="404040"/>
              </a:solidFill>
              <a:latin typeface="Calibri"/>
            </a:endParaRPr>
          </a:p>
          <a:p>
            <a:pPr>
              <a:lnSpc>
                <a:spcPct val="90000"/>
              </a:lnSpc>
              <a:spcBef>
                <a:spcPts val="1199"/>
              </a:spcBef>
              <a:spcAft>
                <a:spcPts val="201"/>
              </a:spcAft>
              <a:tabLst>
                <a:tab pos="0" algn="l"/>
              </a:tabLst>
            </a:pPr>
            <a:endParaRPr lang="en-US" sz="2400" b="0" strike="noStrike" spc="-1">
              <a:solidFill>
                <a:srgbClr val="404040"/>
              </a:solidFill>
              <a:latin typeface="Calibri"/>
            </a:endParaRPr>
          </a:p>
        </p:txBody>
      </p:sp>
      <p:sp>
        <p:nvSpPr>
          <p:cNvPr id="225" name="TextShape 3"/>
          <p:cNvSpPr txBox="1"/>
          <p:nvPr/>
        </p:nvSpPr>
        <p:spPr>
          <a:xfrm>
            <a:off x="1097280" y="6459840"/>
            <a:ext cx="2471760" cy="364680"/>
          </a:xfrm>
          <a:prstGeom prst="rect">
            <a:avLst/>
          </a:prstGeom>
          <a:noFill/>
          <a:ln>
            <a:noFill/>
          </a:ln>
        </p:spPr>
        <p:txBody>
          <a:bodyPr anchor="ctr">
            <a:noAutofit/>
          </a:bodyPr>
          <a:lstStyle/>
          <a:p>
            <a:pPr>
              <a:lnSpc>
                <a:spcPct val="100000"/>
              </a:lnSpc>
            </a:pPr>
            <a:fld id="{8DDEA3F3-3CF5-4F98-81C3-EB82740248AF}" type="datetime1">
              <a:rPr lang="en-US" sz="900" b="0" strike="noStrike" spc="-1">
                <a:solidFill>
                  <a:srgbClr val="FFFFFF"/>
                </a:solidFill>
                <a:latin typeface="Calibri"/>
              </a:rPr>
              <a:t>3/8/2024</a:t>
            </a:fld>
            <a:endParaRPr lang="en-US" sz="900" b="0" strike="noStrike" spc="-1">
              <a:latin typeface="Times New Roman"/>
            </a:endParaRPr>
          </a:p>
        </p:txBody>
      </p:sp>
      <p:sp>
        <p:nvSpPr>
          <p:cNvPr id="226" name="TextShape 4"/>
          <p:cNvSpPr txBox="1"/>
          <p:nvPr/>
        </p:nvSpPr>
        <p:spPr>
          <a:xfrm>
            <a:off x="9900360" y="6459840"/>
            <a:ext cx="1311840" cy="364680"/>
          </a:xfrm>
          <a:prstGeom prst="rect">
            <a:avLst/>
          </a:prstGeom>
          <a:noFill/>
          <a:ln>
            <a:noFill/>
          </a:ln>
        </p:spPr>
        <p:txBody>
          <a:bodyPr anchor="ctr">
            <a:noAutofit/>
          </a:bodyPr>
          <a:lstStyle/>
          <a:p>
            <a:pPr algn="r">
              <a:lnSpc>
                <a:spcPct val="100000"/>
              </a:lnSpc>
            </a:pPr>
            <a:fld id="{71D71AE8-C22D-4077-A530-4F9B77D2C73A}" type="slidenum">
              <a:rPr lang="en-US" sz="1050" b="0" strike="noStrike" spc="-1">
                <a:solidFill>
                  <a:srgbClr val="FFFFFF"/>
                </a:solidFill>
                <a:latin typeface="Calibri"/>
              </a:rPr>
              <a:t>21</a:t>
            </a:fld>
            <a:endParaRPr lang="en-US" sz="1050" b="0" strike="noStrike" spc="-1">
              <a:latin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a:solidFill>
                  <a:srgbClr val="404040"/>
                </a:solidFill>
                <a:latin typeface="Calibri Light"/>
              </a:rPr>
              <a:t>Hello script </a:t>
            </a:r>
            <a:endParaRPr lang="en-US" sz="4800" b="0" strike="noStrike" spc="-1">
              <a:solidFill>
                <a:srgbClr val="000000"/>
              </a:solidFill>
              <a:latin typeface="Calibri"/>
            </a:endParaRPr>
          </a:p>
        </p:txBody>
      </p:sp>
      <p:sp>
        <p:nvSpPr>
          <p:cNvPr id="228" name="TextShape 2"/>
          <p:cNvSpPr txBox="1"/>
          <p:nvPr/>
        </p:nvSpPr>
        <p:spPr>
          <a:xfrm>
            <a:off x="1097280" y="1845720"/>
            <a:ext cx="10058040" cy="4023000"/>
          </a:xfrm>
          <a:prstGeom prst="rect">
            <a:avLst/>
          </a:prstGeom>
          <a:noFill/>
          <a:ln>
            <a:noFill/>
          </a:ln>
        </p:spPr>
        <p:txBody>
          <a:bodyPr lIns="0" rIns="0">
            <a:noAutofit/>
          </a:bodyPr>
          <a:lstStyle/>
          <a:p>
            <a:pPr marL="91440" indent="-91080">
              <a:lnSpc>
                <a:spcPct val="90000"/>
              </a:lnSpc>
              <a:spcBef>
                <a:spcPts val="1199"/>
              </a:spcBef>
              <a:spcAft>
                <a:spcPts val="201"/>
              </a:spcAft>
              <a:buClr>
                <a:srgbClr val="6F6F74"/>
              </a:buClr>
              <a:buFont typeface="Calibri"/>
              <a:buChar char=" "/>
            </a:pPr>
            <a:r>
              <a:rPr lang="en-GB" sz="2000" b="0" strike="noStrike" spc="-1">
                <a:solidFill>
                  <a:srgbClr val="404040"/>
                </a:solidFill>
                <a:latin typeface="Calibri"/>
              </a:rPr>
              <a:t>The following script asks the user to enter his name and displays a personalised hello.  </a:t>
            </a:r>
            <a:endParaRPr lang="en-US" sz="2000" b="0" strike="noStrike" spc="-1">
              <a:solidFill>
                <a:srgbClr val="404040"/>
              </a:solidFill>
              <a:latin typeface="Calibri"/>
            </a:endParaRPr>
          </a:p>
          <a:p>
            <a:pPr marL="91440" indent="-91080">
              <a:lnSpc>
                <a:spcPct val="90000"/>
              </a:lnSpc>
              <a:spcBef>
                <a:spcPts val="1199"/>
              </a:spcBef>
              <a:spcAft>
                <a:spcPts val="201"/>
              </a:spcAft>
              <a:tabLst>
                <a:tab pos="0" algn="l"/>
              </a:tabLst>
            </a:pPr>
            <a:r>
              <a:rPr lang="en-GB" sz="2000" b="0" strike="noStrike" spc="-1">
                <a:solidFill>
                  <a:srgbClr val="404040"/>
                </a:solidFill>
                <a:latin typeface="Calibri"/>
              </a:rPr>
              <a:t>	  </a:t>
            </a:r>
            <a:r>
              <a:rPr lang="en-GB" sz="2000" b="0" strike="noStrike" spc="-1">
                <a:solidFill>
                  <a:srgbClr val="FF6600"/>
                </a:solidFill>
                <a:latin typeface="Courier New"/>
              </a:rPr>
              <a:t>#!/bin/sh </a:t>
            </a:r>
            <a:endParaRPr lang="en-US" sz="2000" b="0" strike="noStrike" spc="-1">
              <a:solidFill>
                <a:srgbClr val="404040"/>
              </a:solidFill>
              <a:latin typeface="Calibri"/>
            </a:endParaRPr>
          </a:p>
          <a:p>
            <a:pPr marL="91440" indent="-91080">
              <a:lnSpc>
                <a:spcPct val="90000"/>
              </a:lnSpc>
              <a:spcBef>
                <a:spcPts val="1199"/>
              </a:spcBef>
              <a:spcAft>
                <a:spcPts val="201"/>
              </a:spcAft>
              <a:tabLst>
                <a:tab pos="0" algn="l"/>
              </a:tabLst>
            </a:pPr>
            <a:r>
              <a:rPr lang="en-GB" sz="2000" b="0" strike="noStrike" spc="-1">
                <a:solidFill>
                  <a:srgbClr val="FF6600"/>
                </a:solidFill>
                <a:latin typeface="Courier New"/>
              </a:rPr>
              <a:t>   echo “Who am I talking to?” </a:t>
            </a:r>
            <a:endParaRPr lang="en-US" sz="2000" b="0" strike="noStrike" spc="-1">
              <a:solidFill>
                <a:srgbClr val="404040"/>
              </a:solidFill>
              <a:latin typeface="Calibri"/>
            </a:endParaRPr>
          </a:p>
          <a:p>
            <a:pPr marL="91440" indent="-91080">
              <a:lnSpc>
                <a:spcPct val="90000"/>
              </a:lnSpc>
              <a:spcBef>
                <a:spcPts val="1199"/>
              </a:spcBef>
              <a:spcAft>
                <a:spcPts val="201"/>
              </a:spcAft>
              <a:tabLst>
                <a:tab pos="0" algn="l"/>
              </a:tabLst>
            </a:pPr>
            <a:r>
              <a:rPr lang="en-GB" sz="2000" b="0" strike="noStrike" spc="-1">
                <a:solidFill>
                  <a:srgbClr val="FF6600"/>
                </a:solidFill>
                <a:latin typeface="Courier New"/>
              </a:rPr>
              <a:t>   read user_name</a:t>
            </a:r>
            <a:endParaRPr lang="en-US" sz="2000" b="0" strike="noStrike" spc="-1">
              <a:solidFill>
                <a:srgbClr val="404040"/>
              </a:solidFill>
              <a:latin typeface="Calibri"/>
            </a:endParaRPr>
          </a:p>
          <a:p>
            <a:pPr marL="91440" indent="-91080">
              <a:lnSpc>
                <a:spcPct val="90000"/>
              </a:lnSpc>
              <a:spcBef>
                <a:spcPts val="1199"/>
              </a:spcBef>
              <a:spcAft>
                <a:spcPts val="201"/>
              </a:spcAft>
              <a:tabLst>
                <a:tab pos="0" algn="l"/>
              </a:tabLst>
            </a:pPr>
            <a:r>
              <a:rPr lang="en-GB" sz="2000" b="0" strike="noStrike" spc="-1">
                <a:solidFill>
                  <a:srgbClr val="FF6600"/>
                </a:solidFill>
                <a:latin typeface="Courier New"/>
              </a:rPr>
              <a:t>   echo “Hello $user_name”</a:t>
            </a:r>
            <a:r>
              <a:rPr lang="en-GB" sz="2000" b="0" strike="noStrike" spc="-1">
                <a:solidFill>
                  <a:srgbClr val="404040"/>
                </a:solidFill>
                <a:latin typeface="Courier New"/>
              </a:rPr>
              <a:t> </a:t>
            </a:r>
            <a:endParaRPr lang="en-US" sz="2000" b="0" strike="noStrike" spc="-1">
              <a:solidFill>
                <a:srgbClr val="404040"/>
              </a:solidFill>
              <a:latin typeface="Calibri"/>
            </a:endParaRPr>
          </a:p>
          <a:p>
            <a:pPr>
              <a:lnSpc>
                <a:spcPct val="90000"/>
              </a:lnSpc>
              <a:spcBef>
                <a:spcPts val="1199"/>
              </a:spcBef>
              <a:spcAft>
                <a:spcPts val="201"/>
              </a:spcAft>
              <a:tabLst>
                <a:tab pos="0" algn="l"/>
              </a:tabLst>
            </a:pPr>
            <a:endParaRPr lang="en-US" sz="2000" b="0" strike="noStrike" spc="-1">
              <a:solidFill>
                <a:srgbClr val="404040"/>
              </a:solidFill>
              <a:latin typeface="Calibri"/>
            </a:endParaRPr>
          </a:p>
        </p:txBody>
      </p:sp>
      <p:sp>
        <p:nvSpPr>
          <p:cNvPr id="229" name="TextShape 3"/>
          <p:cNvSpPr txBox="1"/>
          <p:nvPr/>
        </p:nvSpPr>
        <p:spPr>
          <a:xfrm>
            <a:off x="1097280" y="6459840"/>
            <a:ext cx="2471760" cy="364680"/>
          </a:xfrm>
          <a:prstGeom prst="rect">
            <a:avLst/>
          </a:prstGeom>
          <a:noFill/>
          <a:ln>
            <a:noFill/>
          </a:ln>
        </p:spPr>
        <p:txBody>
          <a:bodyPr anchor="ctr">
            <a:noAutofit/>
          </a:bodyPr>
          <a:lstStyle/>
          <a:p>
            <a:pPr>
              <a:lnSpc>
                <a:spcPct val="100000"/>
              </a:lnSpc>
            </a:pPr>
            <a:fld id="{08972A05-51B2-41E6-AC89-313E349E811D}" type="datetime1">
              <a:rPr lang="en-US" sz="900" b="0" strike="noStrike" spc="-1">
                <a:solidFill>
                  <a:srgbClr val="FFFFFF"/>
                </a:solidFill>
                <a:latin typeface="Calibri"/>
              </a:rPr>
              <a:t>3/8/2024</a:t>
            </a:fld>
            <a:endParaRPr lang="en-US" sz="900" b="0" strike="noStrike" spc="-1">
              <a:latin typeface="Times New Roman"/>
            </a:endParaRPr>
          </a:p>
        </p:txBody>
      </p:sp>
      <p:sp>
        <p:nvSpPr>
          <p:cNvPr id="230" name="TextShape 4"/>
          <p:cNvSpPr txBox="1"/>
          <p:nvPr/>
        </p:nvSpPr>
        <p:spPr>
          <a:xfrm>
            <a:off x="9900360" y="6459840"/>
            <a:ext cx="1311840" cy="364680"/>
          </a:xfrm>
          <a:prstGeom prst="rect">
            <a:avLst/>
          </a:prstGeom>
          <a:noFill/>
          <a:ln>
            <a:noFill/>
          </a:ln>
        </p:spPr>
        <p:txBody>
          <a:bodyPr anchor="ctr">
            <a:noAutofit/>
          </a:bodyPr>
          <a:lstStyle/>
          <a:p>
            <a:pPr algn="r">
              <a:lnSpc>
                <a:spcPct val="100000"/>
              </a:lnSpc>
            </a:pPr>
            <a:fld id="{9FFBDDB6-CAFA-4EC5-85E7-43E7CFBB7868}" type="slidenum">
              <a:rPr lang="en-US" sz="1050" b="0" strike="noStrike" spc="-1">
                <a:solidFill>
                  <a:srgbClr val="FFFFFF"/>
                </a:solidFill>
                <a:latin typeface="Calibri"/>
              </a:rPr>
              <a:t>22</a:t>
            </a:fld>
            <a:endParaRPr lang="en-US" sz="1050" b="0" strike="noStrike" spc="-1">
              <a:latin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a:solidFill>
                  <a:srgbClr val="404040"/>
                </a:solidFill>
                <a:latin typeface="Calibri Light"/>
              </a:rPr>
              <a:t>More with Inputs</a:t>
            </a:r>
            <a:endParaRPr lang="en-US" sz="4800" b="0" strike="noStrike" spc="-1">
              <a:solidFill>
                <a:srgbClr val="000000"/>
              </a:solidFill>
              <a:latin typeface="Calibri"/>
            </a:endParaRPr>
          </a:p>
        </p:txBody>
      </p:sp>
      <p:sp>
        <p:nvSpPr>
          <p:cNvPr id="232" name="TextShape 2"/>
          <p:cNvSpPr txBox="1"/>
          <p:nvPr/>
        </p:nvSpPr>
        <p:spPr>
          <a:xfrm>
            <a:off x="1097280" y="1845720"/>
            <a:ext cx="10058040" cy="4023000"/>
          </a:xfrm>
          <a:prstGeom prst="rect">
            <a:avLst/>
          </a:prstGeom>
          <a:noFill/>
          <a:ln>
            <a:noFill/>
          </a:ln>
        </p:spPr>
        <p:txBody>
          <a:bodyPr lIns="0" rIns="0">
            <a:noAutofit/>
          </a:bodyPr>
          <a:lstStyle/>
          <a:p>
            <a:pPr marL="91440" indent="-91080">
              <a:lnSpc>
                <a:spcPct val="90000"/>
              </a:lnSpc>
              <a:spcBef>
                <a:spcPts val="1199"/>
              </a:spcBef>
              <a:spcAft>
                <a:spcPts val="201"/>
              </a:spcAft>
              <a:buClr>
                <a:srgbClr val="6F6F74"/>
              </a:buClr>
              <a:buFont typeface="Courier New"/>
              <a:buChar char="o"/>
            </a:pPr>
            <a:r>
              <a:rPr lang="en-US" sz="2000" b="0" strike="noStrike" spc="-1">
                <a:solidFill>
                  <a:srgbClr val="404040"/>
                </a:solidFill>
                <a:latin typeface="Calibri"/>
              </a:rPr>
              <a:t>You can alter the behavior of </a:t>
            </a:r>
            <a:r>
              <a:rPr lang="en-US" sz="2000" b="1" strike="noStrike" spc="-1">
                <a:solidFill>
                  <a:srgbClr val="404040"/>
                </a:solidFill>
                <a:latin typeface="Calibri"/>
              </a:rPr>
              <a:t>read</a:t>
            </a:r>
            <a:r>
              <a:rPr lang="en-US" sz="2000" b="0" strike="noStrike" spc="-1">
                <a:solidFill>
                  <a:srgbClr val="404040"/>
                </a:solidFill>
                <a:latin typeface="Calibri"/>
              </a:rPr>
              <a:t> with a variety of command line options. </a:t>
            </a:r>
          </a:p>
          <a:p>
            <a:pPr marL="91440" indent="-91080">
              <a:lnSpc>
                <a:spcPct val="90000"/>
              </a:lnSpc>
              <a:spcBef>
                <a:spcPts val="1199"/>
              </a:spcBef>
              <a:spcAft>
                <a:spcPts val="201"/>
              </a:spcAft>
              <a:buClr>
                <a:srgbClr val="6F6F74"/>
              </a:buClr>
              <a:buFont typeface="Courier New"/>
              <a:buChar char="o"/>
            </a:pPr>
            <a:r>
              <a:rPr lang="en-US" sz="2000" b="0" strike="noStrike" spc="-1">
                <a:solidFill>
                  <a:srgbClr val="404040"/>
                </a:solidFill>
                <a:latin typeface="Calibri"/>
              </a:rPr>
              <a:t>Two commonly used options however are </a:t>
            </a:r>
            <a:r>
              <a:rPr lang="en-US" sz="2000" b="1" strike="noStrike" spc="-1">
                <a:solidFill>
                  <a:srgbClr val="404040"/>
                </a:solidFill>
                <a:latin typeface="Calibri"/>
              </a:rPr>
              <a:t>-p</a:t>
            </a:r>
            <a:r>
              <a:rPr lang="en-US" sz="2000" b="0" strike="noStrike" spc="-1">
                <a:solidFill>
                  <a:srgbClr val="404040"/>
                </a:solidFill>
                <a:latin typeface="Calibri"/>
              </a:rPr>
              <a:t> which allows you to specify a prompt and </a:t>
            </a:r>
            <a:r>
              <a:rPr lang="en-US" sz="2000" b="1" strike="noStrike" spc="-1">
                <a:solidFill>
                  <a:srgbClr val="404040"/>
                </a:solidFill>
                <a:latin typeface="Calibri"/>
              </a:rPr>
              <a:t>-s</a:t>
            </a:r>
            <a:r>
              <a:rPr lang="en-US" sz="2000" b="0" strike="noStrike" spc="-1">
                <a:solidFill>
                  <a:srgbClr val="404040"/>
                </a:solidFill>
                <a:latin typeface="Calibri"/>
              </a:rPr>
              <a:t> which makes the input silent. </a:t>
            </a:r>
          </a:p>
          <a:p>
            <a:pPr marL="91440" indent="-91080">
              <a:lnSpc>
                <a:spcPct val="90000"/>
              </a:lnSpc>
              <a:spcBef>
                <a:spcPts val="1199"/>
              </a:spcBef>
              <a:spcAft>
                <a:spcPts val="201"/>
              </a:spcAft>
              <a:buClr>
                <a:srgbClr val="6F6F74"/>
              </a:buClr>
              <a:buFont typeface="Courier New"/>
              <a:buChar char="o"/>
            </a:pPr>
            <a:r>
              <a:rPr lang="en-US" sz="2000" b="0" strike="noStrike" spc="-1">
                <a:solidFill>
                  <a:srgbClr val="404040"/>
                </a:solidFill>
                <a:latin typeface="Calibri"/>
              </a:rPr>
              <a:t>This can make it easy to ask for a username and password combination like the example below:</a:t>
            </a:r>
          </a:p>
        </p:txBody>
      </p:sp>
      <p:sp>
        <p:nvSpPr>
          <p:cNvPr id="233" name="TextShape 3"/>
          <p:cNvSpPr txBox="1"/>
          <p:nvPr/>
        </p:nvSpPr>
        <p:spPr>
          <a:xfrm>
            <a:off x="1097280" y="6459840"/>
            <a:ext cx="2471760" cy="364680"/>
          </a:xfrm>
          <a:prstGeom prst="rect">
            <a:avLst/>
          </a:prstGeom>
          <a:noFill/>
          <a:ln>
            <a:noFill/>
          </a:ln>
        </p:spPr>
        <p:txBody>
          <a:bodyPr anchor="ctr">
            <a:noAutofit/>
          </a:bodyPr>
          <a:lstStyle/>
          <a:p>
            <a:pPr>
              <a:lnSpc>
                <a:spcPct val="100000"/>
              </a:lnSpc>
            </a:pPr>
            <a:fld id="{58AAF974-4B7C-4AA0-9E36-21D62DC566B2}" type="datetime1">
              <a:rPr lang="en-US" sz="900" b="0" strike="noStrike" spc="-1">
                <a:solidFill>
                  <a:srgbClr val="FFFFFF"/>
                </a:solidFill>
                <a:latin typeface="Calibri"/>
              </a:rPr>
              <a:t>3/8/2024</a:t>
            </a:fld>
            <a:endParaRPr lang="en-US" sz="900" b="0" strike="noStrike" spc="-1">
              <a:latin typeface="Times New Roman"/>
            </a:endParaRPr>
          </a:p>
        </p:txBody>
      </p:sp>
      <p:sp>
        <p:nvSpPr>
          <p:cNvPr id="234" name="TextShape 4"/>
          <p:cNvSpPr txBox="1"/>
          <p:nvPr/>
        </p:nvSpPr>
        <p:spPr>
          <a:xfrm>
            <a:off x="9900360" y="6459840"/>
            <a:ext cx="1311840" cy="364680"/>
          </a:xfrm>
          <a:prstGeom prst="rect">
            <a:avLst/>
          </a:prstGeom>
          <a:noFill/>
          <a:ln>
            <a:noFill/>
          </a:ln>
        </p:spPr>
        <p:txBody>
          <a:bodyPr anchor="ctr">
            <a:noAutofit/>
          </a:bodyPr>
          <a:lstStyle/>
          <a:p>
            <a:pPr algn="r">
              <a:lnSpc>
                <a:spcPct val="100000"/>
              </a:lnSpc>
            </a:pPr>
            <a:fld id="{10AD95B6-4880-4F0A-B0EB-0A3C9298A4F7}" type="slidenum">
              <a:rPr lang="en-US" sz="1050" b="0" strike="noStrike" spc="-1">
                <a:solidFill>
                  <a:srgbClr val="FFFFFF"/>
                </a:solidFill>
                <a:latin typeface="Calibri"/>
              </a:rPr>
              <a:t>23</a:t>
            </a:fld>
            <a:endParaRPr lang="en-US" sz="1050" b="0" strike="noStrike" spc="-1">
              <a:latin typeface="Times New Roman"/>
            </a:endParaRPr>
          </a:p>
        </p:txBody>
      </p:sp>
      <p:pic>
        <p:nvPicPr>
          <p:cNvPr id="235" name="Picture 5"/>
          <p:cNvPicPr/>
          <p:nvPr/>
        </p:nvPicPr>
        <p:blipFill>
          <a:blip r:embed="rId2"/>
          <a:stretch/>
        </p:blipFill>
        <p:spPr>
          <a:xfrm>
            <a:off x="3764520" y="3475080"/>
            <a:ext cx="7391160" cy="2742840"/>
          </a:xfrm>
          <a:prstGeom prst="rect">
            <a:avLst/>
          </a:prstGeom>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a:solidFill>
                  <a:srgbClr val="404040"/>
                </a:solidFill>
                <a:latin typeface="Calibri Light"/>
              </a:rPr>
              <a:t>Arithmetic operations</a:t>
            </a:r>
            <a:endParaRPr lang="en-US" sz="4800" b="0" strike="noStrike" spc="-1">
              <a:solidFill>
                <a:srgbClr val="000000"/>
              </a:solidFill>
              <a:latin typeface="Calibri"/>
            </a:endParaRPr>
          </a:p>
        </p:txBody>
      </p:sp>
      <p:sp>
        <p:nvSpPr>
          <p:cNvPr id="237" name="TextShape 2"/>
          <p:cNvSpPr txBox="1"/>
          <p:nvPr/>
        </p:nvSpPr>
        <p:spPr>
          <a:xfrm>
            <a:off x="1097280" y="6459840"/>
            <a:ext cx="2471760" cy="364680"/>
          </a:xfrm>
          <a:prstGeom prst="rect">
            <a:avLst/>
          </a:prstGeom>
          <a:noFill/>
          <a:ln>
            <a:noFill/>
          </a:ln>
        </p:spPr>
        <p:txBody>
          <a:bodyPr anchor="ctr">
            <a:noAutofit/>
          </a:bodyPr>
          <a:lstStyle/>
          <a:p>
            <a:pPr>
              <a:lnSpc>
                <a:spcPct val="100000"/>
              </a:lnSpc>
            </a:pPr>
            <a:fld id="{AF6A67FB-9572-4ACE-8F6C-3FE33645302E}" type="datetime1">
              <a:rPr lang="en-US" sz="900" b="0" strike="noStrike" spc="-1">
                <a:solidFill>
                  <a:srgbClr val="FFFFFF"/>
                </a:solidFill>
                <a:latin typeface="Calibri"/>
              </a:rPr>
              <a:t>3/8/2024</a:t>
            </a:fld>
            <a:endParaRPr lang="en-US" sz="900" b="0" strike="noStrike" spc="-1">
              <a:latin typeface="Times New Roman"/>
            </a:endParaRPr>
          </a:p>
        </p:txBody>
      </p:sp>
      <p:sp>
        <p:nvSpPr>
          <p:cNvPr id="238" name="TextShape 3"/>
          <p:cNvSpPr txBox="1"/>
          <p:nvPr/>
        </p:nvSpPr>
        <p:spPr>
          <a:xfrm>
            <a:off x="9900360" y="6459840"/>
            <a:ext cx="1311840" cy="364680"/>
          </a:xfrm>
          <a:prstGeom prst="rect">
            <a:avLst/>
          </a:prstGeom>
          <a:noFill/>
          <a:ln>
            <a:noFill/>
          </a:ln>
        </p:spPr>
        <p:txBody>
          <a:bodyPr anchor="ctr">
            <a:noAutofit/>
          </a:bodyPr>
          <a:lstStyle/>
          <a:p>
            <a:pPr algn="r">
              <a:lnSpc>
                <a:spcPct val="100000"/>
              </a:lnSpc>
            </a:pPr>
            <a:fld id="{6E241235-A7BC-4924-8BD5-A67CD250137B}" type="slidenum">
              <a:rPr lang="en-US" sz="1050" b="0" strike="noStrike" spc="-1">
                <a:solidFill>
                  <a:srgbClr val="FFFFFF"/>
                </a:solidFill>
                <a:latin typeface="Calibri"/>
              </a:rPr>
              <a:t>24</a:t>
            </a:fld>
            <a:endParaRPr lang="en-US" sz="1050" b="0" strike="noStrike" spc="-1">
              <a:latin typeface="Times New Roman"/>
            </a:endParaRPr>
          </a:p>
        </p:txBody>
      </p:sp>
      <p:sp>
        <p:nvSpPr>
          <p:cNvPr id="239" name="TextShape 4"/>
          <p:cNvSpPr txBox="1"/>
          <p:nvPr/>
        </p:nvSpPr>
        <p:spPr>
          <a:xfrm>
            <a:off x="1097280" y="1830960"/>
            <a:ext cx="8313480" cy="4053240"/>
          </a:xfrm>
          <a:prstGeom prst="rect">
            <a:avLst/>
          </a:prstGeom>
          <a:solidFill>
            <a:srgbClr val="F5F5F5"/>
          </a:solidFill>
          <a:ln>
            <a:noFill/>
          </a:ln>
        </p:spPr>
        <p:txBody>
          <a:bodyPr lIns="63360" anchor="ctr">
            <a:noAutofit/>
          </a:bodyPr>
          <a:lstStyle/>
          <a:p>
            <a:pPr>
              <a:lnSpc>
                <a:spcPct val="100000"/>
              </a:lnSpc>
              <a:tabLst>
                <a:tab pos="0" algn="l"/>
              </a:tabLst>
            </a:pPr>
            <a:endParaRPr lang="en-US" sz="2000" b="0" strike="noStrike" spc="-1">
              <a:solidFill>
                <a:srgbClr val="404040"/>
              </a:solidFill>
              <a:latin typeface="Calibri"/>
            </a:endParaRPr>
          </a:p>
          <a:p>
            <a:pPr marL="91440" indent="-91080">
              <a:lnSpc>
                <a:spcPct val="100000"/>
              </a:lnSpc>
              <a:buClr>
                <a:srgbClr val="333333"/>
              </a:buClr>
              <a:buFont typeface="Wingdings" charset="2"/>
              <a:buChar char=""/>
              <a:tabLst>
                <a:tab pos="0" algn="l"/>
              </a:tabLst>
            </a:pPr>
            <a:r>
              <a:rPr lang="en-US" sz="2800" b="1" strike="noStrike" spc="-1">
                <a:solidFill>
                  <a:srgbClr val="333333"/>
                </a:solidFill>
                <a:latin typeface="Times New Roman"/>
              </a:rPr>
              <a:t>let expression -&gt; let a=2+3</a:t>
            </a:r>
            <a:endParaRPr lang="en-US" sz="2800" b="0" strike="noStrike" spc="-1">
              <a:solidFill>
                <a:srgbClr val="404040"/>
              </a:solidFill>
              <a:latin typeface="Calibri"/>
            </a:endParaRPr>
          </a:p>
          <a:p>
            <a:pPr>
              <a:lnSpc>
                <a:spcPct val="100000"/>
              </a:lnSpc>
              <a:tabLst>
                <a:tab pos="0" algn="l"/>
              </a:tabLst>
            </a:pPr>
            <a:r>
              <a:rPr lang="en-US" sz="2800" b="0" strike="noStrike" spc="-1">
                <a:solidFill>
                  <a:srgbClr val="333333"/>
                </a:solidFill>
                <a:latin typeface="Times New Roman"/>
              </a:rPr>
              <a:t>Make a variable equal to an expression.</a:t>
            </a:r>
            <a:endParaRPr lang="en-US" sz="2800" b="0" strike="noStrike" spc="-1">
              <a:solidFill>
                <a:srgbClr val="404040"/>
              </a:solidFill>
              <a:latin typeface="Calibri"/>
            </a:endParaRPr>
          </a:p>
          <a:p>
            <a:pPr marL="91440" indent="-91080">
              <a:lnSpc>
                <a:spcPct val="100000"/>
              </a:lnSpc>
              <a:buClr>
                <a:srgbClr val="333333"/>
              </a:buClr>
              <a:buFont typeface="Wingdings" charset="2"/>
              <a:buChar char=""/>
              <a:tabLst>
                <a:tab pos="0" algn="l"/>
              </a:tabLst>
            </a:pPr>
            <a:r>
              <a:rPr lang="en-US" sz="2800" b="1" strike="noStrike" spc="-1">
                <a:solidFill>
                  <a:srgbClr val="333333"/>
                </a:solidFill>
                <a:latin typeface="Times New Roman"/>
              </a:rPr>
              <a:t>expr expression</a:t>
            </a:r>
            <a:endParaRPr lang="en-US" sz="2800" b="0" strike="noStrike" spc="-1">
              <a:solidFill>
                <a:srgbClr val="404040"/>
              </a:solidFill>
              <a:latin typeface="Calibri"/>
            </a:endParaRPr>
          </a:p>
          <a:p>
            <a:pPr>
              <a:lnSpc>
                <a:spcPct val="100000"/>
              </a:lnSpc>
              <a:tabLst>
                <a:tab pos="0" algn="l"/>
              </a:tabLst>
            </a:pPr>
            <a:r>
              <a:rPr lang="en-US" sz="2800" b="0" strike="noStrike" spc="-1">
                <a:solidFill>
                  <a:srgbClr val="333333"/>
                </a:solidFill>
                <a:latin typeface="Times New Roman"/>
              </a:rPr>
              <a:t>print out the result of the expression.</a:t>
            </a:r>
            <a:endParaRPr lang="en-US" sz="2800" b="0" strike="noStrike" spc="-1">
              <a:solidFill>
                <a:srgbClr val="404040"/>
              </a:solidFill>
              <a:latin typeface="Calibri"/>
            </a:endParaRPr>
          </a:p>
          <a:p>
            <a:pPr marL="91440" indent="-91080">
              <a:lnSpc>
                <a:spcPct val="100000"/>
              </a:lnSpc>
              <a:buClr>
                <a:srgbClr val="333333"/>
              </a:buClr>
              <a:buFont typeface="Wingdings" charset="2"/>
              <a:buChar char=""/>
              <a:tabLst>
                <a:tab pos="0" algn="l"/>
              </a:tabLst>
            </a:pPr>
            <a:r>
              <a:rPr lang="en-US" sz="2800" b="1" strike="noStrike" spc="-1">
                <a:solidFill>
                  <a:srgbClr val="333333"/>
                </a:solidFill>
                <a:latin typeface="Times New Roman"/>
              </a:rPr>
              <a:t>$(( expression )) var=$((a=2+3))</a:t>
            </a:r>
            <a:endParaRPr lang="en-US" sz="2800" b="0" strike="noStrike" spc="-1">
              <a:solidFill>
                <a:srgbClr val="404040"/>
              </a:solidFill>
              <a:latin typeface="Calibri"/>
            </a:endParaRPr>
          </a:p>
          <a:p>
            <a:pPr>
              <a:lnSpc>
                <a:spcPct val="100000"/>
              </a:lnSpc>
              <a:tabLst>
                <a:tab pos="0" algn="l"/>
              </a:tabLst>
            </a:pPr>
            <a:r>
              <a:rPr lang="en-US" sz="2800" b="0" strike="noStrike" spc="-1">
                <a:solidFill>
                  <a:srgbClr val="333333"/>
                </a:solidFill>
                <a:latin typeface="Times New Roman"/>
              </a:rPr>
              <a:t>Return the result of the expression.</a:t>
            </a:r>
            <a:endParaRPr lang="en-US" sz="2800" b="0" strike="noStrike" spc="-1">
              <a:solidFill>
                <a:srgbClr val="404040"/>
              </a:solidFill>
              <a:latin typeface="Calibri"/>
            </a:endParaRPr>
          </a:p>
          <a:p>
            <a:pPr marL="91440" indent="-91080">
              <a:lnSpc>
                <a:spcPct val="100000"/>
              </a:lnSpc>
              <a:buClr>
                <a:srgbClr val="333333"/>
              </a:buClr>
              <a:buFont typeface="Wingdings" charset="2"/>
              <a:buChar char=""/>
              <a:tabLst>
                <a:tab pos="0" algn="l"/>
              </a:tabLst>
            </a:pPr>
            <a:r>
              <a:rPr lang="en-US" sz="2800" b="1" strike="noStrike" spc="-1">
                <a:solidFill>
                  <a:srgbClr val="333333"/>
                </a:solidFill>
                <a:latin typeface="Times New Roman"/>
              </a:rPr>
              <a:t>${#var}</a:t>
            </a:r>
            <a:endParaRPr lang="en-US" sz="2800" b="0" strike="noStrike" spc="-1">
              <a:solidFill>
                <a:srgbClr val="404040"/>
              </a:solidFill>
              <a:latin typeface="Calibri"/>
            </a:endParaRPr>
          </a:p>
          <a:p>
            <a:pPr>
              <a:lnSpc>
                <a:spcPct val="100000"/>
              </a:lnSpc>
              <a:tabLst>
                <a:tab pos="0" algn="l"/>
              </a:tabLst>
            </a:pPr>
            <a:r>
              <a:rPr lang="en-US" sz="2800" b="0" strike="noStrike" spc="-1">
                <a:solidFill>
                  <a:srgbClr val="333333"/>
                </a:solidFill>
                <a:latin typeface="Times New Roman"/>
              </a:rPr>
              <a:t>Return the length of the variable var.</a:t>
            </a:r>
            <a:endParaRPr lang="en-US" sz="2800" b="0" strike="noStrike" spc="-1">
              <a:solidFill>
                <a:srgbClr val="404040"/>
              </a:solidFill>
              <a:latin typeface="Calibri"/>
            </a:endParaRPr>
          </a:p>
          <a:p>
            <a:pPr>
              <a:lnSpc>
                <a:spcPct val="100000"/>
              </a:lnSpc>
              <a:tabLst>
                <a:tab pos="0" algn="l"/>
              </a:tabLst>
            </a:pPr>
            <a:endParaRPr lang="en-US" sz="2800" b="0" strike="noStrike" spc="-1">
              <a:solidFill>
                <a:srgbClr val="404040"/>
              </a:solidFill>
              <a:latin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1097280" y="6459840"/>
            <a:ext cx="2471760" cy="364680"/>
          </a:xfrm>
          <a:prstGeom prst="rect">
            <a:avLst/>
          </a:prstGeom>
          <a:noFill/>
          <a:ln>
            <a:noFill/>
          </a:ln>
        </p:spPr>
        <p:txBody>
          <a:bodyPr anchor="ctr">
            <a:noAutofit/>
          </a:bodyPr>
          <a:lstStyle/>
          <a:p>
            <a:pPr>
              <a:lnSpc>
                <a:spcPct val="100000"/>
              </a:lnSpc>
            </a:pPr>
            <a:fld id="{B0464944-125D-41AD-BA66-AC31AD1F58D1}" type="datetime1">
              <a:rPr lang="en-US" sz="900" b="0" strike="noStrike" spc="-1">
                <a:solidFill>
                  <a:srgbClr val="FFFFFF"/>
                </a:solidFill>
                <a:latin typeface="Calibri"/>
              </a:rPr>
              <a:t>3/8/2024</a:t>
            </a:fld>
            <a:endParaRPr lang="en-US" sz="900" b="0" strike="noStrike" spc="-1">
              <a:latin typeface="Times New Roman"/>
            </a:endParaRPr>
          </a:p>
        </p:txBody>
      </p:sp>
      <p:sp>
        <p:nvSpPr>
          <p:cNvPr id="241" name="TextShape 2"/>
          <p:cNvSpPr txBox="1"/>
          <p:nvPr/>
        </p:nvSpPr>
        <p:spPr>
          <a:xfrm>
            <a:off x="9900360" y="6459840"/>
            <a:ext cx="1311840" cy="364680"/>
          </a:xfrm>
          <a:prstGeom prst="rect">
            <a:avLst/>
          </a:prstGeom>
          <a:noFill/>
          <a:ln>
            <a:noFill/>
          </a:ln>
        </p:spPr>
        <p:txBody>
          <a:bodyPr anchor="ctr">
            <a:noAutofit/>
          </a:bodyPr>
          <a:lstStyle/>
          <a:p>
            <a:pPr algn="r">
              <a:lnSpc>
                <a:spcPct val="100000"/>
              </a:lnSpc>
            </a:pPr>
            <a:fld id="{969830DE-339A-4197-A785-0B0E91BC86AA}" type="slidenum">
              <a:rPr lang="en-US" sz="1050" b="0" strike="noStrike" spc="-1">
                <a:solidFill>
                  <a:srgbClr val="FFFFFF"/>
                </a:solidFill>
                <a:latin typeface="Calibri"/>
              </a:rPr>
              <a:t>25</a:t>
            </a:fld>
            <a:endParaRPr lang="en-US" sz="1050" b="0" strike="noStrike" spc="-1">
              <a:latin typeface="Times New Roman"/>
            </a:endParaRPr>
          </a:p>
        </p:txBody>
      </p:sp>
      <p:pic>
        <p:nvPicPr>
          <p:cNvPr id="242" name="Picture 5"/>
          <p:cNvPicPr/>
          <p:nvPr/>
        </p:nvPicPr>
        <p:blipFill>
          <a:blip r:embed="rId2"/>
          <a:stretch/>
        </p:blipFill>
        <p:spPr>
          <a:xfrm>
            <a:off x="821520" y="287640"/>
            <a:ext cx="5495400" cy="5876640"/>
          </a:xfrm>
          <a:prstGeom prst="rect">
            <a:avLst/>
          </a:prstGeom>
          <a:ln>
            <a:noFill/>
          </a:ln>
        </p:spPr>
      </p:pic>
      <p:pic>
        <p:nvPicPr>
          <p:cNvPr id="243" name="Picture 6"/>
          <p:cNvPicPr/>
          <p:nvPr/>
        </p:nvPicPr>
        <p:blipFill>
          <a:blip r:embed="rId3"/>
          <a:stretch/>
        </p:blipFill>
        <p:spPr>
          <a:xfrm>
            <a:off x="6954840" y="1865160"/>
            <a:ext cx="4257360" cy="216180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Shape 1"/>
          <p:cNvSpPr txBox="1"/>
          <p:nvPr/>
        </p:nvSpPr>
        <p:spPr>
          <a:xfrm>
            <a:off x="1097280" y="6459840"/>
            <a:ext cx="2471760" cy="364680"/>
          </a:xfrm>
          <a:prstGeom prst="rect">
            <a:avLst/>
          </a:prstGeom>
          <a:noFill/>
          <a:ln>
            <a:noFill/>
          </a:ln>
        </p:spPr>
        <p:txBody>
          <a:bodyPr anchor="ctr">
            <a:noAutofit/>
          </a:bodyPr>
          <a:lstStyle/>
          <a:p>
            <a:pPr>
              <a:lnSpc>
                <a:spcPct val="100000"/>
              </a:lnSpc>
            </a:pPr>
            <a:fld id="{E2969B81-466F-4E4E-B5E0-E00D0156F3BF}" type="datetime1">
              <a:rPr lang="en-US" sz="900" b="0" strike="noStrike" spc="-1">
                <a:solidFill>
                  <a:srgbClr val="FFFFFF"/>
                </a:solidFill>
                <a:latin typeface="Calibri"/>
              </a:rPr>
              <a:t>3/8/2024</a:t>
            </a:fld>
            <a:endParaRPr lang="en-US" sz="900" b="0" strike="noStrike" spc="-1">
              <a:latin typeface="Times New Roman"/>
            </a:endParaRPr>
          </a:p>
        </p:txBody>
      </p:sp>
      <p:sp>
        <p:nvSpPr>
          <p:cNvPr id="245" name="TextShape 2"/>
          <p:cNvSpPr txBox="1"/>
          <p:nvPr/>
        </p:nvSpPr>
        <p:spPr>
          <a:xfrm>
            <a:off x="9900360" y="6459840"/>
            <a:ext cx="1311840" cy="364680"/>
          </a:xfrm>
          <a:prstGeom prst="rect">
            <a:avLst/>
          </a:prstGeom>
          <a:noFill/>
          <a:ln>
            <a:noFill/>
          </a:ln>
        </p:spPr>
        <p:txBody>
          <a:bodyPr anchor="ctr">
            <a:noAutofit/>
          </a:bodyPr>
          <a:lstStyle/>
          <a:p>
            <a:pPr algn="r">
              <a:lnSpc>
                <a:spcPct val="100000"/>
              </a:lnSpc>
            </a:pPr>
            <a:fld id="{065C0FAD-B6CD-4302-B599-00B1E9E51C6B}" type="slidenum">
              <a:rPr lang="en-US" sz="1050" b="0" strike="noStrike" spc="-1">
                <a:solidFill>
                  <a:srgbClr val="FFFFFF"/>
                </a:solidFill>
                <a:latin typeface="Calibri"/>
              </a:rPr>
              <a:t>26</a:t>
            </a:fld>
            <a:endParaRPr lang="en-US" sz="1050" b="0" strike="noStrike" spc="-1">
              <a:latin typeface="Times New Roman"/>
            </a:endParaRPr>
          </a:p>
        </p:txBody>
      </p:sp>
      <p:pic>
        <p:nvPicPr>
          <p:cNvPr id="246" name="Picture 5"/>
          <p:cNvPicPr/>
          <p:nvPr/>
        </p:nvPicPr>
        <p:blipFill>
          <a:blip r:embed="rId2"/>
          <a:stretch/>
        </p:blipFill>
        <p:spPr>
          <a:xfrm>
            <a:off x="1097280" y="217440"/>
            <a:ext cx="5530680" cy="5890680"/>
          </a:xfrm>
          <a:prstGeom prst="rect">
            <a:avLst/>
          </a:prstGeom>
          <a:ln>
            <a:noFill/>
          </a:ln>
        </p:spPr>
      </p:pic>
      <p:pic>
        <p:nvPicPr>
          <p:cNvPr id="247" name="Picture 6"/>
          <p:cNvPicPr/>
          <p:nvPr/>
        </p:nvPicPr>
        <p:blipFill>
          <a:blip r:embed="rId3"/>
          <a:stretch/>
        </p:blipFill>
        <p:spPr>
          <a:xfrm>
            <a:off x="7036560" y="1789560"/>
            <a:ext cx="4714560" cy="311436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1097280" y="6459840"/>
            <a:ext cx="2471760" cy="364680"/>
          </a:xfrm>
          <a:prstGeom prst="rect">
            <a:avLst/>
          </a:prstGeom>
          <a:noFill/>
          <a:ln>
            <a:noFill/>
          </a:ln>
        </p:spPr>
        <p:txBody>
          <a:bodyPr anchor="ctr">
            <a:noAutofit/>
          </a:bodyPr>
          <a:lstStyle/>
          <a:p>
            <a:pPr>
              <a:lnSpc>
                <a:spcPct val="100000"/>
              </a:lnSpc>
            </a:pPr>
            <a:fld id="{C2EBD970-8A43-480D-8AD7-F068AEE0ABF6}" type="datetime1">
              <a:rPr lang="en-US" sz="900" b="0" strike="noStrike" spc="-1">
                <a:solidFill>
                  <a:srgbClr val="FFFFFF"/>
                </a:solidFill>
                <a:latin typeface="Calibri"/>
              </a:rPr>
              <a:t>3/8/2024</a:t>
            </a:fld>
            <a:endParaRPr lang="en-US" sz="900" b="0" strike="noStrike" spc="-1">
              <a:latin typeface="Times New Roman"/>
            </a:endParaRPr>
          </a:p>
        </p:txBody>
      </p:sp>
      <p:sp>
        <p:nvSpPr>
          <p:cNvPr id="249" name="TextShape 2"/>
          <p:cNvSpPr txBox="1"/>
          <p:nvPr/>
        </p:nvSpPr>
        <p:spPr>
          <a:xfrm>
            <a:off x="9900360" y="6459840"/>
            <a:ext cx="1311840" cy="364680"/>
          </a:xfrm>
          <a:prstGeom prst="rect">
            <a:avLst/>
          </a:prstGeom>
          <a:noFill/>
          <a:ln>
            <a:noFill/>
          </a:ln>
        </p:spPr>
        <p:txBody>
          <a:bodyPr anchor="ctr">
            <a:noAutofit/>
          </a:bodyPr>
          <a:lstStyle/>
          <a:p>
            <a:pPr algn="r">
              <a:lnSpc>
                <a:spcPct val="100000"/>
              </a:lnSpc>
            </a:pPr>
            <a:fld id="{8AB534BB-236C-462B-87A5-ACA2065315C7}" type="slidenum">
              <a:rPr lang="en-US" sz="1050" b="0" strike="noStrike" spc="-1">
                <a:solidFill>
                  <a:srgbClr val="FFFFFF"/>
                </a:solidFill>
                <a:latin typeface="Calibri"/>
              </a:rPr>
              <a:t>27</a:t>
            </a:fld>
            <a:endParaRPr lang="en-US" sz="1050" b="0" strike="noStrike" spc="-1">
              <a:latin typeface="Times New Roman"/>
            </a:endParaRPr>
          </a:p>
        </p:txBody>
      </p:sp>
      <p:pic>
        <p:nvPicPr>
          <p:cNvPr id="250" name="Picture 1"/>
          <p:cNvPicPr/>
          <p:nvPr/>
        </p:nvPicPr>
        <p:blipFill>
          <a:blip r:embed="rId2"/>
          <a:stretch/>
        </p:blipFill>
        <p:spPr>
          <a:xfrm>
            <a:off x="575280" y="380160"/>
            <a:ext cx="5657400" cy="5917680"/>
          </a:xfrm>
          <a:prstGeom prst="rect">
            <a:avLst/>
          </a:prstGeom>
          <a:ln>
            <a:noFill/>
          </a:ln>
        </p:spPr>
      </p:pic>
      <p:pic>
        <p:nvPicPr>
          <p:cNvPr id="251" name="Picture 2"/>
          <p:cNvPicPr/>
          <p:nvPr/>
        </p:nvPicPr>
        <p:blipFill>
          <a:blip r:embed="rId3"/>
          <a:stretch/>
        </p:blipFill>
        <p:spPr>
          <a:xfrm>
            <a:off x="6897240" y="2401560"/>
            <a:ext cx="4438440" cy="2609640"/>
          </a:xfrm>
          <a:prstGeom prst="rect">
            <a:avLst/>
          </a:prstGeom>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1097280" y="6459840"/>
            <a:ext cx="2471760" cy="364680"/>
          </a:xfrm>
          <a:prstGeom prst="rect">
            <a:avLst/>
          </a:prstGeom>
          <a:noFill/>
          <a:ln>
            <a:noFill/>
          </a:ln>
        </p:spPr>
        <p:txBody>
          <a:bodyPr anchor="ctr">
            <a:noAutofit/>
          </a:bodyPr>
          <a:lstStyle/>
          <a:p>
            <a:pPr>
              <a:lnSpc>
                <a:spcPct val="100000"/>
              </a:lnSpc>
            </a:pPr>
            <a:fld id="{A41C3729-D39B-49B6-8514-D3CE95447067}" type="datetime1">
              <a:rPr lang="en-US" sz="900" b="0" strike="noStrike" spc="-1">
                <a:solidFill>
                  <a:srgbClr val="FFFFFF"/>
                </a:solidFill>
                <a:latin typeface="Calibri"/>
              </a:rPr>
              <a:t>3/8/2024</a:t>
            </a:fld>
            <a:endParaRPr lang="en-US" sz="900" b="0" strike="noStrike" spc="-1">
              <a:latin typeface="Times New Roman"/>
            </a:endParaRPr>
          </a:p>
        </p:txBody>
      </p:sp>
      <p:sp>
        <p:nvSpPr>
          <p:cNvPr id="253" name="TextShape 2"/>
          <p:cNvSpPr txBox="1"/>
          <p:nvPr/>
        </p:nvSpPr>
        <p:spPr>
          <a:xfrm>
            <a:off x="9900360" y="6459840"/>
            <a:ext cx="1311840" cy="364680"/>
          </a:xfrm>
          <a:prstGeom prst="rect">
            <a:avLst/>
          </a:prstGeom>
          <a:noFill/>
          <a:ln>
            <a:noFill/>
          </a:ln>
        </p:spPr>
        <p:txBody>
          <a:bodyPr anchor="ctr">
            <a:noAutofit/>
          </a:bodyPr>
          <a:lstStyle/>
          <a:p>
            <a:pPr algn="r">
              <a:lnSpc>
                <a:spcPct val="100000"/>
              </a:lnSpc>
            </a:pPr>
            <a:fld id="{BAA6A8A9-FE52-46D2-A6D4-C9851E1EC7D3}" type="slidenum">
              <a:rPr lang="en-US" sz="1050" b="0" strike="noStrike" spc="-1">
                <a:solidFill>
                  <a:srgbClr val="FFFFFF"/>
                </a:solidFill>
                <a:latin typeface="Calibri"/>
              </a:rPr>
              <a:t>28</a:t>
            </a:fld>
            <a:endParaRPr lang="en-US" sz="1050" b="0" strike="noStrike" spc="-1">
              <a:latin typeface="Times New Roman"/>
            </a:endParaRPr>
          </a:p>
        </p:txBody>
      </p:sp>
      <p:pic>
        <p:nvPicPr>
          <p:cNvPr id="254" name="Picture 5"/>
          <p:cNvPicPr/>
          <p:nvPr/>
        </p:nvPicPr>
        <p:blipFill>
          <a:blip r:embed="rId3"/>
          <a:stretch/>
        </p:blipFill>
        <p:spPr>
          <a:xfrm>
            <a:off x="320760" y="1049760"/>
            <a:ext cx="6497280" cy="4549320"/>
          </a:xfrm>
          <a:prstGeom prst="rect">
            <a:avLst/>
          </a:prstGeom>
          <a:ln>
            <a:noFill/>
          </a:ln>
        </p:spPr>
      </p:pic>
      <p:pic>
        <p:nvPicPr>
          <p:cNvPr id="255" name="Picture 6"/>
          <p:cNvPicPr/>
          <p:nvPr/>
        </p:nvPicPr>
        <p:blipFill>
          <a:blip r:embed="rId4"/>
          <a:stretch/>
        </p:blipFill>
        <p:spPr>
          <a:xfrm>
            <a:off x="7026120" y="2340000"/>
            <a:ext cx="4447800" cy="1968480"/>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a:solidFill>
                  <a:srgbClr val="404040"/>
                </a:solidFill>
                <a:latin typeface="Calibri Light"/>
              </a:rPr>
              <a:t>Relational operators </a:t>
            </a:r>
            <a:endParaRPr lang="en-US" sz="4800" b="0" strike="noStrike" spc="-1">
              <a:solidFill>
                <a:srgbClr val="000000"/>
              </a:solidFill>
              <a:latin typeface="Calibri"/>
            </a:endParaRPr>
          </a:p>
        </p:txBody>
      </p:sp>
      <p:sp>
        <p:nvSpPr>
          <p:cNvPr id="257" name="TextShape 2"/>
          <p:cNvSpPr txBox="1"/>
          <p:nvPr/>
        </p:nvSpPr>
        <p:spPr>
          <a:xfrm>
            <a:off x="1097280" y="6459840"/>
            <a:ext cx="2471760" cy="364680"/>
          </a:xfrm>
          <a:prstGeom prst="rect">
            <a:avLst/>
          </a:prstGeom>
          <a:noFill/>
          <a:ln>
            <a:noFill/>
          </a:ln>
        </p:spPr>
        <p:txBody>
          <a:bodyPr anchor="ctr">
            <a:noAutofit/>
          </a:bodyPr>
          <a:lstStyle/>
          <a:p>
            <a:pPr>
              <a:lnSpc>
                <a:spcPct val="100000"/>
              </a:lnSpc>
            </a:pPr>
            <a:fld id="{C391C6A5-C673-41E9-A470-B1E81303C5BF}" type="datetime1">
              <a:rPr lang="en-US" sz="900" b="0" strike="noStrike" spc="-1">
                <a:solidFill>
                  <a:srgbClr val="FFFFFF"/>
                </a:solidFill>
                <a:latin typeface="Calibri"/>
              </a:rPr>
              <a:t>3/8/2024</a:t>
            </a:fld>
            <a:endParaRPr lang="en-US" sz="900" b="0" strike="noStrike" spc="-1">
              <a:latin typeface="Times New Roman"/>
            </a:endParaRPr>
          </a:p>
        </p:txBody>
      </p:sp>
      <p:sp>
        <p:nvSpPr>
          <p:cNvPr id="258" name="TextShape 3"/>
          <p:cNvSpPr txBox="1"/>
          <p:nvPr/>
        </p:nvSpPr>
        <p:spPr>
          <a:xfrm>
            <a:off x="9900360" y="6459840"/>
            <a:ext cx="1311840" cy="364680"/>
          </a:xfrm>
          <a:prstGeom prst="rect">
            <a:avLst/>
          </a:prstGeom>
          <a:noFill/>
          <a:ln>
            <a:noFill/>
          </a:ln>
        </p:spPr>
        <p:txBody>
          <a:bodyPr anchor="ctr">
            <a:noAutofit/>
          </a:bodyPr>
          <a:lstStyle/>
          <a:p>
            <a:pPr algn="r">
              <a:lnSpc>
                <a:spcPct val="100000"/>
              </a:lnSpc>
            </a:pPr>
            <a:fld id="{FEE231D7-D46C-4293-9FFC-82AF4C538B5A}" type="slidenum">
              <a:rPr lang="en-US" sz="1050" b="0" strike="noStrike" spc="-1">
                <a:solidFill>
                  <a:srgbClr val="FFFFFF"/>
                </a:solidFill>
                <a:latin typeface="Calibri"/>
              </a:rPr>
              <a:t>29</a:t>
            </a:fld>
            <a:endParaRPr lang="en-US" sz="1050" b="0" strike="noStrike" spc="-1">
              <a:latin typeface="Times New Roman"/>
            </a:endParaRPr>
          </a:p>
        </p:txBody>
      </p:sp>
      <p:pic>
        <p:nvPicPr>
          <p:cNvPr id="259" name="Content Placeholder 5"/>
          <p:cNvPicPr/>
          <p:nvPr/>
        </p:nvPicPr>
        <p:blipFill>
          <a:blip r:embed="rId3"/>
          <a:stretch/>
        </p:blipFill>
        <p:spPr>
          <a:xfrm>
            <a:off x="1191960" y="1630440"/>
            <a:ext cx="9575280" cy="468792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a:solidFill>
                  <a:srgbClr val="404040"/>
                </a:solidFill>
                <a:latin typeface="Calibri Light"/>
              </a:rPr>
              <a:t>What is “Shell”?</a:t>
            </a:r>
            <a:endParaRPr lang="en-US" sz="4800" b="0" strike="noStrike" spc="-1">
              <a:solidFill>
                <a:srgbClr val="000000"/>
              </a:solidFill>
              <a:latin typeface="Calibri"/>
            </a:endParaRPr>
          </a:p>
        </p:txBody>
      </p:sp>
      <p:sp>
        <p:nvSpPr>
          <p:cNvPr id="152" name="TextShape 2"/>
          <p:cNvSpPr txBox="1"/>
          <p:nvPr/>
        </p:nvSpPr>
        <p:spPr>
          <a:xfrm>
            <a:off x="1097280" y="1845720"/>
            <a:ext cx="10058040" cy="4023000"/>
          </a:xfrm>
          <a:prstGeom prst="rect">
            <a:avLst/>
          </a:prstGeom>
          <a:noFill/>
          <a:ln>
            <a:noFill/>
          </a:ln>
        </p:spPr>
        <p:txBody>
          <a:bodyPr lIns="0" rIns="0">
            <a:noAutofit/>
          </a:bodyPr>
          <a:lstStyle/>
          <a:p>
            <a:pPr marL="91440" indent="-91080">
              <a:lnSpc>
                <a:spcPct val="90000"/>
              </a:lnSpc>
              <a:spcBef>
                <a:spcPts val="1199"/>
              </a:spcBef>
              <a:spcAft>
                <a:spcPts val="201"/>
              </a:spcAft>
              <a:buClr>
                <a:srgbClr val="6F6F74"/>
              </a:buClr>
              <a:buFont typeface="Wingdings" charset="2"/>
              <a:buChar char=""/>
            </a:pPr>
            <a:r>
              <a:rPr lang="en-US" sz="2000" b="0" strike="noStrike" spc="-1">
                <a:solidFill>
                  <a:srgbClr val="404040"/>
                </a:solidFill>
                <a:latin typeface="Calibri"/>
              </a:rPr>
              <a:t>Shell is an environment in which we can run our commands, programs, and shell scripts</a:t>
            </a:r>
          </a:p>
          <a:p>
            <a:pPr marL="91440" indent="-91080">
              <a:lnSpc>
                <a:spcPct val="90000"/>
              </a:lnSpc>
              <a:spcBef>
                <a:spcPts val="1199"/>
              </a:spcBef>
              <a:spcAft>
                <a:spcPts val="201"/>
              </a:spcAft>
              <a:buClr>
                <a:srgbClr val="6F6F74"/>
              </a:buClr>
              <a:buFont typeface="Wingdings" charset="2"/>
              <a:buChar char=""/>
            </a:pPr>
            <a:r>
              <a:rPr lang="en-US" sz="2000" b="0" strike="noStrike" spc="-1">
                <a:solidFill>
                  <a:srgbClr val="404040"/>
                </a:solidFill>
                <a:latin typeface="Calibri"/>
              </a:rPr>
              <a:t>There are different flavors of a shell, just as there are different flavors of operating systems</a:t>
            </a:r>
          </a:p>
          <a:p>
            <a:pPr marL="91440" indent="-91080">
              <a:lnSpc>
                <a:spcPct val="90000"/>
              </a:lnSpc>
              <a:spcBef>
                <a:spcPts val="1199"/>
              </a:spcBef>
              <a:spcAft>
                <a:spcPts val="201"/>
              </a:spcAft>
              <a:buClr>
                <a:srgbClr val="6F6F74"/>
              </a:buClr>
              <a:buFont typeface="Wingdings" charset="2"/>
              <a:buChar char=""/>
            </a:pPr>
            <a:r>
              <a:rPr lang="en-US" sz="2000" b="0" strike="noStrike" spc="-1">
                <a:solidFill>
                  <a:srgbClr val="404040"/>
                </a:solidFill>
                <a:latin typeface="Calibri"/>
              </a:rPr>
              <a:t>Each flavor of shell has its own set of recognized commands and functions</a:t>
            </a:r>
          </a:p>
          <a:p>
            <a:pPr marL="91440" indent="-91080">
              <a:lnSpc>
                <a:spcPct val="90000"/>
              </a:lnSpc>
              <a:spcBef>
                <a:spcPts val="1199"/>
              </a:spcBef>
              <a:spcAft>
                <a:spcPts val="201"/>
              </a:spcAft>
              <a:buClr>
                <a:srgbClr val="6F6F74"/>
              </a:buClr>
              <a:buFont typeface="Wingdings" charset="2"/>
              <a:buChar char=""/>
            </a:pPr>
            <a:r>
              <a:rPr lang="en-US" sz="2000" b="0" strike="noStrike" spc="-1">
                <a:solidFill>
                  <a:srgbClr val="404040"/>
                </a:solidFill>
                <a:latin typeface="Calibri"/>
              </a:rPr>
              <a:t>Current location of the running shell/bash? Type:</a:t>
            </a:r>
          </a:p>
          <a:p>
            <a:pPr marL="384120" lvl="1" indent="-182520">
              <a:lnSpc>
                <a:spcPct val="90000"/>
              </a:lnSpc>
              <a:spcBef>
                <a:spcPts val="201"/>
              </a:spcBef>
              <a:spcAft>
                <a:spcPts val="400"/>
              </a:spcAft>
              <a:buClr>
                <a:srgbClr val="6F6F74"/>
              </a:buClr>
              <a:buFont typeface="Wingdings" charset="2"/>
              <a:buChar char=""/>
            </a:pPr>
            <a:r>
              <a:rPr lang="en-US" sz="1800" b="0" strike="noStrike" spc="-1">
                <a:solidFill>
                  <a:srgbClr val="404040"/>
                </a:solidFill>
                <a:latin typeface="Calibri"/>
              </a:rPr>
              <a:t>Which bash -&gt; e.g, </a:t>
            </a:r>
            <a:r>
              <a:rPr lang="en-US" sz="1800" b="0" strike="noStrike" spc="-1">
                <a:solidFill>
                  <a:srgbClr val="FF0000"/>
                </a:solidFill>
                <a:latin typeface="Calibri"/>
              </a:rPr>
              <a:t>/bin/bash</a:t>
            </a:r>
            <a:endParaRPr lang="en-US" sz="1800" b="0" strike="noStrike" spc="-1">
              <a:solidFill>
                <a:srgbClr val="404040"/>
              </a:solidFill>
              <a:latin typeface="Calibri"/>
            </a:endParaRPr>
          </a:p>
        </p:txBody>
      </p:sp>
      <p:sp>
        <p:nvSpPr>
          <p:cNvPr id="153" name="TextShape 3"/>
          <p:cNvSpPr txBox="1"/>
          <p:nvPr/>
        </p:nvSpPr>
        <p:spPr>
          <a:xfrm>
            <a:off x="1097280" y="6459840"/>
            <a:ext cx="2471760" cy="364680"/>
          </a:xfrm>
          <a:prstGeom prst="rect">
            <a:avLst/>
          </a:prstGeom>
          <a:noFill/>
          <a:ln>
            <a:noFill/>
          </a:ln>
        </p:spPr>
        <p:txBody>
          <a:bodyPr anchor="ctr">
            <a:noAutofit/>
          </a:bodyPr>
          <a:lstStyle/>
          <a:p>
            <a:pPr>
              <a:lnSpc>
                <a:spcPct val="100000"/>
              </a:lnSpc>
            </a:pPr>
            <a:fld id="{087A5FBE-6328-46A9-880F-2EEEE0DA4BFC}" type="datetime1">
              <a:rPr lang="en-US" sz="900" b="0" strike="noStrike" spc="-1">
                <a:solidFill>
                  <a:srgbClr val="FFFFFF"/>
                </a:solidFill>
                <a:latin typeface="Calibri"/>
              </a:rPr>
              <a:t>3/8/2024</a:t>
            </a:fld>
            <a:endParaRPr lang="en-US" sz="900" b="0" strike="noStrike" spc="-1">
              <a:latin typeface="Times New Roman"/>
            </a:endParaRPr>
          </a:p>
        </p:txBody>
      </p:sp>
      <p:sp>
        <p:nvSpPr>
          <p:cNvPr id="154" name="TextShape 4"/>
          <p:cNvSpPr txBox="1"/>
          <p:nvPr/>
        </p:nvSpPr>
        <p:spPr>
          <a:xfrm>
            <a:off x="9900360" y="6459840"/>
            <a:ext cx="1311840" cy="364680"/>
          </a:xfrm>
          <a:prstGeom prst="rect">
            <a:avLst/>
          </a:prstGeom>
          <a:noFill/>
          <a:ln>
            <a:noFill/>
          </a:ln>
        </p:spPr>
        <p:txBody>
          <a:bodyPr anchor="ctr">
            <a:noAutofit/>
          </a:bodyPr>
          <a:lstStyle/>
          <a:p>
            <a:pPr algn="r">
              <a:lnSpc>
                <a:spcPct val="100000"/>
              </a:lnSpc>
            </a:pPr>
            <a:fld id="{4BD3838B-ECFD-4816-931A-FF2D442D2BF6}" type="slidenum">
              <a:rPr lang="en-US" sz="1050" b="0" strike="noStrike" spc="-1">
                <a:solidFill>
                  <a:srgbClr val="FFFFFF"/>
                </a:solidFill>
                <a:latin typeface="Calibri"/>
              </a:rPr>
              <a:t>3</a:t>
            </a:fld>
            <a:endParaRPr lang="en-US" sz="1050" b="0" strike="noStrike" spc="-1">
              <a:latin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1097280" y="6459840"/>
            <a:ext cx="2471760" cy="364680"/>
          </a:xfrm>
          <a:prstGeom prst="rect">
            <a:avLst/>
          </a:prstGeom>
          <a:noFill/>
          <a:ln>
            <a:noFill/>
          </a:ln>
        </p:spPr>
        <p:txBody>
          <a:bodyPr anchor="ctr">
            <a:noAutofit/>
          </a:bodyPr>
          <a:lstStyle/>
          <a:p>
            <a:pPr>
              <a:lnSpc>
                <a:spcPct val="100000"/>
              </a:lnSpc>
            </a:pPr>
            <a:fld id="{D163A21D-C7CB-42C2-BA12-C05436A94E91}" type="datetime1">
              <a:rPr lang="en-US" sz="900" b="0" strike="noStrike" spc="-1">
                <a:solidFill>
                  <a:srgbClr val="FFFFFF"/>
                </a:solidFill>
                <a:latin typeface="Calibri"/>
              </a:rPr>
              <a:t>3/8/2024</a:t>
            </a:fld>
            <a:endParaRPr lang="en-US" sz="900" b="0" strike="noStrike" spc="-1">
              <a:latin typeface="Times New Roman"/>
            </a:endParaRPr>
          </a:p>
        </p:txBody>
      </p:sp>
      <p:sp>
        <p:nvSpPr>
          <p:cNvPr id="261" name="TextShape 2"/>
          <p:cNvSpPr txBox="1"/>
          <p:nvPr/>
        </p:nvSpPr>
        <p:spPr>
          <a:xfrm>
            <a:off x="9900360" y="6459840"/>
            <a:ext cx="1311840" cy="364680"/>
          </a:xfrm>
          <a:prstGeom prst="rect">
            <a:avLst/>
          </a:prstGeom>
          <a:noFill/>
          <a:ln>
            <a:noFill/>
          </a:ln>
        </p:spPr>
        <p:txBody>
          <a:bodyPr anchor="ctr">
            <a:noAutofit/>
          </a:bodyPr>
          <a:lstStyle/>
          <a:p>
            <a:pPr algn="r">
              <a:lnSpc>
                <a:spcPct val="100000"/>
              </a:lnSpc>
            </a:pPr>
            <a:fld id="{5488B096-F53C-4F96-B035-34DB1284677C}" type="slidenum">
              <a:rPr lang="en-US" sz="1050" b="0" strike="noStrike" spc="-1">
                <a:solidFill>
                  <a:srgbClr val="FFFFFF"/>
                </a:solidFill>
                <a:latin typeface="Calibri"/>
              </a:rPr>
              <a:t>30</a:t>
            </a:fld>
            <a:endParaRPr lang="en-US" sz="1050" b="0" strike="noStrike" spc="-1">
              <a:latin typeface="Times New Roman"/>
            </a:endParaRPr>
          </a:p>
        </p:txBody>
      </p:sp>
      <p:sp>
        <p:nvSpPr>
          <p:cNvPr id="262" name="CustomShape 3"/>
          <p:cNvSpPr/>
          <p:nvPr/>
        </p:nvSpPr>
        <p:spPr>
          <a:xfrm>
            <a:off x="1097280" y="889920"/>
            <a:ext cx="9977760" cy="502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rPr>
              <a:t>#!/bin/sh</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Calibri"/>
              </a:rPr>
              <a:t>a=10</a:t>
            </a:r>
            <a:endParaRPr lang="en-US" sz="1800" b="0" strike="noStrike" spc="-1">
              <a:latin typeface="Arial"/>
            </a:endParaRPr>
          </a:p>
          <a:p>
            <a:pPr>
              <a:lnSpc>
                <a:spcPct val="100000"/>
              </a:lnSpc>
            </a:pPr>
            <a:r>
              <a:rPr lang="en-US" sz="1800" b="0" strike="noStrike" spc="-1">
                <a:solidFill>
                  <a:srgbClr val="000000"/>
                </a:solidFill>
                <a:latin typeface="Calibri"/>
              </a:rPr>
              <a:t>b=20</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Calibri"/>
              </a:rPr>
              <a:t>if (( $a == $b ))</a:t>
            </a:r>
            <a:endParaRPr lang="en-US" sz="1800" b="0" strike="noStrike" spc="-1">
              <a:latin typeface="Arial"/>
            </a:endParaRPr>
          </a:p>
          <a:p>
            <a:pPr>
              <a:lnSpc>
                <a:spcPct val="100000"/>
              </a:lnSpc>
            </a:pPr>
            <a:r>
              <a:rPr lang="en-US" sz="1800" b="0" strike="noStrike" spc="-1">
                <a:solidFill>
                  <a:srgbClr val="000000"/>
                </a:solidFill>
                <a:latin typeface="Calibri"/>
              </a:rPr>
              <a:t>then</a:t>
            </a:r>
            <a:endParaRPr lang="en-US" sz="1800" b="0" strike="noStrike" spc="-1">
              <a:latin typeface="Arial"/>
            </a:endParaRPr>
          </a:p>
          <a:p>
            <a:pPr>
              <a:lnSpc>
                <a:spcPct val="100000"/>
              </a:lnSpc>
            </a:pPr>
            <a:r>
              <a:rPr lang="en-US" sz="1800" b="0" strike="noStrike" spc="-1">
                <a:solidFill>
                  <a:srgbClr val="000000"/>
                </a:solidFill>
                <a:latin typeface="Calibri"/>
              </a:rPr>
              <a:t>   echo "$a -eq $b : a is equal to b"</a:t>
            </a:r>
            <a:endParaRPr lang="en-US" sz="1800" b="0" strike="noStrike" spc="-1">
              <a:latin typeface="Arial"/>
            </a:endParaRPr>
          </a:p>
          <a:p>
            <a:pPr>
              <a:lnSpc>
                <a:spcPct val="100000"/>
              </a:lnSpc>
            </a:pPr>
            <a:r>
              <a:rPr lang="en-US" sz="1800" b="0" strike="noStrike" spc="-1">
                <a:solidFill>
                  <a:srgbClr val="000000"/>
                </a:solidFill>
                <a:latin typeface="Calibri"/>
              </a:rPr>
              <a:t>else</a:t>
            </a:r>
            <a:endParaRPr lang="en-US" sz="1800" b="0" strike="noStrike" spc="-1">
              <a:latin typeface="Arial"/>
            </a:endParaRPr>
          </a:p>
          <a:p>
            <a:pPr>
              <a:lnSpc>
                <a:spcPct val="100000"/>
              </a:lnSpc>
            </a:pPr>
            <a:r>
              <a:rPr lang="en-US" sz="1800" b="0" strike="noStrike" spc="-1">
                <a:solidFill>
                  <a:srgbClr val="000000"/>
                </a:solidFill>
                <a:latin typeface="Calibri"/>
              </a:rPr>
              <a:t>   echo "$a -eq $b: a is not equal to b"</a:t>
            </a:r>
            <a:endParaRPr lang="en-US" sz="1800" b="0" strike="noStrike" spc="-1">
              <a:latin typeface="Arial"/>
            </a:endParaRPr>
          </a:p>
          <a:p>
            <a:pPr>
              <a:lnSpc>
                <a:spcPct val="100000"/>
              </a:lnSpc>
            </a:pPr>
            <a:r>
              <a:rPr lang="en-US" sz="1800" b="0" strike="noStrike" spc="-1">
                <a:solidFill>
                  <a:srgbClr val="000000"/>
                </a:solidFill>
                <a:latin typeface="Calibri"/>
              </a:rPr>
              <a:t>fi</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Calibri"/>
              </a:rPr>
              <a:t>if [ $a -ne $b ]</a:t>
            </a:r>
            <a:endParaRPr lang="en-US" sz="1800" b="0" strike="noStrike" spc="-1">
              <a:latin typeface="Arial"/>
            </a:endParaRPr>
          </a:p>
          <a:p>
            <a:pPr>
              <a:lnSpc>
                <a:spcPct val="100000"/>
              </a:lnSpc>
            </a:pPr>
            <a:r>
              <a:rPr lang="en-US" sz="1800" b="0" strike="noStrike" spc="-1">
                <a:solidFill>
                  <a:srgbClr val="000000"/>
                </a:solidFill>
                <a:latin typeface="Calibri"/>
              </a:rPr>
              <a:t>then</a:t>
            </a:r>
            <a:endParaRPr lang="en-US" sz="1800" b="0" strike="noStrike" spc="-1">
              <a:latin typeface="Arial"/>
            </a:endParaRPr>
          </a:p>
          <a:p>
            <a:pPr>
              <a:lnSpc>
                <a:spcPct val="100000"/>
              </a:lnSpc>
            </a:pPr>
            <a:r>
              <a:rPr lang="en-US" sz="1800" b="0" strike="noStrike" spc="-1">
                <a:solidFill>
                  <a:srgbClr val="000000"/>
                </a:solidFill>
                <a:latin typeface="Calibri"/>
              </a:rPr>
              <a:t>   echo "$a -ne $b: a is not equal to b"</a:t>
            </a:r>
            <a:endParaRPr lang="en-US" sz="1800" b="0" strike="noStrike" spc="-1">
              <a:latin typeface="Arial"/>
            </a:endParaRPr>
          </a:p>
          <a:p>
            <a:pPr>
              <a:lnSpc>
                <a:spcPct val="100000"/>
              </a:lnSpc>
            </a:pPr>
            <a:r>
              <a:rPr lang="en-US" sz="1800" b="0" strike="noStrike" spc="-1">
                <a:solidFill>
                  <a:srgbClr val="000000"/>
                </a:solidFill>
                <a:latin typeface="Calibri"/>
              </a:rPr>
              <a:t>else</a:t>
            </a:r>
            <a:endParaRPr lang="en-US" sz="1800" b="0" strike="noStrike" spc="-1">
              <a:latin typeface="Arial"/>
            </a:endParaRPr>
          </a:p>
          <a:p>
            <a:pPr>
              <a:lnSpc>
                <a:spcPct val="100000"/>
              </a:lnSpc>
            </a:pPr>
            <a:r>
              <a:rPr lang="en-US" sz="1800" b="0" strike="noStrike" spc="-1">
                <a:solidFill>
                  <a:srgbClr val="000000"/>
                </a:solidFill>
                <a:latin typeface="Calibri"/>
              </a:rPr>
              <a:t>   echo "$a -ne $b : a is equal to b"</a:t>
            </a:r>
            <a:endParaRPr lang="en-US" sz="1800" b="0" strike="noStrike" spc="-1">
              <a:latin typeface="Arial"/>
            </a:endParaRPr>
          </a:p>
          <a:p>
            <a:pPr>
              <a:lnSpc>
                <a:spcPct val="100000"/>
              </a:lnSpc>
            </a:pPr>
            <a:r>
              <a:rPr lang="en-US" sz="1800" b="0" strike="noStrike" spc="-1">
                <a:solidFill>
                  <a:srgbClr val="000000"/>
                </a:solidFill>
                <a:latin typeface="Calibri"/>
              </a:rPr>
              <a:t>fi</a:t>
            </a:r>
            <a:endParaRPr lang="en-US" sz="18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a:solidFill>
                  <a:srgbClr val="404040"/>
                </a:solidFill>
                <a:latin typeface="Calibri Light"/>
              </a:rPr>
              <a:t>String Comparison </a:t>
            </a:r>
            <a:endParaRPr lang="en-US" sz="4800" b="0" strike="noStrike" spc="-1">
              <a:solidFill>
                <a:srgbClr val="000000"/>
              </a:solidFill>
              <a:latin typeface="Calibri"/>
            </a:endParaRPr>
          </a:p>
        </p:txBody>
      </p:sp>
      <p:sp>
        <p:nvSpPr>
          <p:cNvPr id="264" name="TextShape 2"/>
          <p:cNvSpPr txBox="1"/>
          <p:nvPr/>
        </p:nvSpPr>
        <p:spPr>
          <a:xfrm>
            <a:off x="1097280" y="6459840"/>
            <a:ext cx="2471760" cy="364680"/>
          </a:xfrm>
          <a:prstGeom prst="rect">
            <a:avLst/>
          </a:prstGeom>
          <a:noFill/>
          <a:ln>
            <a:noFill/>
          </a:ln>
        </p:spPr>
        <p:txBody>
          <a:bodyPr anchor="ctr">
            <a:noAutofit/>
          </a:bodyPr>
          <a:lstStyle/>
          <a:p>
            <a:pPr>
              <a:lnSpc>
                <a:spcPct val="100000"/>
              </a:lnSpc>
            </a:pPr>
            <a:fld id="{CEDCDB23-5E8A-4BBE-8793-0DEEF861CAB1}" type="datetime1">
              <a:rPr lang="en-US" sz="900" b="0" strike="noStrike" spc="-1">
                <a:solidFill>
                  <a:srgbClr val="FFFFFF"/>
                </a:solidFill>
                <a:latin typeface="Calibri"/>
              </a:rPr>
              <a:t>3/8/2024</a:t>
            </a:fld>
            <a:endParaRPr lang="en-US" sz="900" b="0" strike="noStrike" spc="-1">
              <a:latin typeface="Times New Roman"/>
            </a:endParaRPr>
          </a:p>
        </p:txBody>
      </p:sp>
      <p:sp>
        <p:nvSpPr>
          <p:cNvPr id="265" name="TextShape 3"/>
          <p:cNvSpPr txBox="1"/>
          <p:nvPr/>
        </p:nvSpPr>
        <p:spPr>
          <a:xfrm>
            <a:off x="9900360" y="6459840"/>
            <a:ext cx="1311840" cy="364680"/>
          </a:xfrm>
          <a:prstGeom prst="rect">
            <a:avLst/>
          </a:prstGeom>
          <a:noFill/>
          <a:ln>
            <a:noFill/>
          </a:ln>
        </p:spPr>
        <p:txBody>
          <a:bodyPr anchor="ctr">
            <a:noAutofit/>
          </a:bodyPr>
          <a:lstStyle/>
          <a:p>
            <a:pPr algn="r">
              <a:lnSpc>
                <a:spcPct val="100000"/>
              </a:lnSpc>
            </a:pPr>
            <a:fld id="{AE1824AE-B8ED-43E7-B292-97AF999FA714}" type="slidenum">
              <a:rPr lang="en-US" sz="1050" b="0" strike="noStrike" spc="-1">
                <a:solidFill>
                  <a:srgbClr val="FFFFFF"/>
                </a:solidFill>
                <a:latin typeface="Calibri"/>
              </a:rPr>
              <a:t>31</a:t>
            </a:fld>
            <a:endParaRPr lang="en-US" sz="1050" b="0" strike="noStrike" spc="-1">
              <a:latin typeface="Times New Roman"/>
            </a:endParaRPr>
          </a:p>
        </p:txBody>
      </p:sp>
      <p:grpSp>
        <p:nvGrpSpPr>
          <p:cNvPr id="266" name="Group 4"/>
          <p:cNvGrpSpPr/>
          <p:nvPr/>
        </p:nvGrpSpPr>
        <p:grpSpPr>
          <a:xfrm>
            <a:off x="2206800" y="1845720"/>
            <a:ext cx="8270280" cy="4159080"/>
            <a:chOff x="2206800" y="1845720"/>
            <a:chExt cx="8270280" cy="4159080"/>
          </a:xfrm>
        </p:grpSpPr>
        <p:pic>
          <p:nvPicPr>
            <p:cNvPr id="267" name="Picture 6"/>
            <p:cNvPicPr/>
            <p:nvPr/>
          </p:nvPicPr>
          <p:blipFill>
            <a:blip r:embed="rId2"/>
            <a:stretch/>
          </p:blipFill>
          <p:spPr>
            <a:xfrm>
              <a:off x="2206800" y="1845720"/>
              <a:ext cx="8270280" cy="4159080"/>
            </a:xfrm>
            <a:prstGeom prst="rect">
              <a:avLst/>
            </a:prstGeom>
            <a:ln>
              <a:noFill/>
            </a:ln>
          </p:spPr>
        </p:pic>
        <p:pic>
          <p:nvPicPr>
            <p:cNvPr id="268" name="Picture 7"/>
            <p:cNvPicPr/>
            <p:nvPr/>
          </p:nvPicPr>
          <p:blipFill>
            <a:blip r:embed="rId3"/>
            <a:stretch/>
          </p:blipFill>
          <p:spPr>
            <a:xfrm>
              <a:off x="2633760" y="2098800"/>
              <a:ext cx="6993360" cy="3162960"/>
            </a:xfrm>
            <a:prstGeom prst="rect">
              <a:avLst/>
            </a:prstGeom>
            <a:ln>
              <a:noFill/>
            </a:ln>
          </p:spPr>
        </p:pic>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1097280" y="6459840"/>
            <a:ext cx="2471760" cy="364680"/>
          </a:xfrm>
          <a:prstGeom prst="rect">
            <a:avLst/>
          </a:prstGeom>
          <a:noFill/>
          <a:ln>
            <a:noFill/>
          </a:ln>
        </p:spPr>
        <p:txBody>
          <a:bodyPr anchor="ctr">
            <a:noAutofit/>
          </a:bodyPr>
          <a:lstStyle/>
          <a:p>
            <a:pPr>
              <a:lnSpc>
                <a:spcPct val="100000"/>
              </a:lnSpc>
            </a:pPr>
            <a:fld id="{B5379C93-9C90-4251-ACCE-01BDB2AB9C62}" type="datetime1">
              <a:rPr lang="en-US" sz="900" b="0" strike="noStrike" spc="-1">
                <a:solidFill>
                  <a:srgbClr val="FFFFFF"/>
                </a:solidFill>
                <a:latin typeface="Calibri"/>
              </a:rPr>
              <a:t>3/8/2024</a:t>
            </a:fld>
            <a:endParaRPr lang="en-US" sz="900" b="0" strike="noStrike" spc="-1">
              <a:latin typeface="Times New Roman"/>
            </a:endParaRPr>
          </a:p>
        </p:txBody>
      </p:sp>
      <p:sp>
        <p:nvSpPr>
          <p:cNvPr id="270" name="TextShape 2"/>
          <p:cNvSpPr txBox="1"/>
          <p:nvPr/>
        </p:nvSpPr>
        <p:spPr>
          <a:xfrm>
            <a:off x="9900360" y="6459840"/>
            <a:ext cx="1311840" cy="364680"/>
          </a:xfrm>
          <a:prstGeom prst="rect">
            <a:avLst/>
          </a:prstGeom>
          <a:noFill/>
          <a:ln>
            <a:noFill/>
          </a:ln>
        </p:spPr>
        <p:txBody>
          <a:bodyPr anchor="ctr">
            <a:noAutofit/>
          </a:bodyPr>
          <a:lstStyle/>
          <a:p>
            <a:pPr algn="r">
              <a:lnSpc>
                <a:spcPct val="100000"/>
              </a:lnSpc>
            </a:pPr>
            <a:fld id="{02E9E3F7-46BB-425A-A1DA-F0DAE241756F}" type="slidenum">
              <a:rPr lang="en-US" sz="1050" b="0" strike="noStrike" spc="-1">
                <a:solidFill>
                  <a:srgbClr val="FFFFFF"/>
                </a:solidFill>
                <a:latin typeface="Calibri"/>
              </a:rPr>
              <a:t>32</a:t>
            </a:fld>
            <a:endParaRPr lang="en-US" sz="1050" b="0" strike="noStrike" spc="-1">
              <a:latin typeface="Times New Roman"/>
            </a:endParaRPr>
          </a:p>
        </p:txBody>
      </p:sp>
      <p:pic>
        <p:nvPicPr>
          <p:cNvPr id="271" name="Picture 5"/>
          <p:cNvPicPr/>
          <p:nvPr/>
        </p:nvPicPr>
        <p:blipFill>
          <a:blip r:embed="rId2"/>
          <a:stretch/>
        </p:blipFill>
        <p:spPr>
          <a:xfrm>
            <a:off x="513720" y="1891440"/>
            <a:ext cx="6350400" cy="3485880"/>
          </a:xfrm>
          <a:prstGeom prst="rect">
            <a:avLst/>
          </a:prstGeom>
          <a:ln>
            <a:noFill/>
          </a:ln>
        </p:spPr>
      </p:pic>
      <p:pic>
        <p:nvPicPr>
          <p:cNvPr id="272" name="Picture 6"/>
          <p:cNvPicPr/>
          <p:nvPr/>
        </p:nvPicPr>
        <p:blipFill>
          <a:blip r:embed="rId3"/>
          <a:stretch/>
        </p:blipFill>
        <p:spPr>
          <a:xfrm>
            <a:off x="7261200" y="2227680"/>
            <a:ext cx="3504960" cy="2813040"/>
          </a:xfrm>
          <a:prstGeom prst="rect">
            <a:avLst/>
          </a:prstGeom>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a:solidFill>
                  <a:srgbClr val="404040"/>
                </a:solidFill>
                <a:latin typeface="Calibri Light"/>
              </a:rPr>
              <a:t>Other operators</a:t>
            </a:r>
            <a:endParaRPr lang="en-US" sz="4800" b="0" strike="noStrike" spc="-1">
              <a:solidFill>
                <a:srgbClr val="000000"/>
              </a:solidFill>
              <a:latin typeface="Calibri"/>
            </a:endParaRPr>
          </a:p>
        </p:txBody>
      </p:sp>
      <p:sp>
        <p:nvSpPr>
          <p:cNvPr id="274" name="TextShape 2"/>
          <p:cNvSpPr txBox="1"/>
          <p:nvPr/>
        </p:nvSpPr>
        <p:spPr>
          <a:xfrm>
            <a:off x="1097280" y="6459840"/>
            <a:ext cx="2471760" cy="364680"/>
          </a:xfrm>
          <a:prstGeom prst="rect">
            <a:avLst/>
          </a:prstGeom>
          <a:noFill/>
          <a:ln>
            <a:noFill/>
          </a:ln>
        </p:spPr>
        <p:txBody>
          <a:bodyPr anchor="ctr">
            <a:noAutofit/>
          </a:bodyPr>
          <a:lstStyle/>
          <a:p>
            <a:pPr>
              <a:lnSpc>
                <a:spcPct val="100000"/>
              </a:lnSpc>
            </a:pPr>
            <a:fld id="{898D4705-BB84-4394-92F6-25D450A252F2}" type="datetime1">
              <a:rPr lang="en-US" sz="900" b="0" strike="noStrike" spc="-1">
                <a:solidFill>
                  <a:srgbClr val="FFFFFF"/>
                </a:solidFill>
                <a:latin typeface="Calibri"/>
              </a:rPr>
              <a:t>3/8/2024</a:t>
            </a:fld>
            <a:endParaRPr lang="en-US" sz="900" b="0" strike="noStrike" spc="-1">
              <a:latin typeface="Times New Roman"/>
            </a:endParaRPr>
          </a:p>
        </p:txBody>
      </p:sp>
      <p:sp>
        <p:nvSpPr>
          <p:cNvPr id="275" name="TextShape 3"/>
          <p:cNvSpPr txBox="1"/>
          <p:nvPr/>
        </p:nvSpPr>
        <p:spPr>
          <a:xfrm>
            <a:off x="9900360" y="6459840"/>
            <a:ext cx="1311840" cy="364680"/>
          </a:xfrm>
          <a:prstGeom prst="rect">
            <a:avLst/>
          </a:prstGeom>
          <a:noFill/>
          <a:ln>
            <a:noFill/>
          </a:ln>
        </p:spPr>
        <p:txBody>
          <a:bodyPr anchor="ctr">
            <a:noAutofit/>
          </a:bodyPr>
          <a:lstStyle/>
          <a:p>
            <a:pPr algn="r">
              <a:lnSpc>
                <a:spcPct val="100000"/>
              </a:lnSpc>
            </a:pPr>
            <a:fld id="{9FE0FC77-14AE-4C3D-9E9B-07C35B5ED7D6}" type="slidenum">
              <a:rPr lang="en-US" sz="1050" b="0" strike="noStrike" spc="-1">
                <a:solidFill>
                  <a:srgbClr val="FFFFFF"/>
                </a:solidFill>
                <a:latin typeface="Calibri"/>
              </a:rPr>
              <a:t>33</a:t>
            </a:fld>
            <a:endParaRPr lang="en-US" sz="1050" b="0" strike="noStrike" spc="-1">
              <a:latin typeface="Times New Roman"/>
            </a:endParaRPr>
          </a:p>
        </p:txBody>
      </p:sp>
      <p:grpSp>
        <p:nvGrpSpPr>
          <p:cNvPr id="276" name="Group 4"/>
          <p:cNvGrpSpPr/>
          <p:nvPr/>
        </p:nvGrpSpPr>
        <p:grpSpPr>
          <a:xfrm>
            <a:off x="-150120" y="1841760"/>
            <a:ext cx="7847280" cy="4512960"/>
            <a:chOff x="-150120" y="1841760"/>
            <a:chExt cx="7847280" cy="4512960"/>
          </a:xfrm>
        </p:grpSpPr>
        <p:pic>
          <p:nvPicPr>
            <p:cNvPr id="277" name="Picture 6"/>
            <p:cNvPicPr/>
            <p:nvPr/>
          </p:nvPicPr>
          <p:blipFill>
            <a:blip r:embed="rId2"/>
            <a:stretch/>
          </p:blipFill>
          <p:spPr>
            <a:xfrm>
              <a:off x="-150120" y="1841760"/>
              <a:ext cx="7847280" cy="4512960"/>
            </a:xfrm>
            <a:prstGeom prst="rect">
              <a:avLst/>
            </a:prstGeom>
            <a:ln>
              <a:noFill/>
            </a:ln>
          </p:spPr>
        </p:pic>
        <p:pic>
          <p:nvPicPr>
            <p:cNvPr id="278" name="Picture 7"/>
            <p:cNvPicPr/>
            <p:nvPr/>
          </p:nvPicPr>
          <p:blipFill>
            <a:blip r:embed="rId3"/>
            <a:stretch/>
          </p:blipFill>
          <p:spPr>
            <a:xfrm>
              <a:off x="243000" y="2084040"/>
              <a:ext cx="6660360" cy="3551760"/>
            </a:xfrm>
            <a:prstGeom prst="rect">
              <a:avLst/>
            </a:prstGeom>
            <a:ln>
              <a:noFill/>
            </a:ln>
          </p:spPr>
        </p:pic>
      </p:grpSp>
      <p:pic>
        <p:nvPicPr>
          <p:cNvPr id="279" name="Picture 2"/>
          <p:cNvPicPr/>
          <p:nvPr/>
        </p:nvPicPr>
        <p:blipFill>
          <a:blip r:embed="rId4"/>
          <a:stretch/>
        </p:blipFill>
        <p:spPr>
          <a:xfrm>
            <a:off x="7296840" y="1874160"/>
            <a:ext cx="4548240" cy="397152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a:solidFill>
                  <a:srgbClr val="404040"/>
                </a:solidFill>
                <a:latin typeface="Calibri Light"/>
              </a:rPr>
              <a:t>Linux Shells </a:t>
            </a:r>
            <a:endParaRPr lang="en-US" sz="4800" b="0" strike="noStrike" spc="-1">
              <a:solidFill>
                <a:srgbClr val="000000"/>
              </a:solidFill>
              <a:latin typeface="Calibri"/>
            </a:endParaRPr>
          </a:p>
        </p:txBody>
      </p:sp>
      <p:sp>
        <p:nvSpPr>
          <p:cNvPr id="156" name="TextShape 2"/>
          <p:cNvSpPr txBox="1"/>
          <p:nvPr/>
        </p:nvSpPr>
        <p:spPr>
          <a:xfrm>
            <a:off x="1097280" y="1737360"/>
            <a:ext cx="10058040" cy="4534200"/>
          </a:xfrm>
          <a:prstGeom prst="rect">
            <a:avLst/>
          </a:prstGeom>
          <a:noFill/>
          <a:ln>
            <a:noFill/>
          </a:ln>
        </p:spPr>
        <p:txBody>
          <a:bodyPr lIns="0" rIns="0">
            <a:normAutofit/>
          </a:bodyPr>
          <a:lstStyle/>
          <a:p>
            <a:pPr marL="91440" indent="-91080">
              <a:lnSpc>
                <a:spcPct val="90000"/>
              </a:lnSpc>
              <a:spcBef>
                <a:spcPts val="1199"/>
              </a:spcBef>
              <a:spcAft>
                <a:spcPts val="201"/>
              </a:spcAft>
              <a:buClr>
                <a:srgbClr val="6F6F74"/>
              </a:buClr>
              <a:buFont typeface="Wingdings" charset="2"/>
              <a:buChar char=""/>
            </a:pPr>
            <a:r>
              <a:rPr lang="en-GB" sz="2400" b="0" strike="noStrike" spc="-1">
                <a:solidFill>
                  <a:srgbClr val="67AABF"/>
                </a:solidFill>
                <a:latin typeface="Calibri"/>
              </a:rPr>
              <a:t>sh</a:t>
            </a:r>
            <a:r>
              <a:rPr lang="en-GB" sz="2400" b="0" strike="noStrike" spc="-1">
                <a:solidFill>
                  <a:srgbClr val="404040"/>
                </a:solidFill>
                <a:latin typeface="Calibri"/>
              </a:rPr>
              <a:t> Bourne Shell (Original Shell) </a:t>
            </a:r>
            <a:endParaRPr lang="en-US" sz="2400" b="0" strike="noStrike" spc="-1">
              <a:solidFill>
                <a:srgbClr val="404040"/>
              </a:solidFill>
              <a:latin typeface="Calibri"/>
            </a:endParaRPr>
          </a:p>
          <a:p>
            <a:pPr marL="91440" indent="-91080">
              <a:lnSpc>
                <a:spcPct val="90000"/>
              </a:lnSpc>
              <a:spcBef>
                <a:spcPts val="1199"/>
              </a:spcBef>
              <a:spcAft>
                <a:spcPts val="201"/>
              </a:spcAft>
              <a:buClr>
                <a:srgbClr val="6F6F74"/>
              </a:buClr>
              <a:buFont typeface="Wingdings" charset="2"/>
              <a:buChar char=""/>
            </a:pPr>
            <a:r>
              <a:rPr lang="en-GB" sz="2400" b="0" strike="noStrike" spc="-1">
                <a:solidFill>
                  <a:srgbClr val="67AABF"/>
                </a:solidFill>
                <a:latin typeface="Calibri"/>
              </a:rPr>
              <a:t>bash</a:t>
            </a:r>
            <a:r>
              <a:rPr lang="en-GB" sz="2400" b="0" strike="noStrike" spc="-1">
                <a:solidFill>
                  <a:srgbClr val="404040"/>
                </a:solidFill>
                <a:latin typeface="Calibri"/>
              </a:rPr>
              <a:t> Bourne Again Shell (</a:t>
            </a:r>
            <a:r>
              <a:rPr lang="en-GB" sz="2400" b="0" i="1" strike="noStrike" spc="-1">
                <a:solidFill>
                  <a:srgbClr val="6F6F74"/>
                </a:solidFill>
                <a:latin typeface="Calibri"/>
              </a:rPr>
              <a:t>GNU Improved Bourne Shell</a:t>
            </a:r>
            <a:r>
              <a:rPr lang="en-GB" sz="2400" b="0" strike="noStrike" spc="-1">
                <a:solidFill>
                  <a:srgbClr val="404040"/>
                </a:solidFill>
                <a:latin typeface="Calibri"/>
              </a:rPr>
              <a:t>)</a:t>
            </a:r>
            <a:endParaRPr lang="en-US" sz="2400" b="0" strike="noStrike" spc="-1">
              <a:solidFill>
                <a:srgbClr val="404040"/>
              </a:solidFill>
              <a:latin typeface="Calibri"/>
            </a:endParaRPr>
          </a:p>
          <a:p>
            <a:pPr marL="91440" indent="-91080">
              <a:lnSpc>
                <a:spcPct val="90000"/>
              </a:lnSpc>
              <a:spcBef>
                <a:spcPts val="1199"/>
              </a:spcBef>
              <a:spcAft>
                <a:spcPts val="201"/>
              </a:spcAft>
              <a:buClr>
                <a:srgbClr val="6F6F74"/>
              </a:buClr>
              <a:buFont typeface="Wingdings" charset="2"/>
              <a:buChar char=""/>
            </a:pPr>
            <a:r>
              <a:rPr lang="en-GB" sz="2400" b="0" strike="noStrike" spc="-1">
                <a:solidFill>
                  <a:srgbClr val="67AABF"/>
                </a:solidFill>
                <a:latin typeface="Calibri"/>
              </a:rPr>
              <a:t>csh</a:t>
            </a:r>
            <a:r>
              <a:rPr lang="en-GB" sz="2400" b="0" strike="noStrike" spc="-1">
                <a:solidFill>
                  <a:srgbClr val="404040"/>
                </a:solidFill>
                <a:latin typeface="Calibri"/>
              </a:rPr>
              <a:t> C-Shell (C-like Syntax)(</a:t>
            </a:r>
            <a:r>
              <a:rPr lang="en-GB" sz="2400" b="0" i="1" strike="noStrike" spc="-1">
                <a:solidFill>
                  <a:srgbClr val="6F6F74"/>
                </a:solidFill>
                <a:latin typeface="Calibri"/>
              </a:rPr>
              <a:t>Bill Joy of Univ. of California</a:t>
            </a:r>
            <a:r>
              <a:rPr lang="en-GB" sz="2400" b="0" strike="noStrike" spc="-1">
                <a:solidFill>
                  <a:srgbClr val="404040"/>
                </a:solidFill>
                <a:latin typeface="Calibri"/>
              </a:rPr>
              <a:t>)</a:t>
            </a:r>
            <a:endParaRPr lang="en-US" sz="2400" b="0" strike="noStrike" spc="-1">
              <a:solidFill>
                <a:srgbClr val="404040"/>
              </a:solidFill>
              <a:latin typeface="Calibri"/>
            </a:endParaRPr>
          </a:p>
          <a:p>
            <a:pPr marL="91440" indent="-91080">
              <a:lnSpc>
                <a:spcPct val="90000"/>
              </a:lnSpc>
              <a:spcBef>
                <a:spcPts val="1199"/>
              </a:spcBef>
              <a:spcAft>
                <a:spcPts val="201"/>
              </a:spcAft>
              <a:buClr>
                <a:srgbClr val="6F6F74"/>
              </a:buClr>
              <a:buFont typeface="Wingdings" charset="2"/>
              <a:buChar char=""/>
            </a:pPr>
            <a:r>
              <a:rPr lang="en-GB" sz="2400" b="0" strike="noStrike" spc="-1">
                <a:solidFill>
                  <a:srgbClr val="67AABF"/>
                </a:solidFill>
                <a:latin typeface="Calibri"/>
              </a:rPr>
              <a:t>ksh</a:t>
            </a:r>
            <a:r>
              <a:rPr lang="en-GB" sz="2400" b="0" strike="noStrike" spc="-1">
                <a:solidFill>
                  <a:srgbClr val="404040"/>
                </a:solidFill>
                <a:latin typeface="Calibri"/>
              </a:rPr>
              <a:t> Korn-Shell (Bourne+some C-shell)(</a:t>
            </a:r>
            <a:r>
              <a:rPr lang="en-GB" sz="2400" b="0" i="1" strike="noStrike" spc="-1">
                <a:solidFill>
                  <a:srgbClr val="6F6F74"/>
                </a:solidFill>
                <a:latin typeface="Calibri"/>
              </a:rPr>
              <a:t>David Korn of AT&amp;T</a:t>
            </a:r>
            <a:r>
              <a:rPr lang="en-GB" sz="2400" b="0" strike="noStrike" spc="-1">
                <a:solidFill>
                  <a:srgbClr val="404040"/>
                </a:solidFill>
                <a:latin typeface="Calibri"/>
              </a:rPr>
              <a:t>)</a:t>
            </a:r>
            <a:endParaRPr lang="en-US" sz="2400" b="0" strike="noStrike" spc="-1">
              <a:solidFill>
                <a:srgbClr val="404040"/>
              </a:solidFill>
              <a:latin typeface="Calibri"/>
            </a:endParaRPr>
          </a:p>
          <a:p>
            <a:pPr marL="91440" indent="-91080">
              <a:lnSpc>
                <a:spcPct val="90000"/>
              </a:lnSpc>
              <a:spcBef>
                <a:spcPts val="1199"/>
              </a:spcBef>
              <a:spcAft>
                <a:spcPts val="201"/>
              </a:spcAft>
              <a:buClr>
                <a:srgbClr val="6F6F74"/>
              </a:buClr>
              <a:buFont typeface="Wingdings" charset="2"/>
              <a:buChar char=""/>
            </a:pPr>
            <a:r>
              <a:rPr lang="en-GB" sz="2400" b="0" strike="noStrike" spc="-1">
                <a:solidFill>
                  <a:srgbClr val="67AABF"/>
                </a:solidFill>
                <a:latin typeface="Calibri"/>
              </a:rPr>
              <a:t>tcsh </a:t>
            </a:r>
            <a:r>
              <a:rPr lang="en-GB" sz="2400" b="0" strike="noStrike" spc="-1">
                <a:solidFill>
                  <a:srgbClr val="404040"/>
                </a:solidFill>
                <a:latin typeface="Calibri"/>
              </a:rPr>
              <a:t> Turbo C-Shell  (More User Friendly C-Shell).</a:t>
            </a:r>
            <a:endParaRPr lang="en-US" sz="2400" b="0" strike="noStrike" spc="-1">
              <a:solidFill>
                <a:srgbClr val="404040"/>
              </a:solidFill>
              <a:latin typeface="Calibri"/>
            </a:endParaRPr>
          </a:p>
          <a:p>
            <a:pPr marL="91440" indent="-91080">
              <a:lnSpc>
                <a:spcPct val="90000"/>
              </a:lnSpc>
              <a:spcBef>
                <a:spcPts val="1199"/>
              </a:spcBef>
              <a:spcAft>
                <a:spcPts val="201"/>
              </a:spcAft>
              <a:buClr>
                <a:srgbClr val="6F6F74"/>
              </a:buClr>
              <a:buFont typeface="Wingdings" charset="2"/>
              <a:buChar char=""/>
            </a:pPr>
            <a:r>
              <a:rPr lang="en-US" sz="2000" b="0" strike="noStrike" spc="-1">
                <a:solidFill>
                  <a:srgbClr val="404040"/>
                </a:solidFill>
                <a:latin typeface="Calibri"/>
              </a:rPr>
              <a:t>To check shell:</a:t>
            </a:r>
          </a:p>
          <a:p>
            <a:pPr marL="384120" lvl="1" indent="-182520">
              <a:lnSpc>
                <a:spcPct val="90000"/>
              </a:lnSpc>
              <a:spcBef>
                <a:spcPts val="201"/>
              </a:spcBef>
              <a:spcAft>
                <a:spcPts val="400"/>
              </a:spcAft>
              <a:buClr>
                <a:srgbClr val="6F6F74"/>
              </a:buClr>
              <a:buFont typeface="Wingdings" charset="2"/>
              <a:buChar char=""/>
            </a:pPr>
            <a:r>
              <a:rPr lang="en-US" sz="2000" b="0" strike="noStrike" spc="-1">
                <a:solidFill>
                  <a:srgbClr val="404040"/>
                </a:solidFill>
                <a:latin typeface="Calibri"/>
              </a:rPr>
              <a:t>$ </a:t>
            </a:r>
            <a:r>
              <a:rPr lang="en-US" sz="2000" b="0" strike="noStrike" spc="-1">
                <a:solidFill>
                  <a:srgbClr val="FF3300"/>
                </a:solidFill>
                <a:latin typeface="Courier New"/>
              </a:rPr>
              <a:t>echo $SHELL</a:t>
            </a:r>
            <a:r>
              <a:rPr lang="en-US" sz="2000" b="0" strike="noStrike" spc="-1">
                <a:solidFill>
                  <a:srgbClr val="404040"/>
                </a:solidFill>
                <a:latin typeface="Calibri"/>
              </a:rPr>
              <a:t> (shell is a pre-defined variable)</a:t>
            </a:r>
          </a:p>
          <a:p>
            <a:pPr>
              <a:lnSpc>
                <a:spcPct val="90000"/>
              </a:lnSpc>
              <a:spcBef>
                <a:spcPts val="1199"/>
              </a:spcBef>
              <a:spcAft>
                <a:spcPts val="201"/>
              </a:spcAft>
            </a:pPr>
            <a:endParaRPr lang="en-US" sz="2000" b="0" strike="noStrike" spc="-1">
              <a:solidFill>
                <a:srgbClr val="404040"/>
              </a:solidFill>
              <a:latin typeface="Calibri"/>
            </a:endParaRPr>
          </a:p>
        </p:txBody>
      </p:sp>
      <p:sp>
        <p:nvSpPr>
          <p:cNvPr id="157" name="TextShape 3"/>
          <p:cNvSpPr txBox="1"/>
          <p:nvPr/>
        </p:nvSpPr>
        <p:spPr>
          <a:xfrm>
            <a:off x="1097280" y="6459840"/>
            <a:ext cx="2471760" cy="364680"/>
          </a:xfrm>
          <a:prstGeom prst="rect">
            <a:avLst/>
          </a:prstGeom>
          <a:noFill/>
          <a:ln>
            <a:noFill/>
          </a:ln>
        </p:spPr>
        <p:txBody>
          <a:bodyPr anchor="ctr">
            <a:noAutofit/>
          </a:bodyPr>
          <a:lstStyle/>
          <a:p>
            <a:pPr>
              <a:lnSpc>
                <a:spcPct val="100000"/>
              </a:lnSpc>
            </a:pPr>
            <a:fld id="{D474231D-2457-44C2-9BAA-67D2C901AE2F}" type="datetime1">
              <a:rPr lang="en-US" sz="900" b="0" strike="noStrike" spc="-1">
                <a:solidFill>
                  <a:srgbClr val="FFFFFF"/>
                </a:solidFill>
                <a:latin typeface="Calibri"/>
              </a:rPr>
              <a:t>3/8/2024</a:t>
            </a:fld>
            <a:endParaRPr lang="en-US" sz="900" b="0" strike="noStrike" spc="-1">
              <a:latin typeface="Times New Roman"/>
            </a:endParaRPr>
          </a:p>
        </p:txBody>
      </p:sp>
      <p:sp>
        <p:nvSpPr>
          <p:cNvPr id="158" name="TextShape 4"/>
          <p:cNvSpPr txBox="1"/>
          <p:nvPr/>
        </p:nvSpPr>
        <p:spPr>
          <a:xfrm>
            <a:off x="9900360" y="6459840"/>
            <a:ext cx="1311840" cy="364680"/>
          </a:xfrm>
          <a:prstGeom prst="rect">
            <a:avLst/>
          </a:prstGeom>
          <a:noFill/>
          <a:ln>
            <a:noFill/>
          </a:ln>
        </p:spPr>
        <p:txBody>
          <a:bodyPr anchor="ctr">
            <a:noAutofit/>
          </a:bodyPr>
          <a:lstStyle/>
          <a:p>
            <a:pPr algn="r">
              <a:lnSpc>
                <a:spcPct val="100000"/>
              </a:lnSpc>
            </a:pPr>
            <a:fld id="{FA7A9CB6-83C1-4D99-B092-1E903E4078B1}" type="slidenum">
              <a:rPr lang="en-US" sz="1050" b="0" strike="noStrike" spc="-1">
                <a:solidFill>
                  <a:srgbClr val="FFFFFF"/>
                </a:solidFill>
                <a:latin typeface="Calibri"/>
              </a:rPr>
              <a:t>4</a:t>
            </a:fld>
            <a:endParaRPr lang="en-US" sz="1050" b="0" strike="noStrike" spc="-1">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1" strike="noStrike" spc="-52">
                <a:solidFill>
                  <a:srgbClr val="404040"/>
                </a:solidFill>
                <a:latin typeface="Calibri Light"/>
              </a:rPr>
              <a:t>Pipes</a:t>
            </a:r>
            <a:br/>
            <a:endParaRPr lang="en-US" sz="4800" b="0" strike="noStrike" spc="-1">
              <a:solidFill>
                <a:srgbClr val="000000"/>
              </a:solidFill>
              <a:latin typeface="Calibri"/>
            </a:endParaRPr>
          </a:p>
        </p:txBody>
      </p:sp>
      <p:sp>
        <p:nvSpPr>
          <p:cNvPr id="160" name="TextShape 2"/>
          <p:cNvSpPr txBox="1"/>
          <p:nvPr/>
        </p:nvSpPr>
        <p:spPr>
          <a:xfrm>
            <a:off x="1097280" y="1845720"/>
            <a:ext cx="10058040" cy="4023000"/>
          </a:xfrm>
          <a:prstGeom prst="rect">
            <a:avLst/>
          </a:prstGeom>
          <a:noFill/>
          <a:ln>
            <a:noFill/>
          </a:ln>
        </p:spPr>
        <p:txBody>
          <a:bodyPr lIns="0" rIns="0">
            <a:noAutofit/>
          </a:bodyPr>
          <a:lstStyle/>
          <a:p>
            <a:pPr marL="91440" indent="-91080">
              <a:lnSpc>
                <a:spcPct val="90000"/>
              </a:lnSpc>
              <a:spcBef>
                <a:spcPts val="1199"/>
              </a:spcBef>
              <a:spcAft>
                <a:spcPts val="201"/>
              </a:spcAft>
              <a:buClr>
                <a:srgbClr val="6F6F74"/>
              </a:buClr>
              <a:buFont typeface="Wingdings" charset="2"/>
              <a:buChar char=""/>
            </a:pPr>
            <a:r>
              <a:rPr lang="en-US" sz="2000" b="0" strike="noStrike" spc="-1">
                <a:solidFill>
                  <a:srgbClr val="404040"/>
                </a:solidFill>
                <a:latin typeface="Calibri"/>
              </a:rPr>
              <a:t> Connect processes using pipe „|‟ operator</a:t>
            </a:r>
          </a:p>
          <a:p>
            <a:pPr marL="91440" indent="-91080">
              <a:lnSpc>
                <a:spcPct val="90000"/>
              </a:lnSpc>
              <a:spcBef>
                <a:spcPts val="1199"/>
              </a:spcBef>
              <a:spcAft>
                <a:spcPts val="201"/>
              </a:spcAft>
              <a:buClr>
                <a:srgbClr val="6F6F74"/>
              </a:buClr>
              <a:buFont typeface="Wingdings" charset="2"/>
              <a:buChar char=""/>
            </a:pPr>
            <a:r>
              <a:rPr lang="en-US" sz="2000" b="0" strike="noStrike" spc="-1">
                <a:solidFill>
                  <a:srgbClr val="404040"/>
                </a:solidFill>
                <a:latin typeface="Calibri"/>
              </a:rPr>
              <a:t> Processes connected by pipes can run simultaneously and are automatically scheduled as data flows between them</a:t>
            </a:r>
          </a:p>
          <a:p>
            <a:pPr marL="91440" indent="-91080">
              <a:lnSpc>
                <a:spcPct val="90000"/>
              </a:lnSpc>
              <a:spcBef>
                <a:spcPts val="1199"/>
              </a:spcBef>
              <a:spcAft>
                <a:spcPts val="201"/>
              </a:spcAft>
              <a:buClr>
                <a:srgbClr val="6F6F74"/>
              </a:buClr>
              <a:buFont typeface="Wingdings" charset="2"/>
              <a:buChar char=""/>
            </a:pPr>
            <a:r>
              <a:rPr lang="en-US" sz="2000" b="0" strike="noStrike" spc="-1">
                <a:solidFill>
                  <a:srgbClr val="404040"/>
                </a:solidFill>
                <a:latin typeface="Calibri"/>
              </a:rPr>
              <a:t>Using „sort‟ command to sort output from “ls‟ command</a:t>
            </a:r>
          </a:p>
          <a:p>
            <a:pPr marL="91440" indent="-91080">
              <a:lnSpc>
                <a:spcPct val="90000"/>
              </a:lnSpc>
              <a:spcBef>
                <a:spcPts val="1199"/>
              </a:spcBef>
              <a:spcAft>
                <a:spcPts val="201"/>
              </a:spcAft>
              <a:buClr>
                <a:srgbClr val="6F6F74"/>
              </a:buClr>
              <a:buFont typeface="Calibri"/>
              <a:buChar char=" "/>
            </a:pPr>
            <a:r>
              <a:rPr lang="en-US" sz="2000" b="0" strike="noStrike" spc="-1">
                <a:solidFill>
                  <a:srgbClr val="404040"/>
                </a:solidFill>
                <a:latin typeface="Calibri"/>
              </a:rPr>
              <a:t> # ls | sort</a:t>
            </a:r>
          </a:p>
          <a:p>
            <a:pPr>
              <a:lnSpc>
                <a:spcPct val="90000"/>
              </a:lnSpc>
              <a:spcBef>
                <a:spcPts val="1199"/>
              </a:spcBef>
              <a:spcAft>
                <a:spcPts val="201"/>
              </a:spcAft>
            </a:pPr>
            <a:endParaRPr lang="en-US" sz="2000" b="0" strike="noStrike" spc="-1">
              <a:solidFill>
                <a:srgbClr val="404040"/>
              </a:solidFill>
              <a:latin typeface="Calibri"/>
            </a:endParaRPr>
          </a:p>
          <a:p>
            <a:pPr>
              <a:lnSpc>
                <a:spcPct val="90000"/>
              </a:lnSpc>
              <a:spcBef>
                <a:spcPts val="1199"/>
              </a:spcBef>
              <a:spcAft>
                <a:spcPts val="201"/>
              </a:spcAft>
            </a:pPr>
            <a:endParaRPr lang="en-US" sz="2000" b="0" strike="noStrike" spc="-1">
              <a:solidFill>
                <a:srgbClr val="404040"/>
              </a:solidFill>
              <a:latin typeface="Calibri"/>
            </a:endParaRPr>
          </a:p>
        </p:txBody>
      </p:sp>
      <p:sp>
        <p:nvSpPr>
          <p:cNvPr id="161" name="TextShape 3"/>
          <p:cNvSpPr txBox="1"/>
          <p:nvPr/>
        </p:nvSpPr>
        <p:spPr>
          <a:xfrm>
            <a:off x="1097280" y="6459840"/>
            <a:ext cx="2471760" cy="364680"/>
          </a:xfrm>
          <a:prstGeom prst="rect">
            <a:avLst/>
          </a:prstGeom>
          <a:noFill/>
          <a:ln>
            <a:noFill/>
          </a:ln>
        </p:spPr>
        <p:txBody>
          <a:bodyPr anchor="ctr">
            <a:noAutofit/>
          </a:bodyPr>
          <a:lstStyle/>
          <a:p>
            <a:pPr>
              <a:lnSpc>
                <a:spcPct val="100000"/>
              </a:lnSpc>
            </a:pPr>
            <a:fld id="{B9FB8131-8386-4FAE-9462-381BCB94CF79}" type="datetime1">
              <a:rPr lang="en-US" sz="900" b="0" strike="noStrike" spc="-1">
                <a:solidFill>
                  <a:srgbClr val="FFFFFF"/>
                </a:solidFill>
                <a:latin typeface="Calibri"/>
              </a:rPr>
              <a:t>3/8/2024</a:t>
            </a:fld>
            <a:endParaRPr lang="en-US" sz="900" b="0" strike="noStrike" spc="-1">
              <a:latin typeface="Times New Roman"/>
            </a:endParaRPr>
          </a:p>
        </p:txBody>
      </p:sp>
      <p:sp>
        <p:nvSpPr>
          <p:cNvPr id="162" name="TextShape 4"/>
          <p:cNvSpPr txBox="1"/>
          <p:nvPr/>
        </p:nvSpPr>
        <p:spPr>
          <a:xfrm>
            <a:off x="9900360" y="6459840"/>
            <a:ext cx="1311840" cy="364680"/>
          </a:xfrm>
          <a:prstGeom prst="rect">
            <a:avLst/>
          </a:prstGeom>
          <a:noFill/>
          <a:ln>
            <a:noFill/>
          </a:ln>
        </p:spPr>
        <p:txBody>
          <a:bodyPr anchor="ctr">
            <a:noAutofit/>
          </a:bodyPr>
          <a:lstStyle/>
          <a:p>
            <a:pPr algn="r">
              <a:lnSpc>
                <a:spcPct val="100000"/>
              </a:lnSpc>
            </a:pPr>
            <a:fld id="{3748D788-AAC3-493A-AB83-A1886F42CA88}" type="slidenum">
              <a:rPr lang="en-US" sz="1050" b="0" strike="noStrike" spc="-1">
                <a:solidFill>
                  <a:srgbClr val="FFFFFF"/>
                </a:solidFill>
                <a:latin typeface="Calibri"/>
              </a:rPr>
              <a:t>5</a:t>
            </a:fld>
            <a:endParaRPr lang="en-US" sz="1050" b="0" strike="noStrike" spc="-1">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a:solidFill>
                  <a:srgbClr val="404040"/>
                </a:solidFill>
                <a:latin typeface="Calibri Light"/>
              </a:rPr>
              <a:t>What is shell script?</a:t>
            </a:r>
            <a:endParaRPr lang="en-US" sz="4800" b="0" strike="noStrike" spc="-1">
              <a:solidFill>
                <a:srgbClr val="000000"/>
              </a:solidFill>
              <a:latin typeface="Calibri"/>
            </a:endParaRPr>
          </a:p>
        </p:txBody>
      </p:sp>
      <p:sp>
        <p:nvSpPr>
          <p:cNvPr id="164" name="TextShape 2"/>
          <p:cNvSpPr txBox="1"/>
          <p:nvPr/>
        </p:nvSpPr>
        <p:spPr>
          <a:xfrm>
            <a:off x="1097280" y="1845720"/>
            <a:ext cx="10058040" cy="4023000"/>
          </a:xfrm>
          <a:prstGeom prst="rect">
            <a:avLst/>
          </a:prstGeom>
          <a:noFill/>
          <a:ln>
            <a:noFill/>
          </a:ln>
        </p:spPr>
        <p:txBody>
          <a:bodyPr lIns="0" rIns="0">
            <a:normAutofit/>
          </a:bodyPr>
          <a:lstStyle/>
          <a:p>
            <a:pPr marL="91440" indent="-91080">
              <a:lnSpc>
                <a:spcPct val="90000"/>
              </a:lnSpc>
              <a:spcBef>
                <a:spcPts val="1199"/>
              </a:spcBef>
              <a:spcAft>
                <a:spcPts val="201"/>
              </a:spcAft>
              <a:buClr>
                <a:srgbClr val="6F6F74"/>
              </a:buClr>
              <a:buFont typeface="Wingdings" charset="2"/>
              <a:buChar char=""/>
            </a:pPr>
            <a:r>
              <a:rPr lang="en-US" sz="2000" b="0" strike="noStrike" spc="-1">
                <a:solidFill>
                  <a:srgbClr val="404040"/>
                </a:solidFill>
                <a:latin typeface="Calibri"/>
              </a:rPr>
              <a:t>A </a:t>
            </a:r>
            <a:r>
              <a:rPr lang="en-US" sz="2000" b="1" strike="noStrike" spc="-1">
                <a:solidFill>
                  <a:srgbClr val="404040"/>
                </a:solidFill>
                <a:latin typeface="Calibri"/>
              </a:rPr>
              <a:t>shell script</a:t>
            </a:r>
            <a:r>
              <a:rPr lang="en-US" sz="2000" b="0" strike="noStrike" spc="-1">
                <a:solidFill>
                  <a:srgbClr val="404040"/>
                </a:solidFill>
                <a:latin typeface="Calibri"/>
              </a:rPr>
              <a:t> is a script written for the shell</a:t>
            </a:r>
          </a:p>
          <a:p>
            <a:pPr marL="91440" indent="-91080">
              <a:lnSpc>
                <a:spcPct val="90000"/>
              </a:lnSpc>
              <a:spcBef>
                <a:spcPts val="1199"/>
              </a:spcBef>
              <a:spcAft>
                <a:spcPts val="201"/>
              </a:spcAft>
              <a:buClr>
                <a:srgbClr val="6F6F74"/>
              </a:buClr>
              <a:buFont typeface="Wingdings" charset="2"/>
              <a:buChar char=""/>
            </a:pPr>
            <a:r>
              <a:rPr lang="en-US" sz="2000" b="0" strike="noStrike" spc="-1">
                <a:solidFill>
                  <a:srgbClr val="404040"/>
                </a:solidFill>
                <a:latin typeface="Calibri"/>
              </a:rPr>
              <a:t>The basic concept of a shell script is a list of commands, which are listed in the order of execution</a:t>
            </a:r>
          </a:p>
          <a:p>
            <a:pPr marL="91440" indent="-91080">
              <a:lnSpc>
                <a:spcPct val="90000"/>
              </a:lnSpc>
              <a:spcBef>
                <a:spcPts val="1199"/>
              </a:spcBef>
              <a:spcAft>
                <a:spcPts val="201"/>
              </a:spcAft>
              <a:buClr>
                <a:srgbClr val="6F6F74"/>
              </a:buClr>
              <a:buFont typeface="Wingdings" charset="2"/>
              <a:buChar char=""/>
            </a:pPr>
            <a:r>
              <a:rPr lang="en-US" sz="2000" b="0" strike="noStrike" spc="-1">
                <a:solidFill>
                  <a:srgbClr val="404040"/>
                </a:solidFill>
                <a:latin typeface="Calibri"/>
              </a:rPr>
              <a:t>A good shell script will have comments, preceded by </a:t>
            </a:r>
            <a:r>
              <a:rPr lang="en-US" sz="2000" b="1" strike="noStrike" spc="-1">
                <a:solidFill>
                  <a:srgbClr val="404040"/>
                </a:solidFill>
                <a:latin typeface="Calibri"/>
              </a:rPr>
              <a:t>#</a:t>
            </a:r>
            <a:r>
              <a:rPr lang="en-US" sz="2000" b="0" strike="noStrike" spc="-1">
                <a:solidFill>
                  <a:srgbClr val="404040"/>
                </a:solidFill>
                <a:latin typeface="Calibri"/>
              </a:rPr>
              <a:t> sign, describing the steps.</a:t>
            </a:r>
          </a:p>
          <a:p>
            <a:pPr marL="91440" indent="-91080">
              <a:lnSpc>
                <a:spcPct val="90000"/>
              </a:lnSpc>
              <a:spcBef>
                <a:spcPts val="1199"/>
              </a:spcBef>
              <a:spcAft>
                <a:spcPts val="201"/>
              </a:spcAft>
              <a:buClr>
                <a:srgbClr val="6F6F74"/>
              </a:buClr>
              <a:buFont typeface="Wingdings" charset="2"/>
              <a:buChar char=""/>
            </a:pPr>
            <a:r>
              <a:rPr lang="en-US" sz="2000" b="0" strike="noStrike" spc="-1">
                <a:solidFill>
                  <a:srgbClr val="404040"/>
                </a:solidFill>
                <a:latin typeface="Calibri"/>
              </a:rPr>
              <a:t>All the scripts would have the </a:t>
            </a:r>
            <a:r>
              <a:rPr lang="en-US" sz="2000" b="1" strike="noStrike" spc="-1">
                <a:solidFill>
                  <a:srgbClr val="404040"/>
                </a:solidFill>
                <a:latin typeface="Calibri"/>
              </a:rPr>
              <a:t>.sh </a:t>
            </a:r>
            <a:r>
              <a:rPr lang="en-US" sz="2000" b="0" strike="noStrike" spc="-1">
                <a:solidFill>
                  <a:srgbClr val="404040"/>
                </a:solidFill>
                <a:latin typeface="Calibri"/>
              </a:rPr>
              <a:t>extension </a:t>
            </a:r>
          </a:p>
          <a:p>
            <a:pPr>
              <a:lnSpc>
                <a:spcPct val="90000"/>
              </a:lnSpc>
              <a:spcBef>
                <a:spcPts val="1199"/>
              </a:spcBef>
              <a:spcAft>
                <a:spcPts val="201"/>
              </a:spcAft>
            </a:pPr>
            <a:endParaRPr lang="en-US" sz="2000" b="0" strike="noStrike" spc="-1">
              <a:solidFill>
                <a:srgbClr val="404040"/>
              </a:solidFill>
              <a:latin typeface="Calibri"/>
            </a:endParaRPr>
          </a:p>
        </p:txBody>
      </p:sp>
      <p:sp>
        <p:nvSpPr>
          <p:cNvPr id="165" name="TextShape 3"/>
          <p:cNvSpPr txBox="1"/>
          <p:nvPr/>
        </p:nvSpPr>
        <p:spPr>
          <a:xfrm>
            <a:off x="1097280" y="6459840"/>
            <a:ext cx="2471760" cy="364680"/>
          </a:xfrm>
          <a:prstGeom prst="rect">
            <a:avLst/>
          </a:prstGeom>
          <a:noFill/>
          <a:ln>
            <a:noFill/>
          </a:ln>
        </p:spPr>
        <p:txBody>
          <a:bodyPr anchor="ctr">
            <a:noAutofit/>
          </a:bodyPr>
          <a:lstStyle/>
          <a:p>
            <a:pPr>
              <a:lnSpc>
                <a:spcPct val="100000"/>
              </a:lnSpc>
            </a:pPr>
            <a:fld id="{7E800052-CE67-421F-B7B6-B24DD3A537A3}" type="datetime1">
              <a:rPr lang="en-US" sz="900" b="0" strike="noStrike" spc="-1">
                <a:solidFill>
                  <a:srgbClr val="FFFFFF"/>
                </a:solidFill>
                <a:latin typeface="Calibri"/>
              </a:rPr>
              <a:t>3/8/2024</a:t>
            </a:fld>
            <a:endParaRPr lang="en-US" sz="900" b="0" strike="noStrike" spc="-1">
              <a:latin typeface="Times New Roman"/>
            </a:endParaRPr>
          </a:p>
        </p:txBody>
      </p:sp>
      <p:sp>
        <p:nvSpPr>
          <p:cNvPr id="166" name="TextShape 4"/>
          <p:cNvSpPr txBox="1"/>
          <p:nvPr/>
        </p:nvSpPr>
        <p:spPr>
          <a:xfrm>
            <a:off x="9900360" y="6459840"/>
            <a:ext cx="1311840" cy="364680"/>
          </a:xfrm>
          <a:prstGeom prst="rect">
            <a:avLst/>
          </a:prstGeom>
          <a:noFill/>
          <a:ln>
            <a:noFill/>
          </a:ln>
        </p:spPr>
        <p:txBody>
          <a:bodyPr anchor="ctr">
            <a:noAutofit/>
          </a:bodyPr>
          <a:lstStyle/>
          <a:p>
            <a:pPr algn="r">
              <a:lnSpc>
                <a:spcPct val="100000"/>
              </a:lnSpc>
            </a:pPr>
            <a:fld id="{F4060508-4161-433B-A73F-C0A543CA0B25}" type="slidenum">
              <a:rPr lang="en-US" sz="1050" b="0" strike="noStrike" spc="-1">
                <a:solidFill>
                  <a:srgbClr val="FFFFFF"/>
                </a:solidFill>
                <a:latin typeface="Calibri"/>
              </a:rPr>
              <a:t>6</a:t>
            </a:fld>
            <a:endParaRPr lang="en-US" sz="1050" b="0" strike="noStrike" spc="-1">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a:solidFill>
                  <a:srgbClr val="404040"/>
                </a:solidFill>
                <a:latin typeface="Calibri Light"/>
              </a:rPr>
              <a:t>What is shell script?</a:t>
            </a:r>
            <a:endParaRPr lang="en-US" sz="4800" b="0" strike="noStrike" spc="-1">
              <a:solidFill>
                <a:srgbClr val="000000"/>
              </a:solidFill>
              <a:latin typeface="Calibri"/>
            </a:endParaRPr>
          </a:p>
        </p:txBody>
      </p:sp>
      <p:sp>
        <p:nvSpPr>
          <p:cNvPr id="168" name="TextShape 2"/>
          <p:cNvSpPr txBox="1"/>
          <p:nvPr/>
        </p:nvSpPr>
        <p:spPr>
          <a:xfrm>
            <a:off x="1097280" y="1845720"/>
            <a:ext cx="10058040" cy="4023000"/>
          </a:xfrm>
          <a:prstGeom prst="rect">
            <a:avLst/>
          </a:prstGeom>
          <a:noFill/>
          <a:ln>
            <a:noFill/>
          </a:ln>
        </p:spPr>
        <p:txBody>
          <a:bodyPr lIns="0" rIns="0">
            <a:normAutofit/>
          </a:bodyPr>
          <a:lstStyle/>
          <a:p>
            <a:pPr marL="91440" indent="-91080">
              <a:lnSpc>
                <a:spcPct val="90000"/>
              </a:lnSpc>
              <a:spcBef>
                <a:spcPts val="1199"/>
              </a:spcBef>
              <a:spcAft>
                <a:spcPts val="201"/>
              </a:spcAft>
              <a:buClr>
                <a:srgbClr val="6F6F74"/>
              </a:buClr>
              <a:buFont typeface="Wingdings" charset="2"/>
              <a:buChar char=""/>
            </a:pPr>
            <a:r>
              <a:rPr lang="en-US" sz="2000" b="0" strike="noStrike" spc="-1">
                <a:solidFill>
                  <a:srgbClr val="404040"/>
                </a:solidFill>
                <a:latin typeface="Calibri"/>
              </a:rPr>
              <a:t>Before you add anything else to your script, you need to alert the system that a shell script is being started</a:t>
            </a:r>
          </a:p>
          <a:p>
            <a:pPr marL="384120" lvl="1" indent="-182520">
              <a:lnSpc>
                <a:spcPct val="90000"/>
              </a:lnSpc>
              <a:spcBef>
                <a:spcPts val="201"/>
              </a:spcBef>
              <a:spcAft>
                <a:spcPts val="400"/>
              </a:spcAft>
              <a:buClr>
                <a:srgbClr val="6F6F74"/>
              </a:buClr>
              <a:buFont typeface="Calibri"/>
              <a:buChar char="◦"/>
            </a:pPr>
            <a:r>
              <a:rPr lang="en-US" sz="1800" b="0" strike="noStrike" spc="-1">
                <a:solidFill>
                  <a:srgbClr val="404040"/>
                </a:solidFill>
                <a:latin typeface="Calibri"/>
              </a:rPr>
              <a:t>This is done using the </a:t>
            </a:r>
            <a:r>
              <a:rPr lang="en-US" sz="1800" b="1" strike="noStrike" spc="-1">
                <a:solidFill>
                  <a:srgbClr val="FF0000"/>
                </a:solidFill>
                <a:latin typeface="Calibri"/>
              </a:rPr>
              <a:t>shebang</a:t>
            </a:r>
            <a:r>
              <a:rPr lang="en-US" sz="1800" b="1" strike="noStrike" spc="-1">
                <a:solidFill>
                  <a:srgbClr val="404040"/>
                </a:solidFill>
                <a:latin typeface="Calibri"/>
              </a:rPr>
              <a:t> </a:t>
            </a:r>
            <a:r>
              <a:rPr lang="en-US" sz="1800" b="0" strike="noStrike" spc="-1">
                <a:solidFill>
                  <a:srgbClr val="404040"/>
                </a:solidFill>
                <a:latin typeface="Calibri"/>
              </a:rPr>
              <a:t>construct.</a:t>
            </a:r>
          </a:p>
          <a:p>
            <a:pPr marL="384120" lvl="1" indent="-182520">
              <a:lnSpc>
                <a:spcPct val="90000"/>
              </a:lnSpc>
              <a:spcBef>
                <a:spcPts val="201"/>
              </a:spcBef>
              <a:spcAft>
                <a:spcPts val="400"/>
              </a:spcAft>
              <a:buClr>
                <a:srgbClr val="6F6F74"/>
              </a:buClr>
              <a:buFont typeface="Calibri"/>
              <a:buChar char="◦"/>
            </a:pPr>
            <a:r>
              <a:rPr lang="en-US" sz="1800" b="0" strike="noStrike" spc="-1">
                <a:solidFill>
                  <a:srgbClr val="404040"/>
                </a:solidFill>
                <a:latin typeface="Calibri"/>
              </a:rPr>
              <a:t> For example −</a:t>
            </a:r>
          </a:p>
          <a:p>
            <a:pPr marL="384120" lvl="1" indent="-182520">
              <a:lnSpc>
                <a:spcPct val="90000"/>
              </a:lnSpc>
              <a:spcBef>
                <a:spcPts val="201"/>
              </a:spcBef>
              <a:spcAft>
                <a:spcPts val="400"/>
              </a:spcAft>
              <a:buClr>
                <a:srgbClr val="6F6F74"/>
              </a:buClr>
              <a:buFont typeface="Calibri"/>
              <a:buChar char="◦"/>
            </a:pPr>
            <a:r>
              <a:rPr lang="en-US" sz="1800" b="0" strike="noStrike" spc="-1">
                <a:solidFill>
                  <a:srgbClr val="FF0000"/>
                </a:solidFill>
                <a:highlight>
                  <a:srgbClr val="FFFF00"/>
                </a:highlight>
                <a:latin typeface="Calibri"/>
              </a:rPr>
              <a:t>#!/bin/sh</a:t>
            </a:r>
            <a:endParaRPr lang="en-US" sz="1800" b="0" strike="noStrike" spc="-1">
              <a:solidFill>
                <a:srgbClr val="404040"/>
              </a:solidFill>
              <a:latin typeface="Calibri"/>
            </a:endParaRPr>
          </a:p>
          <a:p>
            <a:pPr marL="384120" lvl="1" indent="-182520">
              <a:lnSpc>
                <a:spcPct val="90000"/>
              </a:lnSpc>
              <a:spcBef>
                <a:spcPts val="201"/>
              </a:spcBef>
              <a:spcAft>
                <a:spcPts val="400"/>
              </a:spcAft>
              <a:buClr>
                <a:srgbClr val="6F6F74"/>
              </a:buClr>
              <a:buFont typeface="Calibri"/>
              <a:buChar char="◦"/>
            </a:pPr>
            <a:r>
              <a:rPr lang="en-US" sz="1800" b="0" strike="noStrike" spc="-1">
                <a:solidFill>
                  <a:srgbClr val="404040"/>
                </a:solidFill>
                <a:highlight>
                  <a:srgbClr val="FFFF00"/>
                </a:highlight>
                <a:latin typeface="Calibri"/>
              </a:rPr>
              <a:t>This tells the system that the commands that follow are to be executed by the Bourne shell</a:t>
            </a:r>
            <a:endParaRPr lang="en-US" sz="1800" b="0" strike="noStrike" spc="-1">
              <a:solidFill>
                <a:srgbClr val="404040"/>
              </a:solidFill>
              <a:latin typeface="Calibri"/>
            </a:endParaRPr>
          </a:p>
          <a:p>
            <a:pPr marL="384120" lvl="1" indent="-182520">
              <a:lnSpc>
                <a:spcPct val="90000"/>
              </a:lnSpc>
              <a:spcBef>
                <a:spcPts val="201"/>
              </a:spcBef>
              <a:spcAft>
                <a:spcPts val="400"/>
              </a:spcAft>
              <a:buClr>
                <a:srgbClr val="6F6F74"/>
              </a:buClr>
              <a:buFont typeface="Calibri"/>
              <a:buChar char="◦"/>
            </a:pPr>
            <a:r>
              <a:rPr lang="en-US" sz="1800" b="0" i="1" strike="noStrike" spc="-1">
                <a:solidFill>
                  <a:srgbClr val="404040"/>
                </a:solidFill>
                <a:highlight>
                  <a:srgbClr val="FFFF00"/>
                </a:highlight>
                <a:latin typeface="Calibri"/>
              </a:rPr>
              <a:t>It's called a shebang because the </a:t>
            </a:r>
            <a:r>
              <a:rPr lang="en-US" sz="1800" b="1" i="1" strike="noStrike" spc="-1">
                <a:solidFill>
                  <a:srgbClr val="FF0000"/>
                </a:solidFill>
                <a:highlight>
                  <a:srgbClr val="FFFF00"/>
                </a:highlight>
                <a:latin typeface="Calibri"/>
              </a:rPr>
              <a:t>#</a:t>
            </a:r>
            <a:r>
              <a:rPr lang="en-US" sz="1800" b="0" i="1" strike="noStrike" spc="-1">
                <a:solidFill>
                  <a:srgbClr val="404040"/>
                </a:solidFill>
                <a:highlight>
                  <a:srgbClr val="FFFF00"/>
                </a:highlight>
                <a:latin typeface="Calibri"/>
              </a:rPr>
              <a:t> symbol is called a hash, and the ! symbol is called a bang</a:t>
            </a:r>
            <a:endParaRPr lang="en-US" sz="1800" b="0" strike="noStrike" spc="-1">
              <a:solidFill>
                <a:srgbClr val="404040"/>
              </a:solidFill>
              <a:latin typeface="Calibri"/>
            </a:endParaRPr>
          </a:p>
          <a:p>
            <a:pPr marL="384120" lvl="1" indent="-182520">
              <a:lnSpc>
                <a:spcPct val="90000"/>
              </a:lnSpc>
              <a:spcBef>
                <a:spcPts val="201"/>
              </a:spcBef>
              <a:spcAft>
                <a:spcPts val="400"/>
              </a:spcAft>
              <a:buClr>
                <a:srgbClr val="6F6F74"/>
              </a:buClr>
              <a:buFont typeface="Calibri"/>
              <a:buChar char="◦"/>
            </a:pPr>
            <a:r>
              <a:rPr lang="en-US" sz="1800" b="0" strike="noStrike" spc="-1">
                <a:solidFill>
                  <a:srgbClr val="404040"/>
                </a:solidFill>
                <a:highlight>
                  <a:srgbClr val="FFFF00"/>
                </a:highlight>
                <a:latin typeface="Calibri"/>
              </a:rPr>
              <a:t>This is the first line of the script above. The hash exclamation mark ( #! ) character sequence is referred to as the Shebang. Following it is the path to the interpreter (or program) that should be used to run (or interpret) the rest of the lines in the text file. (For Bash scripts it will be the path to Bash, but there are many other types of scripts and they each have their own interpreter.)</a:t>
            </a:r>
            <a:endParaRPr lang="en-US" sz="1800" b="0" strike="noStrike" spc="-1">
              <a:solidFill>
                <a:srgbClr val="404040"/>
              </a:solidFill>
              <a:latin typeface="Calibri"/>
            </a:endParaRPr>
          </a:p>
          <a:p>
            <a:pPr>
              <a:lnSpc>
                <a:spcPct val="90000"/>
              </a:lnSpc>
              <a:spcBef>
                <a:spcPts val="1199"/>
              </a:spcBef>
              <a:spcAft>
                <a:spcPts val="201"/>
              </a:spcAft>
            </a:pPr>
            <a:endParaRPr lang="en-US" sz="1800" b="0" strike="noStrike" spc="-1">
              <a:solidFill>
                <a:srgbClr val="404040"/>
              </a:solidFill>
              <a:latin typeface="Calibri"/>
            </a:endParaRPr>
          </a:p>
          <a:p>
            <a:pPr>
              <a:lnSpc>
                <a:spcPct val="90000"/>
              </a:lnSpc>
              <a:spcBef>
                <a:spcPts val="1199"/>
              </a:spcBef>
              <a:spcAft>
                <a:spcPts val="201"/>
              </a:spcAft>
            </a:pPr>
            <a:endParaRPr lang="en-US" sz="1800" b="0" strike="noStrike" spc="-1">
              <a:solidFill>
                <a:srgbClr val="404040"/>
              </a:solidFill>
              <a:latin typeface="Calibri"/>
            </a:endParaRPr>
          </a:p>
        </p:txBody>
      </p:sp>
      <p:sp>
        <p:nvSpPr>
          <p:cNvPr id="169" name="TextShape 3"/>
          <p:cNvSpPr txBox="1"/>
          <p:nvPr/>
        </p:nvSpPr>
        <p:spPr>
          <a:xfrm>
            <a:off x="1097280" y="6459840"/>
            <a:ext cx="2471760" cy="364680"/>
          </a:xfrm>
          <a:prstGeom prst="rect">
            <a:avLst/>
          </a:prstGeom>
          <a:noFill/>
          <a:ln>
            <a:noFill/>
          </a:ln>
        </p:spPr>
        <p:txBody>
          <a:bodyPr anchor="ctr">
            <a:noAutofit/>
          </a:bodyPr>
          <a:lstStyle/>
          <a:p>
            <a:pPr>
              <a:lnSpc>
                <a:spcPct val="100000"/>
              </a:lnSpc>
            </a:pPr>
            <a:fld id="{ED7D187D-5358-403F-8050-FC73078BE0D7}" type="datetime1">
              <a:rPr lang="en-US" sz="900" b="0" strike="noStrike" spc="-1">
                <a:solidFill>
                  <a:srgbClr val="FFFFFF"/>
                </a:solidFill>
                <a:latin typeface="Calibri"/>
              </a:rPr>
              <a:t>3/8/2024</a:t>
            </a:fld>
            <a:endParaRPr lang="en-US" sz="900" b="0" strike="noStrike" spc="-1">
              <a:latin typeface="Times New Roman"/>
            </a:endParaRPr>
          </a:p>
        </p:txBody>
      </p:sp>
      <p:sp>
        <p:nvSpPr>
          <p:cNvPr id="170" name="TextShape 4"/>
          <p:cNvSpPr txBox="1"/>
          <p:nvPr/>
        </p:nvSpPr>
        <p:spPr>
          <a:xfrm>
            <a:off x="9900360" y="6459840"/>
            <a:ext cx="1311840" cy="364680"/>
          </a:xfrm>
          <a:prstGeom prst="rect">
            <a:avLst/>
          </a:prstGeom>
          <a:noFill/>
          <a:ln>
            <a:noFill/>
          </a:ln>
        </p:spPr>
        <p:txBody>
          <a:bodyPr anchor="ctr">
            <a:noAutofit/>
          </a:bodyPr>
          <a:lstStyle/>
          <a:p>
            <a:pPr algn="r">
              <a:lnSpc>
                <a:spcPct val="100000"/>
              </a:lnSpc>
            </a:pPr>
            <a:fld id="{249D50EA-1ACE-4587-9B33-034D1F67B9E7}" type="slidenum">
              <a:rPr lang="en-US" sz="1050" b="0" strike="noStrike" spc="-1">
                <a:solidFill>
                  <a:srgbClr val="FFFFFF"/>
                </a:solidFill>
                <a:latin typeface="Calibri"/>
              </a:rPr>
              <a:t>7</a:t>
            </a:fld>
            <a:endParaRPr lang="en-US" sz="1050" b="0" strike="noStrike" spc="-1">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a:solidFill>
                  <a:srgbClr val="404040"/>
                </a:solidFill>
                <a:latin typeface="Calibri Light"/>
              </a:rPr>
              <a:t>How to write shell scripts?</a:t>
            </a:r>
            <a:endParaRPr lang="en-US" sz="4800" b="0" strike="noStrike" spc="-1">
              <a:solidFill>
                <a:srgbClr val="000000"/>
              </a:solidFill>
              <a:latin typeface="Calibri"/>
            </a:endParaRPr>
          </a:p>
        </p:txBody>
      </p:sp>
      <p:sp>
        <p:nvSpPr>
          <p:cNvPr id="172" name="TextShape 2"/>
          <p:cNvSpPr txBox="1"/>
          <p:nvPr/>
        </p:nvSpPr>
        <p:spPr>
          <a:xfrm>
            <a:off x="1097280" y="1845720"/>
            <a:ext cx="10058040" cy="4023000"/>
          </a:xfrm>
          <a:prstGeom prst="rect">
            <a:avLst/>
          </a:prstGeom>
          <a:noFill/>
          <a:ln>
            <a:noFill/>
          </a:ln>
        </p:spPr>
        <p:txBody>
          <a:bodyPr lIns="0" rIns="0">
            <a:noAutofit/>
          </a:bodyPr>
          <a:lstStyle/>
          <a:p>
            <a:pPr marL="91440" indent="-91080">
              <a:lnSpc>
                <a:spcPct val="100000"/>
              </a:lnSpc>
              <a:buClr>
                <a:srgbClr val="000000"/>
              </a:buClr>
              <a:buFont typeface="Wingdings" charset="2"/>
              <a:buChar char=""/>
            </a:pPr>
            <a:r>
              <a:rPr lang="en-US" sz="2000" b="0" strike="noStrike" spc="-1">
                <a:solidFill>
                  <a:srgbClr val="000000"/>
                </a:solidFill>
                <a:latin typeface="Arial"/>
                <a:ea typeface="Times New Roman"/>
              </a:rPr>
              <a:t>Use any editor (kwrite, kate, gedit, vi etc) to write shell script </a:t>
            </a:r>
            <a:endParaRPr lang="en-US" sz="2000" b="0" strike="noStrike" spc="-1">
              <a:solidFill>
                <a:srgbClr val="404040"/>
              </a:solidFill>
              <a:latin typeface="Calibri"/>
            </a:endParaRPr>
          </a:p>
          <a:p>
            <a:pPr marL="91440" indent="-91080">
              <a:lnSpc>
                <a:spcPct val="100000"/>
              </a:lnSpc>
              <a:buClr>
                <a:srgbClr val="000000"/>
              </a:buClr>
              <a:buFont typeface="Wingdings" charset="2"/>
              <a:buChar char=""/>
            </a:pPr>
            <a:r>
              <a:rPr lang="en-US" sz="2000" b="0" strike="noStrike" spc="-1">
                <a:solidFill>
                  <a:srgbClr val="000000"/>
                </a:solidFill>
                <a:latin typeface="Arial"/>
                <a:ea typeface="Times New Roman"/>
              </a:rPr>
              <a:t>Set the execute permission for your script</a:t>
            </a:r>
            <a:endParaRPr lang="en-US" sz="2000" b="0" strike="noStrike" spc="-1">
              <a:solidFill>
                <a:srgbClr val="404040"/>
              </a:solidFill>
              <a:latin typeface="Calibri"/>
            </a:endParaRPr>
          </a:p>
          <a:p>
            <a:pPr marL="384120" lvl="1" indent="-182520">
              <a:lnSpc>
                <a:spcPct val="100000"/>
              </a:lnSpc>
              <a:buClr>
                <a:srgbClr val="000000"/>
              </a:buClr>
              <a:buFont typeface="Wingdings" charset="2"/>
              <a:buChar char=""/>
            </a:pPr>
            <a:r>
              <a:rPr lang="en-US" sz="1800" b="0" strike="noStrike" spc="-1">
                <a:solidFill>
                  <a:srgbClr val="000000"/>
                </a:solidFill>
                <a:latin typeface="Arial"/>
                <a:ea typeface="Times New Roman"/>
              </a:rPr>
              <a:t> through graphical interface </a:t>
            </a:r>
            <a:endParaRPr lang="en-US" sz="1800" b="0" strike="noStrike" spc="-1">
              <a:solidFill>
                <a:srgbClr val="404040"/>
              </a:solidFill>
              <a:latin typeface="Calibri"/>
            </a:endParaRPr>
          </a:p>
          <a:p>
            <a:pPr marL="384120" lvl="1" indent="-182520">
              <a:lnSpc>
                <a:spcPct val="100000"/>
              </a:lnSpc>
              <a:buClr>
                <a:srgbClr val="000000"/>
              </a:buClr>
              <a:buFont typeface="Wingdings" charset="2"/>
              <a:buChar char=""/>
            </a:pPr>
            <a:r>
              <a:rPr lang="en-US" sz="1800" b="0" strike="noStrike" spc="-1">
                <a:solidFill>
                  <a:srgbClr val="000000"/>
                </a:solidFill>
                <a:latin typeface="Arial"/>
                <a:ea typeface="Times New Roman"/>
              </a:rPr>
              <a:t>chmod +x script-name </a:t>
            </a:r>
            <a:endParaRPr lang="en-US" sz="1800" b="0" strike="noStrike" spc="-1">
              <a:solidFill>
                <a:srgbClr val="404040"/>
              </a:solidFill>
              <a:latin typeface="Calibri"/>
            </a:endParaRPr>
          </a:p>
          <a:p>
            <a:pPr marL="384120" lvl="1" indent="-182520">
              <a:lnSpc>
                <a:spcPct val="100000"/>
              </a:lnSpc>
              <a:buClr>
                <a:srgbClr val="000000"/>
              </a:buClr>
              <a:buFont typeface="Wingdings" charset="2"/>
              <a:buChar char=""/>
            </a:pPr>
            <a:r>
              <a:rPr lang="en-US" sz="1800" b="0" strike="noStrike" spc="-1">
                <a:solidFill>
                  <a:srgbClr val="000000"/>
                </a:solidFill>
                <a:latin typeface="Arial"/>
                <a:ea typeface="Times New Roman"/>
              </a:rPr>
              <a:t>chmod 755 script-name</a:t>
            </a:r>
            <a:endParaRPr lang="en-US" sz="1800" b="0" strike="noStrike" spc="-1">
              <a:solidFill>
                <a:srgbClr val="404040"/>
              </a:solidFill>
              <a:latin typeface="Calibri"/>
            </a:endParaRPr>
          </a:p>
          <a:p>
            <a:pPr>
              <a:lnSpc>
                <a:spcPct val="100000"/>
              </a:lnSpc>
              <a:tabLst>
                <a:tab pos="0" algn="l"/>
              </a:tabLst>
            </a:pPr>
            <a:r>
              <a:rPr lang="en-US" sz="2000" b="0" strike="noStrike" spc="-1">
                <a:solidFill>
                  <a:srgbClr val="000000"/>
                </a:solidFill>
                <a:latin typeface="Arial"/>
                <a:ea typeface="Times New Roman"/>
              </a:rPr>
              <a:t>Execute your script as:</a:t>
            </a:r>
            <a:endParaRPr lang="en-US" sz="2000" b="0" strike="noStrike" spc="-1">
              <a:solidFill>
                <a:srgbClr val="404040"/>
              </a:solidFill>
              <a:latin typeface="Calibri"/>
            </a:endParaRPr>
          </a:p>
          <a:p>
            <a:pPr>
              <a:lnSpc>
                <a:spcPct val="100000"/>
              </a:lnSpc>
              <a:tabLst>
                <a:tab pos="0" algn="l"/>
              </a:tabLst>
            </a:pPr>
            <a:r>
              <a:rPr lang="en-US" sz="2000" b="0" strike="noStrike" spc="-1">
                <a:solidFill>
                  <a:srgbClr val="000000"/>
                </a:solidFill>
                <a:latin typeface="Arial"/>
                <a:ea typeface="Times New Roman"/>
              </a:rPr>
              <a:t>	</a:t>
            </a:r>
            <a:r>
              <a:rPr lang="en-US" sz="2000" b="0" strike="noStrike" spc="-1">
                <a:solidFill>
                  <a:srgbClr val="404040"/>
                </a:solidFill>
                <a:latin typeface="Calibri"/>
                <a:ea typeface="Times New Roman"/>
              </a:rPr>
              <a:t> ./script-name</a:t>
            </a:r>
            <a:endParaRPr lang="en-US" sz="2000" b="0" strike="noStrike" spc="-1">
              <a:solidFill>
                <a:srgbClr val="404040"/>
              </a:solidFill>
              <a:latin typeface="Calibri"/>
            </a:endParaRPr>
          </a:p>
          <a:p>
            <a:pPr>
              <a:lnSpc>
                <a:spcPct val="100000"/>
              </a:lnSpc>
              <a:tabLst>
                <a:tab pos="0" algn="l"/>
              </a:tabLst>
            </a:pPr>
            <a:endParaRPr lang="en-US" sz="2000" b="0" strike="noStrike" spc="-1">
              <a:solidFill>
                <a:srgbClr val="404040"/>
              </a:solidFill>
              <a:latin typeface="Calibri"/>
            </a:endParaRPr>
          </a:p>
          <a:p>
            <a:pPr>
              <a:lnSpc>
                <a:spcPct val="90000"/>
              </a:lnSpc>
              <a:spcBef>
                <a:spcPts val="1199"/>
              </a:spcBef>
              <a:spcAft>
                <a:spcPts val="201"/>
              </a:spcAft>
              <a:tabLst>
                <a:tab pos="0" algn="l"/>
              </a:tabLst>
            </a:pPr>
            <a:endParaRPr lang="en-US" sz="2000" b="0" strike="noStrike" spc="-1">
              <a:solidFill>
                <a:srgbClr val="404040"/>
              </a:solidFill>
              <a:latin typeface="Calibri"/>
            </a:endParaRPr>
          </a:p>
        </p:txBody>
      </p:sp>
      <p:sp>
        <p:nvSpPr>
          <p:cNvPr id="173" name="TextShape 3"/>
          <p:cNvSpPr txBox="1"/>
          <p:nvPr/>
        </p:nvSpPr>
        <p:spPr>
          <a:xfrm>
            <a:off x="1097280" y="6459840"/>
            <a:ext cx="2471760" cy="364680"/>
          </a:xfrm>
          <a:prstGeom prst="rect">
            <a:avLst/>
          </a:prstGeom>
          <a:noFill/>
          <a:ln>
            <a:noFill/>
          </a:ln>
        </p:spPr>
        <p:txBody>
          <a:bodyPr anchor="ctr">
            <a:noAutofit/>
          </a:bodyPr>
          <a:lstStyle/>
          <a:p>
            <a:pPr>
              <a:lnSpc>
                <a:spcPct val="100000"/>
              </a:lnSpc>
            </a:pPr>
            <a:fld id="{A4E298DB-8569-48A5-84C1-509E07298FFD}" type="datetime1">
              <a:rPr lang="en-US" sz="900" b="0" strike="noStrike" spc="-1">
                <a:solidFill>
                  <a:srgbClr val="FFFFFF"/>
                </a:solidFill>
                <a:latin typeface="Calibri"/>
              </a:rPr>
              <a:t>3/8/2024</a:t>
            </a:fld>
            <a:endParaRPr lang="en-US" sz="900" b="0" strike="noStrike" spc="-1">
              <a:latin typeface="Times New Roman"/>
            </a:endParaRPr>
          </a:p>
        </p:txBody>
      </p:sp>
      <p:sp>
        <p:nvSpPr>
          <p:cNvPr id="174" name="TextShape 4"/>
          <p:cNvSpPr txBox="1"/>
          <p:nvPr/>
        </p:nvSpPr>
        <p:spPr>
          <a:xfrm>
            <a:off x="9900360" y="6459840"/>
            <a:ext cx="1311840" cy="364680"/>
          </a:xfrm>
          <a:prstGeom prst="rect">
            <a:avLst/>
          </a:prstGeom>
          <a:noFill/>
          <a:ln>
            <a:noFill/>
          </a:ln>
        </p:spPr>
        <p:txBody>
          <a:bodyPr anchor="ctr">
            <a:noAutofit/>
          </a:bodyPr>
          <a:lstStyle/>
          <a:p>
            <a:pPr algn="r">
              <a:lnSpc>
                <a:spcPct val="100000"/>
              </a:lnSpc>
            </a:pPr>
            <a:fld id="{473172E0-20D0-4B8E-BEE2-2CC7CE5CCB6F}" type="slidenum">
              <a:rPr lang="en-US" sz="1050" b="0" strike="noStrike" spc="-1">
                <a:solidFill>
                  <a:srgbClr val="FFFFFF"/>
                </a:solidFill>
                <a:latin typeface="Calibri"/>
              </a:rPr>
              <a:t>8</a:t>
            </a:fld>
            <a:endParaRPr lang="en-US" sz="1050" b="0" strike="noStrike" spc="-1">
              <a:latin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1097280" y="6459840"/>
            <a:ext cx="2471760" cy="364680"/>
          </a:xfrm>
          <a:prstGeom prst="rect">
            <a:avLst/>
          </a:prstGeom>
          <a:noFill/>
          <a:ln>
            <a:noFill/>
          </a:ln>
        </p:spPr>
        <p:txBody>
          <a:bodyPr anchor="ctr">
            <a:noAutofit/>
          </a:bodyPr>
          <a:lstStyle/>
          <a:p>
            <a:pPr>
              <a:lnSpc>
                <a:spcPct val="100000"/>
              </a:lnSpc>
            </a:pPr>
            <a:fld id="{A39B1A89-993D-4A7B-9CDC-0958C4BD4657}" type="datetime1">
              <a:rPr lang="en-US" sz="900" b="0" strike="noStrike" spc="-1">
                <a:solidFill>
                  <a:srgbClr val="FFFFFF"/>
                </a:solidFill>
                <a:latin typeface="Calibri"/>
              </a:rPr>
              <a:t>3/8/2024</a:t>
            </a:fld>
            <a:endParaRPr lang="en-US" sz="900" b="0" strike="noStrike" spc="-1">
              <a:latin typeface="Times New Roman"/>
            </a:endParaRPr>
          </a:p>
        </p:txBody>
      </p:sp>
      <p:sp>
        <p:nvSpPr>
          <p:cNvPr id="176" name="TextShape 2"/>
          <p:cNvSpPr txBox="1"/>
          <p:nvPr/>
        </p:nvSpPr>
        <p:spPr>
          <a:xfrm>
            <a:off x="9900360" y="6459840"/>
            <a:ext cx="1311840" cy="364680"/>
          </a:xfrm>
          <a:prstGeom prst="rect">
            <a:avLst/>
          </a:prstGeom>
          <a:noFill/>
          <a:ln>
            <a:noFill/>
          </a:ln>
        </p:spPr>
        <p:txBody>
          <a:bodyPr anchor="ctr">
            <a:noAutofit/>
          </a:bodyPr>
          <a:lstStyle/>
          <a:p>
            <a:pPr algn="r">
              <a:lnSpc>
                <a:spcPct val="100000"/>
              </a:lnSpc>
            </a:pPr>
            <a:fld id="{9D9BA80D-7557-4EC6-985D-E62CFA8C13F6}" type="slidenum">
              <a:rPr lang="en-US" sz="1050" b="0" strike="noStrike" spc="-1">
                <a:solidFill>
                  <a:srgbClr val="FFFFFF"/>
                </a:solidFill>
                <a:latin typeface="Calibri"/>
              </a:rPr>
              <a:t>9</a:t>
            </a:fld>
            <a:endParaRPr lang="en-US" sz="1050" b="0" strike="noStrike" spc="-1">
              <a:latin typeface="Times New Roman"/>
            </a:endParaRPr>
          </a:p>
        </p:txBody>
      </p:sp>
      <p:pic>
        <p:nvPicPr>
          <p:cNvPr id="177" name="Picture 5"/>
          <p:cNvPicPr/>
          <p:nvPr/>
        </p:nvPicPr>
        <p:blipFill>
          <a:blip r:embed="rId2"/>
          <a:stretch/>
        </p:blipFill>
        <p:spPr>
          <a:xfrm>
            <a:off x="123120" y="-28440"/>
            <a:ext cx="11876400" cy="688608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4135</TotalTime>
  <Words>1349</Words>
  <Application>Microsoft Office PowerPoint</Application>
  <PresentationFormat>Widescreen</PresentationFormat>
  <Paragraphs>226</Paragraphs>
  <Slides>33</Slides>
  <Notes>8</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33</vt:i4>
      </vt:variant>
    </vt:vector>
  </HeadingPairs>
  <TitlesOfParts>
    <vt:vector size="44" baseType="lpstr">
      <vt:lpstr>Arial</vt:lpstr>
      <vt:lpstr>Calibri</vt:lpstr>
      <vt:lpstr>Calibri Light</vt:lpstr>
      <vt:lpstr>Courier New</vt:lpstr>
      <vt:lpstr>Symbol</vt:lpstr>
      <vt:lpstr>Times New Roman</vt:lpstr>
      <vt:lpstr>Trebuchet MS</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sumaira mustafa</dc:creator>
  <dc:description/>
  <cp:lastModifiedBy>Farjad Waseem</cp:lastModifiedBy>
  <cp:revision>134</cp:revision>
  <dcterms:created xsi:type="dcterms:W3CDTF">2018-09-14T04:45:35Z</dcterms:created>
  <dcterms:modified xsi:type="dcterms:W3CDTF">2024-03-08T10:15:49Z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8</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33</vt:i4>
  </property>
</Properties>
</file>