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9B08-401D-A834-AD15-3F33FA90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21CD0-8234-C11D-3312-36AD8F36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09C1-BA39-82DE-A9C1-2B9A04CF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C5F4-DB01-5DC1-E12C-B0F6437F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3D43-09E6-3F42-4D91-FC1B2F87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9292-B2D1-7747-07CD-2FD54005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F21-404A-8496-766E-32752DC73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4385-355F-7936-DC4C-ABC551E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8EFE-E0E1-08B5-D984-7D725ED3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2DB2-5129-DBA9-0298-3E53AA5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462A0-1FF7-5962-4CE4-3802913CA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8AAD0-8B57-187F-23E3-07196C01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4E5C-6B68-537E-2C0F-CB704A87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D304-1C06-A91D-2658-B8B9A6B1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5468-CB5C-DEB9-AF86-4D38A12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F5D5-6512-0C33-1890-368C226A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4D6D-E5A1-9AFB-9546-889CCF23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6BDD-726B-0942-2D13-98EE2372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EAD3-23C8-E62D-F655-D819EA89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5344-67E1-C8E2-C47B-D477E4EE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047B-C3F3-C98E-0B0A-AB8E2778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95C0-5EA1-D4DA-98BE-C0829AB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59E4-DB97-C2D9-C700-519DC60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6BA5-3F33-5FDF-E6C0-840A87F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1C31-74A1-4C52-730A-FED3676B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2A47-5799-544A-21ED-D21BC553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78ED-C2BD-8F9F-99C8-44CC376F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84E45-7D06-979F-6EDA-B2420C0F0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77777-8112-6A07-B7EC-D65D35EF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9136-E66D-4074-E54C-AE6F5F0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E5C6-B222-9CC1-5AC7-376622A6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D2AB-3188-FD4F-4798-5296D7BC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90D2-6350-E9CC-472B-638259AA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AE6A-ACA8-C5AB-ABDE-4EB20102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842D7-8D7C-28DC-EDD4-BA2FD7C62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62315-0533-2FB6-D060-0713EDCB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DF5AD-EEBF-ED57-38A3-3F32629B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0A3BE-8F81-43EC-01C3-B9D90DA5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DF8A7-C2A4-D8ED-D53A-63BCC8F7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3080-D84F-7358-5268-324775D6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EA19-F245-43A3-A60F-2901853C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FD633-EA2D-88E7-B3A0-5BD6A0EA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56E7F-65BB-D175-9FED-A959288B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C6CEE-84AA-8FE3-7835-3D891442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511FD-0FA4-9953-045C-D59FA072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FA579-181F-6377-DD9E-2D2E9F7A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4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618-76E6-9EE2-8521-CCCD399D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9EFD-3FEF-8C8F-11DB-DF256E1F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2530-7E56-8FDC-7448-A9A634C3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7D3A-42A1-498C-A655-EAA53063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CC76C-C27B-D09B-5ED0-4C03F4C9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E3EC-A284-85FE-A4D1-F7DE5E8A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016-44E0-57F5-241C-AF7A1C85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D1804-7079-7D31-CDBC-A41496E2D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0BF93-DF3B-84DB-64C2-F289EC31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9784-62DD-BDB8-DC15-1E2F017E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6CD56-5923-E392-5D25-DCEE94B2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F78E3-418F-9F48-7937-CCDB3B96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5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3FD54-7D91-4A08-C2BD-7149B842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A64E2-AEFB-6607-2B1D-8669FF3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8C6B-460D-16C7-2E27-8E51D432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AF7E-C18A-4C1A-A14E-0A256B60713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938D-685F-91FB-0F74-5EBA75D3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7A9-A7F6-53A0-D4E2-A92EF018F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EE1F0-4523-40F9-A23E-4CFE9B8D8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FAF-D12F-85B8-F351-4BDC9ACD1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CA5A3-F67E-3A0C-9766-97D62496A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6B508-9823-14FD-5C54-3784350C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33"/>
            <a:ext cx="12192000" cy="67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humza ibrar</dc:creator>
  <cp:lastModifiedBy>humza ibrar</cp:lastModifiedBy>
  <cp:revision>1</cp:revision>
  <dcterms:created xsi:type="dcterms:W3CDTF">2025-08-25T04:31:52Z</dcterms:created>
  <dcterms:modified xsi:type="dcterms:W3CDTF">2025-08-25T04:32:10Z</dcterms:modified>
</cp:coreProperties>
</file>