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963" r:id="rId2"/>
    <p:sldMasterId id="2147484824" r:id="rId3"/>
  </p:sldMasterIdLst>
  <p:notesMasterIdLst>
    <p:notesMasterId r:id="rId57"/>
  </p:notesMasterIdLst>
  <p:sldIdLst>
    <p:sldId id="1146" r:id="rId4"/>
    <p:sldId id="1167" r:id="rId5"/>
    <p:sldId id="1168" r:id="rId6"/>
    <p:sldId id="1170" r:id="rId7"/>
    <p:sldId id="1098" r:id="rId8"/>
    <p:sldId id="1171" r:id="rId9"/>
    <p:sldId id="1172" r:id="rId10"/>
    <p:sldId id="1173" r:id="rId11"/>
    <p:sldId id="1174" r:id="rId12"/>
    <p:sldId id="1175" r:id="rId13"/>
    <p:sldId id="1121" r:id="rId14"/>
    <p:sldId id="1164" r:id="rId15"/>
    <p:sldId id="1099" r:id="rId16"/>
    <p:sldId id="1084" r:id="rId17"/>
    <p:sldId id="1165" r:id="rId18"/>
    <p:sldId id="1162" r:id="rId19"/>
    <p:sldId id="1135" r:id="rId20"/>
    <p:sldId id="936" r:id="rId21"/>
    <p:sldId id="1100" r:id="rId22"/>
    <p:sldId id="1101" r:id="rId23"/>
    <p:sldId id="1085" r:id="rId24"/>
    <p:sldId id="991" r:id="rId25"/>
    <p:sldId id="1004" r:id="rId26"/>
    <p:sldId id="1151" r:id="rId27"/>
    <p:sldId id="1003" r:id="rId28"/>
    <p:sldId id="740" r:id="rId29"/>
    <p:sldId id="798" r:id="rId30"/>
    <p:sldId id="681" r:id="rId31"/>
    <p:sldId id="1152" r:id="rId32"/>
    <p:sldId id="564" r:id="rId33"/>
    <p:sldId id="630" r:id="rId34"/>
    <p:sldId id="631" r:id="rId35"/>
    <p:sldId id="546" r:id="rId36"/>
    <p:sldId id="549" r:id="rId37"/>
    <p:sldId id="1153" r:id="rId38"/>
    <p:sldId id="576" r:id="rId39"/>
    <p:sldId id="531" r:id="rId40"/>
    <p:sldId id="577" r:id="rId41"/>
    <p:sldId id="532" r:id="rId42"/>
    <p:sldId id="1154" r:id="rId43"/>
    <p:sldId id="490" r:id="rId44"/>
    <p:sldId id="485" r:id="rId45"/>
    <p:sldId id="470" r:id="rId46"/>
    <p:sldId id="465" r:id="rId47"/>
    <p:sldId id="440" r:id="rId48"/>
    <p:sldId id="1155" r:id="rId49"/>
    <p:sldId id="320" r:id="rId50"/>
    <p:sldId id="271" r:id="rId51"/>
    <p:sldId id="276" r:id="rId52"/>
    <p:sldId id="292" r:id="rId53"/>
    <p:sldId id="295" r:id="rId54"/>
    <p:sldId id="1156" r:id="rId55"/>
    <p:sldId id="1157" r:id="rId56"/>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1pPr>
    <a:lvl2pPr marL="457200" algn="l" rtl="0" fontAlgn="base" latinLnBrk="1">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2pPr>
    <a:lvl3pPr marL="914400" algn="l" rtl="0" fontAlgn="base" latinLnBrk="1">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3pPr>
    <a:lvl4pPr marL="1371600" algn="l" rtl="0" fontAlgn="base" latinLnBrk="1">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4pPr>
    <a:lvl5pPr marL="1828800" algn="l" rtl="0" fontAlgn="base" latinLnBrk="1">
      <a:spcBef>
        <a:spcPct val="0"/>
      </a:spcBef>
      <a:spcAft>
        <a:spcPct val="0"/>
      </a:spcAft>
      <a:defRPr kumimoji="1" kern="1200">
        <a:solidFill>
          <a:schemeClr val="tx1"/>
        </a:solidFill>
        <a:latin typeface="맑은 고딕" panose="020B0503020000020004"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맑은 고딕" panose="020B0503020000020004"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338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C9C"/>
    <a:srgbClr val="86C8CE"/>
    <a:srgbClr val="BA8F95"/>
    <a:srgbClr val="40959E"/>
    <a:srgbClr val="DBEFF1"/>
    <a:srgbClr val="919098"/>
    <a:srgbClr val="F2EAEB"/>
    <a:srgbClr val="4156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96" autoAdjust="0"/>
    <p:restoredTop sz="93468" autoAdjust="0"/>
  </p:normalViewPr>
  <p:slideViewPr>
    <p:cSldViewPr>
      <p:cViewPr varScale="1">
        <p:scale>
          <a:sx n="74" d="100"/>
          <a:sy n="74" d="100"/>
        </p:scale>
        <p:origin x="72" y="840"/>
      </p:cViewPr>
      <p:guideLst>
        <p:guide orient="horz" pos="3385"/>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9B31D-9D41-4A82-81B6-588EE8F4E7A3}" type="doc">
      <dgm:prSet loTypeId="urn:microsoft.com/office/officeart/2005/8/layout/pyramid2" loCatId="pyramid" qsTypeId="urn:microsoft.com/office/officeart/2005/8/quickstyle/3d5" qsCatId="3D" csTypeId="urn:microsoft.com/office/officeart/2005/8/colors/accent1_2" csCatId="accent1" phldr="1"/>
      <dgm:spPr/>
    </dgm:pt>
    <dgm:pt modelId="{1B38B810-10C1-438F-A2DB-BDCA89ED3865}">
      <dgm:prSet phldrT="[텍스트]"/>
      <dgm:spPr>
        <a:solidFill>
          <a:schemeClr val="bg1"/>
        </a:solidFill>
        <a:ln>
          <a:solidFill>
            <a:srgbClr val="86C8CE"/>
          </a:solidFill>
        </a:ln>
      </dgm:spPr>
      <dgm:t>
        <a:bodyPr/>
        <a:lstStyle/>
        <a:p>
          <a:pPr latinLnBrk="1"/>
          <a:r>
            <a:rPr lang="en-US" altLang="ko-KR" dirty="0"/>
            <a:t>      Content	</a:t>
          </a:r>
          <a:endParaRPr lang="ko-KR" altLang="en-US" dirty="0"/>
        </a:p>
      </dgm:t>
    </dgm:pt>
    <dgm:pt modelId="{988A2DBF-C6D1-47E1-A113-C541BC4022FD}" type="parTrans" cxnId="{E0B07852-857C-4079-AAB7-B3AD8B06FABD}">
      <dgm:prSet/>
      <dgm:spPr/>
      <dgm:t>
        <a:bodyPr/>
        <a:lstStyle/>
        <a:p>
          <a:pPr latinLnBrk="1"/>
          <a:endParaRPr lang="ko-KR" altLang="en-US"/>
        </a:p>
      </dgm:t>
    </dgm:pt>
    <dgm:pt modelId="{77CAEE81-E8FF-4F11-B9AA-EADE5DDF5110}" type="sibTrans" cxnId="{E0B07852-857C-4079-AAB7-B3AD8B06FABD}">
      <dgm:prSet/>
      <dgm:spPr/>
      <dgm:t>
        <a:bodyPr/>
        <a:lstStyle/>
        <a:p>
          <a:pPr latinLnBrk="1"/>
          <a:endParaRPr lang="ko-KR" altLang="en-US"/>
        </a:p>
      </dgm:t>
    </dgm:pt>
    <dgm:pt modelId="{A1EA0453-4828-4A73-9FBE-732B60C94A11}">
      <dgm:prSet phldrT="[텍스트]"/>
      <dgm:spPr>
        <a:solidFill>
          <a:schemeClr val="bg1"/>
        </a:solidFill>
        <a:ln>
          <a:solidFill>
            <a:srgbClr val="86C8CE"/>
          </a:solidFill>
        </a:ln>
      </dgm:spPr>
      <dgm:t>
        <a:bodyPr/>
        <a:lstStyle/>
        <a:p>
          <a:pPr latinLnBrk="1"/>
          <a:r>
            <a:rPr lang="en-US" altLang="ko-KR" dirty="0"/>
            <a:t>content</a:t>
          </a:r>
          <a:endParaRPr lang="ko-KR" altLang="en-US" dirty="0"/>
        </a:p>
      </dgm:t>
    </dgm:pt>
    <dgm:pt modelId="{7EC69323-AE14-4139-A954-79DEB9B50E4C}" type="parTrans" cxnId="{A3790049-D857-4C1E-B143-1D65944968DF}">
      <dgm:prSet/>
      <dgm:spPr/>
      <dgm:t>
        <a:bodyPr/>
        <a:lstStyle/>
        <a:p>
          <a:pPr latinLnBrk="1"/>
          <a:endParaRPr lang="ko-KR" altLang="en-US"/>
        </a:p>
      </dgm:t>
    </dgm:pt>
    <dgm:pt modelId="{39ED573F-B21A-4CA4-8C99-7CA6427EAF6D}" type="sibTrans" cxnId="{A3790049-D857-4C1E-B143-1D65944968DF}">
      <dgm:prSet/>
      <dgm:spPr/>
      <dgm:t>
        <a:bodyPr/>
        <a:lstStyle/>
        <a:p>
          <a:pPr latinLnBrk="1"/>
          <a:endParaRPr lang="ko-KR" altLang="en-US"/>
        </a:p>
      </dgm:t>
    </dgm:pt>
    <dgm:pt modelId="{C504BD07-291B-4AC6-8950-7E6C385D0C80}">
      <dgm:prSet phldrT="[텍스트]"/>
      <dgm:spPr>
        <a:solidFill>
          <a:schemeClr val="bg1"/>
        </a:solidFill>
        <a:ln>
          <a:solidFill>
            <a:srgbClr val="86C8CE"/>
          </a:solidFill>
        </a:ln>
      </dgm:spPr>
      <dgm:t>
        <a:bodyPr/>
        <a:lstStyle/>
        <a:p>
          <a:pPr latinLnBrk="1"/>
          <a:r>
            <a:rPr lang="en-US" altLang="ko-KR" dirty="0"/>
            <a:t>content</a:t>
          </a:r>
          <a:endParaRPr lang="ko-KR" altLang="en-US" dirty="0"/>
        </a:p>
      </dgm:t>
    </dgm:pt>
    <dgm:pt modelId="{2DADE8F2-B456-4731-9815-2D0B67E083CA}" type="parTrans" cxnId="{826BF777-D3E1-4987-B7DC-CA8C1FDBD5CF}">
      <dgm:prSet/>
      <dgm:spPr/>
      <dgm:t>
        <a:bodyPr/>
        <a:lstStyle/>
        <a:p>
          <a:pPr latinLnBrk="1"/>
          <a:endParaRPr lang="ko-KR" altLang="en-US"/>
        </a:p>
      </dgm:t>
    </dgm:pt>
    <dgm:pt modelId="{D7546D93-F610-487A-81E8-F16373854D85}" type="sibTrans" cxnId="{826BF777-D3E1-4987-B7DC-CA8C1FDBD5CF}">
      <dgm:prSet/>
      <dgm:spPr/>
      <dgm:t>
        <a:bodyPr/>
        <a:lstStyle/>
        <a:p>
          <a:pPr latinLnBrk="1"/>
          <a:endParaRPr lang="ko-KR" altLang="en-US"/>
        </a:p>
      </dgm:t>
    </dgm:pt>
    <dgm:pt modelId="{A9681676-1FE0-43AC-A2FC-079507035F24}" type="pres">
      <dgm:prSet presAssocID="{F489B31D-9D41-4A82-81B6-588EE8F4E7A3}" presName="compositeShape" presStyleCnt="0">
        <dgm:presLayoutVars>
          <dgm:dir/>
          <dgm:resizeHandles/>
        </dgm:presLayoutVars>
      </dgm:prSet>
      <dgm:spPr/>
    </dgm:pt>
    <dgm:pt modelId="{CCA2BB9B-2451-43C2-921A-0A480CB3801C}" type="pres">
      <dgm:prSet presAssocID="{F489B31D-9D41-4A82-81B6-588EE8F4E7A3}" presName="pyramid" presStyleLbl="node1" presStyleIdx="0" presStyleCnt="1" custLinFactNeighborX="-1553" custLinFactNeighborY="5316"/>
      <dgm:spPr>
        <a:solidFill>
          <a:srgbClr val="86C8CE">
            <a:alpha val="56000"/>
          </a:srgbClr>
        </a:solidFill>
        <a:ln>
          <a:solidFill>
            <a:srgbClr val="86C8CE"/>
          </a:solidFill>
        </a:ln>
      </dgm:spPr>
    </dgm:pt>
    <dgm:pt modelId="{5584A323-1AED-4212-B82E-6B00D10ED2CB}" type="pres">
      <dgm:prSet presAssocID="{F489B31D-9D41-4A82-81B6-588EE8F4E7A3}" presName="theList" presStyleCnt="0"/>
      <dgm:spPr/>
    </dgm:pt>
    <dgm:pt modelId="{737C867B-DC86-4BB4-92D0-BD12183E906E}" type="pres">
      <dgm:prSet presAssocID="{1B38B810-10C1-438F-A2DB-BDCA89ED3865}" presName="aNode" presStyleLbl="fgAcc1" presStyleIdx="0" presStyleCnt="3" custLinFactY="-31" custLinFactNeighborX="-261" custLinFactNeighborY="-100000">
        <dgm:presLayoutVars>
          <dgm:bulletEnabled val="1"/>
        </dgm:presLayoutVars>
      </dgm:prSet>
      <dgm:spPr/>
    </dgm:pt>
    <dgm:pt modelId="{30545077-2A89-40C5-9D1A-0CAAE45F2277}" type="pres">
      <dgm:prSet presAssocID="{1B38B810-10C1-438F-A2DB-BDCA89ED3865}" presName="aSpace" presStyleCnt="0"/>
      <dgm:spPr/>
    </dgm:pt>
    <dgm:pt modelId="{411ACAD5-1338-4BB4-A9FA-690487CC556B}" type="pres">
      <dgm:prSet presAssocID="{A1EA0453-4828-4A73-9FBE-732B60C94A11}" presName="aNode" presStyleLbl="fgAcc1" presStyleIdx="1" presStyleCnt="3" custLinFactNeighborX="-261" custLinFactNeighborY="-42161">
        <dgm:presLayoutVars>
          <dgm:bulletEnabled val="1"/>
        </dgm:presLayoutVars>
      </dgm:prSet>
      <dgm:spPr/>
    </dgm:pt>
    <dgm:pt modelId="{6952F87B-4B02-4B2C-85C3-482C05B7D4C5}" type="pres">
      <dgm:prSet presAssocID="{A1EA0453-4828-4A73-9FBE-732B60C94A11}" presName="aSpace" presStyleCnt="0"/>
      <dgm:spPr/>
    </dgm:pt>
    <dgm:pt modelId="{C4FB4860-7CAC-41B5-BBC9-3BA69D3294C6}" type="pres">
      <dgm:prSet presAssocID="{C504BD07-291B-4AC6-8950-7E6C385D0C80}" presName="aNode" presStyleLbl="fgAcc1" presStyleIdx="2" presStyleCnt="3" custLinFactNeighborX="-261" custLinFactNeighborY="-43956">
        <dgm:presLayoutVars>
          <dgm:bulletEnabled val="1"/>
        </dgm:presLayoutVars>
      </dgm:prSet>
      <dgm:spPr/>
    </dgm:pt>
    <dgm:pt modelId="{2077FDC8-ABD8-48A8-9795-4EE5F7EF1CB2}" type="pres">
      <dgm:prSet presAssocID="{C504BD07-291B-4AC6-8950-7E6C385D0C80}" presName="aSpace" presStyleCnt="0"/>
      <dgm:spPr/>
    </dgm:pt>
  </dgm:ptLst>
  <dgm:cxnLst>
    <dgm:cxn modelId="{53CA0604-8C51-4783-9D0A-02A84F7E8CD8}" type="presOf" srcId="{1B38B810-10C1-438F-A2DB-BDCA89ED3865}" destId="{737C867B-DC86-4BB4-92D0-BD12183E906E}" srcOrd="0" destOrd="0" presId="urn:microsoft.com/office/officeart/2005/8/layout/pyramid2"/>
    <dgm:cxn modelId="{A3790049-D857-4C1E-B143-1D65944968DF}" srcId="{F489B31D-9D41-4A82-81B6-588EE8F4E7A3}" destId="{A1EA0453-4828-4A73-9FBE-732B60C94A11}" srcOrd="1" destOrd="0" parTransId="{7EC69323-AE14-4139-A954-79DEB9B50E4C}" sibTransId="{39ED573F-B21A-4CA4-8C99-7CA6427EAF6D}"/>
    <dgm:cxn modelId="{E0B07852-857C-4079-AAB7-B3AD8B06FABD}" srcId="{F489B31D-9D41-4A82-81B6-588EE8F4E7A3}" destId="{1B38B810-10C1-438F-A2DB-BDCA89ED3865}" srcOrd="0" destOrd="0" parTransId="{988A2DBF-C6D1-47E1-A113-C541BC4022FD}" sibTransId="{77CAEE81-E8FF-4F11-B9AA-EADE5DDF5110}"/>
    <dgm:cxn modelId="{826BF777-D3E1-4987-B7DC-CA8C1FDBD5CF}" srcId="{F489B31D-9D41-4A82-81B6-588EE8F4E7A3}" destId="{C504BD07-291B-4AC6-8950-7E6C385D0C80}" srcOrd="2" destOrd="0" parTransId="{2DADE8F2-B456-4731-9815-2D0B67E083CA}" sibTransId="{D7546D93-F610-487A-81E8-F16373854D85}"/>
    <dgm:cxn modelId="{146552BE-0310-4DC2-A4CC-4F271B5D1E55}" type="presOf" srcId="{A1EA0453-4828-4A73-9FBE-732B60C94A11}" destId="{411ACAD5-1338-4BB4-A9FA-690487CC556B}" srcOrd="0" destOrd="0" presId="urn:microsoft.com/office/officeart/2005/8/layout/pyramid2"/>
    <dgm:cxn modelId="{612BCBCB-EB51-42CA-8D4B-339950D6EB32}" type="presOf" srcId="{F489B31D-9D41-4A82-81B6-588EE8F4E7A3}" destId="{A9681676-1FE0-43AC-A2FC-079507035F24}" srcOrd="0" destOrd="0" presId="urn:microsoft.com/office/officeart/2005/8/layout/pyramid2"/>
    <dgm:cxn modelId="{8D3EFCD2-2BDD-4D54-99CF-60FC439A9552}" type="presOf" srcId="{C504BD07-291B-4AC6-8950-7E6C385D0C80}" destId="{C4FB4860-7CAC-41B5-BBC9-3BA69D3294C6}" srcOrd="0" destOrd="0" presId="urn:microsoft.com/office/officeart/2005/8/layout/pyramid2"/>
    <dgm:cxn modelId="{A30EC72A-F588-44B9-9635-F4E89195A7B4}" type="presParOf" srcId="{A9681676-1FE0-43AC-A2FC-079507035F24}" destId="{CCA2BB9B-2451-43C2-921A-0A480CB3801C}" srcOrd="0" destOrd="0" presId="urn:microsoft.com/office/officeart/2005/8/layout/pyramid2"/>
    <dgm:cxn modelId="{A620AB00-AC90-4582-B739-B0E6A6666B73}" type="presParOf" srcId="{A9681676-1FE0-43AC-A2FC-079507035F24}" destId="{5584A323-1AED-4212-B82E-6B00D10ED2CB}" srcOrd="1" destOrd="0" presId="urn:microsoft.com/office/officeart/2005/8/layout/pyramid2"/>
    <dgm:cxn modelId="{ACB78429-00C4-4702-A251-59F1DFC08BD2}" type="presParOf" srcId="{5584A323-1AED-4212-B82E-6B00D10ED2CB}" destId="{737C867B-DC86-4BB4-92D0-BD12183E906E}" srcOrd="0" destOrd="0" presId="urn:microsoft.com/office/officeart/2005/8/layout/pyramid2"/>
    <dgm:cxn modelId="{609CC236-3E1B-4722-B845-95802ED680B2}" type="presParOf" srcId="{5584A323-1AED-4212-B82E-6B00D10ED2CB}" destId="{30545077-2A89-40C5-9D1A-0CAAE45F2277}" srcOrd="1" destOrd="0" presId="urn:microsoft.com/office/officeart/2005/8/layout/pyramid2"/>
    <dgm:cxn modelId="{CC9A354C-50BC-446C-A2EE-1152CA47CEA2}" type="presParOf" srcId="{5584A323-1AED-4212-B82E-6B00D10ED2CB}" destId="{411ACAD5-1338-4BB4-A9FA-690487CC556B}" srcOrd="2" destOrd="0" presId="urn:microsoft.com/office/officeart/2005/8/layout/pyramid2"/>
    <dgm:cxn modelId="{63C9F662-6909-4FDD-AB4D-B130DD442C01}" type="presParOf" srcId="{5584A323-1AED-4212-B82E-6B00D10ED2CB}" destId="{6952F87B-4B02-4B2C-85C3-482C05B7D4C5}" srcOrd="3" destOrd="0" presId="urn:microsoft.com/office/officeart/2005/8/layout/pyramid2"/>
    <dgm:cxn modelId="{3EFF99EE-BBE3-44DB-A524-E2093E4A72F5}" type="presParOf" srcId="{5584A323-1AED-4212-B82E-6B00D10ED2CB}" destId="{C4FB4860-7CAC-41B5-BBC9-3BA69D3294C6}" srcOrd="4" destOrd="0" presId="urn:microsoft.com/office/officeart/2005/8/layout/pyramid2"/>
    <dgm:cxn modelId="{05AFC165-7D6B-4CB8-AA0A-59DE28280FD6}" type="presParOf" srcId="{5584A323-1AED-4212-B82E-6B00D10ED2CB}" destId="{2077FDC8-ABD8-48A8-9795-4EE5F7EF1CB2}"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2BB9B-2451-43C2-921A-0A480CB3801C}">
      <dsp:nvSpPr>
        <dsp:cNvPr id="0" name=""/>
        <dsp:cNvSpPr/>
      </dsp:nvSpPr>
      <dsp:spPr>
        <a:xfrm>
          <a:off x="648086" y="0"/>
          <a:ext cx="4064000" cy="4064000"/>
        </a:xfrm>
        <a:prstGeom prst="triangle">
          <a:avLst/>
        </a:prstGeom>
        <a:solidFill>
          <a:srgbClr val="86C8CE">
            <a:alpha val="56000"/>
          </a:srgbClr>
        </a:solidFill>
        <a:ln>
          <a:solidFill>
            <a:srgbClr val="86C8CE"/>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37C867B-DC86-4BB4-92D0-BD12183E906E}">
      <dsp:nvSpPr>
        <dsp:cNvPr id="0" name=""/>
        <dsp:cNvSpPr/>
      </dsp:nvSpPr>
      <dsp:spPr>
        <a:xfrm>
          <a:off x="2736305" y="288031"/>
          <a:ext cx="2641600" cy="962025"/>
        </a:xfrm>
        <a:prstGeom prst="roundRect">
          <a:avLst/>
        </a:prstGeom>
        <a:solidFill>
          <a:schemeClr val="bg1"/>
        </a:solidFill>
        <a:ln w="9525" cap="flat" cmpd="sng" algn="ctr">
          <a:solidFill>
            <a:srgbClr val="86C8CE"/>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latinLnBrk="1">
            <a:lnSpc>
              <a:spcPct val="90000"/>
            </a:lnSpc>
            <a:spcBef>
              <a:spcPct val="0"/>
            </a:spcBef>
            <a:spcAft>
              <a:spcPct val="35000"/>
            </a:spcAft>
            <a:buNone/>
          </a:pPr>
          <a:r>
            <a:rPr lang="en-US" altLang="ko-KR" sz="2600" kern="1200" dirty="0"/>
            <a:t>      Content	</a:t>
          </a:r>
          <a:endParaRPr lang="ko-KR" altLang="en-US" sz="2600" kern="1200" dirty="0"/>
        </a:p>
      </dsp:txBody>
      <dsp:txXfrm>
        <a:off x="2783267" y="334993"/>
        <a:ext cx="2547676" cy="868101"/>
      </dsp:txXfrm>
    </dsp:sp>
    <dsp:sp modelId="{411ACAD5-1338-4BB4-A9FA-690487CC556B}">
      <dsp:nvSpPr>
        <dsp:cNvPr id="0" name=""/>
        <dsp:cNvSpPr/>
      </dsp:nvSpPr>
      <dsp:spPr>
        <a:xfrm>
          <a:off x="2736305" y="1440161"/>
          <a:ext cx="2641600" cy="962025"/>
        </a:xfrm>
        <a:prstGeom prst="roundRect">
          <a:avLst/>
        </a:prstGeom>
        <a:solidFill>
          <a:schemeClr val="bg1"/>
        </a:solidFill>
        <a:ln w="9525" cap="flat" cmpd="sng" algn="ctr">
          <a:solidFill>
            <a:srgbClr val="86C8CE"/>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latinLnBrk="1">
            <a:lnSpc>
              <a:spcPct val="90000"/>
            </a:lnSpc>
            <a:spcBef>
              <a:spcPct val="0"/>
            </a:spcBef>
            <a:spcAft>
              <a:spcPct val="35000"/>
            </a:spcAft>
            <a:buNone/>
          </a:pPr>
          <a:r>
            <a:rPr lang="en-US" altLang="ko-KR" sz="2600" kern="1200" dirty="0"/>
            <a:t>content</a:t>
          </a:r>
          <a:endParaRPr lang="ko-KR" altLang="en-US" sz="2600" kern="1200" dirty="0"/>
        </a:p>
      </dsp:txBody>
      <dsp:txXfrm>
        <a:off x="2783267" y="1487123"/>
        <a:ext cx="2547676" cy="868101"/>
      </dsp:txXfrm>
    </dsp:sp>
    <dsp:sp modelId="{C4FB4860-7CAC-41B5-BBC9-3BA69D3294C6}">
      <dsp:nvSpPr>
        <dsp:cNvPr id="0" name=""/>
        <dsp:cNvSpPr/>
      </dsp:nvSpPr>
      <dsp:spPr>
        <a:xfrm>
          <a:off x="2736305" y="2520280"/>
          <a:ext cx="2641600" cy="962025"/>
        </a:xfrm>
        <a:prstGeom prst="roundRect">
          <a:avLst/>
        </a:prstGeom>
        <a:solidFill>
          <a:schemeClr val="bg1"/>
        </a:solidFill>
        <a:ln w="9525" cap="flat" cmpd="sng" algn="ctr">
          <a:solidFill>
            <a:srgbClr val="86C8CE"/>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latinLnBrk="1">
            <a:lnSpc>
              <a:spcPct val="90000"/>
            </a:lnSpc>
            <a:spcBef>
              <a:spcPct val="0"/>
            </a:spcBef>
            <a:spcAft>
              <a:spcPct val="35000"/>
            </a:spcAft>
            <a:buNone/>
          </a:pPr>
          <a:r>
            <a:rPr lang="en-US" altLang="ko-KR" sz="2600" kern="1200" dirty="0"/>
            <a:t>content</a:t>
          </a:r>
          <a:endParaRPr lang="ko-KR" altLang="en-US" sz="2600" kern="1200" dirty="0"/>
        </a:p>
      </dsp:txBody>
      <dsp:txXfrm>
        <a:off x="2783267" y="2567242"/>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3906B37-5C1B-47CB-9028-4C84C139A65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굴림" charset="-127"/>
              </a:defRPr>
            </a:lvl1pPr>
          </a:lstStyle>
          <a:p>
            <a:pPr>
              <a:defRPr/>
            </a:pPr>
            <a:endParaRPr lang="ko-KR" altLang="en-US"/>
          </a:p>
        </p:txBody>
      </p:sp>
      <p:sp>
        <p:nvSpPr>
          <p:cNvPr id="3" name="날짜 개체 틀 2">
            <a:extLst>
              <a:ext uri="{FF2B5EF4-FFF2-40B4-BE49-F238E27FC236}">
                <a16:creationId xmlns:a16="http://schemas.microsoft.com/office/drawing/2014/main" id="{6B423963-C64B-41BB-8E19-5992B186AE8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굴림" charset="-127"/>
              </a:defRPr>
            </a:lvl1pPr>
          </a:lstStyle>
          <a:p>
            <a:pPr>
              <a:defRPr/>
            </a:pPr>
            <a:fld id="{F88A754B-4581-4F8D-BBC3-0E911723C391}" type="datetimeFigureOut">
              <a:rPr lang="ko-KR" altLang="en-US"/>
              <a:pPr>
                <a:defRPr/>
              </a:pPr>
              <a:t>2017-11-19</a:t>
            </a:fld>
            <a:endParaRPr lang="ko-KR" altLang="en-US" dirty="0"/>
          </a:p>
        </p:txBody>
      </p:sp>
      <p:sp>
        <p:nvSpPr>
          <p:cNvPr id="4" name="슬라이드 이미지 개체 틀 3">
            <a:extLst>
              <a:ext uri="{FF2B5EF4-FFF2-40B4-BE49-F238E27FC236}">
                <a16:creationId xmlns:a16="http://schemas.microsoft.com/office/drawing/2014/main" id="{CB40FAEE-77A0-41AA-90F8-04BAFB052E2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a:extLst>
              <a:ext uri="{FF2B5EF4-FFF2-40B4-BE49-F238E27FC236}">
                <a16:creationId xmlns:a16="http://schemas.microsoft.com/office/drawing/2014/main" id="{6DF1DCAC-80FE-4497-B1C3-3E1E0F2D1B4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a:extLst>
              <a:ext uri="{FF2B5EF4-FFF2-40B4-BE49-F238E27FC236}">
                <a16:creationId xmlns:a16="http://schemas.microsoft.com/office/drawing/2014/main" id="{F82A8E40-87B5-4122-A069-1F7F0328FE3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굴림" charset="-127"/>
              </a:defRPr>
            </a:lvl1pPr>
          </a:lstStyle>
          <a:p>
            <a:pPr>
              <a:defRPr/>
            </a:pPr>
            <a:endParaRPr lang="ko-KR" altLang="en-US"/>
          </a:p>
        </p:txBody>
      </p:sp>
      <p:sp>
        <p:nvSpPr>
          <p:cNvPr id="7" name="슬라이드 번호 개체 틀 6">
            <a:extLst>
              <a:ext uri="{FF2B5EF4-FFF2-40B4-BE49-F238E27FC236}">
                <a16:creationId xmlns:a16="http://schemas.microsoft.com/office/drawing/2014/main" id="{B775CAB4-DD05-4E8A-855C-35D9172E371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FC7FF4-BF95-45DE-A376-8FFA790B3E12}" type="slidenum">
              <a:rPr lang="ko-KR" altLang="en-US"/>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슬라이드 이미지 개체 틀 1">
            <a:extLst>
              <a:ext uri="{FF2B5EF4-FFF2-40B4-BE49-F238E27FC236}">
                <a16:creationId xmlns:a16="http://schemas.microsoft.com/office/drawing/2014/main" id="{5A9C2261-4FDF-4C67-AAB1-18254AEAA0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슬라이드 노트 개체 틀 2">
            <a:extLst>
              <a:ext uri="{FF2B5EF4-FFF2-40B4-BE49-F238E27FC236}">
                <a16:creationId xmlns:a16="http://schemas.microsoft.com/office/drawing/2014/main" id="{5FCB20C8-50B0-4FCC-819C-18ACB96AF1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2164" name="슬라이드 번호 개체 틀 3">
            <a:extLst>
              <a:ext uri="{FF2B5EF4-FFF2-40B4-BE49-F238E27FC236}">
                <a16:creationId xmlns:a16="http://schemas.microsoft.com/office/drawing/2014/main" id="{48EBB7E4-7517-4DB3-A31B-8E63EF85F8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01F29E7D-FFB1-40AC-9E64-04DFB2BF6503}" type="slidenum">
              <a:rPr lang="ko-KR" altLang="en-US"/>
              <a:pPr eaLnBrk="1" hangingPunct="1"/>
              <a:t>3</a:t>
            </a:fld>
            <a:endParaRPr lang="ko-KR" altLang="en-US"/>
          </a:p>
        </p:txBody>
      </p:sp>
    </p:spTree>
    <p:extLst>
      <p:ext uri="{BB962C8B-B14F-4D97-AF65-F5344CB8AC3E}">
        <p14:creationId xmlns:p14="http://schemas.microsoft.com/office/powerpoint/2010/main" val="125097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슬라이드 이미지 개체 틀 1">
            <a:extLst>
              <a:ext uri="{FF2B5EF4-FFF2-40B4-BE49-F238E27FC236}">
                <a16:creationId xmlns:a16="http://schemas.microsoft.com/office/drawing/2014/main" id="{9773FAAE-3309-4E77-8B9E-AFA8F63B4F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슬라이드 노트 개체 틀 2">
            <a:extLst>
              <a:ext uri="{FF2B5EF4-FFF2-40B4-BE49-F238E27FC236}">
                <a16:creationId xmlns:a16="http://schemas.microsoft.com/office/drawing/2014/main" id="{12672050-A6B5-4C54-8907-C55BA09FAD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0356" name="슬라이드 번호 개체 틀 3">
            <a:extLst>
              <a:ext uri="{FF2B5EF4-FFF2-40B4-BE49-F238E27FC236}">
                <a16:creationId xmlns:a16="http://schemas.microsoft.com/office/drawing/2014/main" id="{2772A71D-870A-4A88-94DE-745A474037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9E60FBE6-109F-4A38-B371-A897BDCD50BA}" type="slidenum">
              <a:rPr lang="ko-KR" altLang="en-US"/>
              <a:pPr eaLnBrk="1" hangingPunct="1"/>
              <a:t>26</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슬라이드 이미지 개체 틀 1">
            <a:extLst>
              <a:ext uri="{FF2B5EF4-FFF2-40B4-BE49-F238E27FC236}">
                <a16:creationId xmlns:a16="http://schemas.microsoft.com/office/drawing/2014/main" id="{E685F81A-B9D2-4955-B421-CE910B1C9A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슬라이드 노트 개체 틀 2">
            <a:extLst>
              <a:ext uri="{FF2B5EF4-FFF2-40B4-BE49-F238E27FC236}">
                <a16:creationId xmlns:a16="http://schemas.microsoft.com/office/drawing/2014/main" id="{4D60A110-4557-4A9A-8DAB-A778255EB9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1380" name="슬라이드 번호 개체 틀 3">
            <a:extLst>
              <a:ext uri="{FF2B5EF4-FFF2-40B4-BE49-F238E27FC236}">
                <a16:creationId xmlns:a16="http://schemas.microsoft.com/office/drawing/2014/main" id="{BEE387FD-236A-485B-AA18-A640E5A3DD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3D0DA162-F332-4896-A0CB-0B4FFC2CCF9F}" type="slidenum">
              <a:rPr lang="ko-KR" altLang="en-US"/>
              <a:pPr eaLnBrk="1" hangingPunct="1"/>
              <a:t>28</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슬라이드 이미지 개체 틀 1">
            <a:extLst>
              <a:ext uri="{FF2B5EF4-FFF2-40B4-BE49-F238E27FC236}">
                <a16:creationId xmlns:a16="http://schemas.microsoft.com/office/drawing/2014/main" id="{FA0F6416-E50A-4738-B771-B9B338955D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슬라이드 노트 개체 틀 2">
            <a:extLst>
              <a:ext uri="{FF2B5EF4-FFF2-40B4-BE49-F238E27FC236}">
                <a16:creationId xmlns:a16="http://schemas.microsoft.com/office/drawing/2014/main" id="{410F3A8F-C798-41FF-A6DB-C8C4247B84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2404" name="슬라이드 번호 개체 틀 3">
            <a:extLst>
              <a:ext uri="{FF2B5EF4-FFF2-40B4-BE49-F238E27FC236}">
                <a16:creationId xmlns:a16="http://schemas.microsoft.com/office/drawing/2014/main" id="{D85D0AE1-8BC8-4172-A08E-A0D2FA3E47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26923102-0534-48C5-9136-F2BCBDFA45CE}" type="slidenum">
              <a:rPr lang="ko-KR" altLang="en-US"/>
              <a:pPr eaLnBrk="1" hangingPunct="1"/>
              <a:t>31</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슬라이드 이미지 개체 틀 1">
            <a:extLst>
              <a:ext uri="{FF2B5EF4-FFF2-40B4-BE49-F238E27FC236}">
                <a16:creationId xmlns:a16="http://schemas.microsoft.com/office/drawing/2014/main" id="{EE3335A7-7541-4223-BCE5-7FFAD63B6C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슬라이드 노트 개체 틀 2">
            <a:extLst>
              <a:ext uri="{FF2B5EF4-FFF2-40B4-BE49-F238E27FC236}">
                <a16:creationId xmlns:a16="http://schemas.microsoft.com/office/drawing/2014/main" id="{90A706B3-34E2-40B2-96D8-A9CDC23C8A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3428" name="슬라이드 번호 개체 틀 3">
            <a:extLst>
              <a:ext uri="{FF2B5EF4-FFF2-40B4-BE49-F238E27FC236}">
                <a16:creationId xmlns:a16="http://schemas.microsoft.com/office/drawing/2014/main" id="{B42AEB64-900D-4BB0-9C57-3DCC03F4B1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CD298E56-2D58-4F53-B820-CEBFF56C8E60}" type="slidenum">
              <a:rPr lang="ko-KR" altLang="en-US"/>
              <a:pPr eaLnBrk="1" hangingPunct="1"/>
              <a:t>33</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슬라이드 이미지 개체 틀 1">
            <a:extLst>
              <a:ext uri="{FF2B5EF4-FFF2-40B4-BE49-F238E27FC236}">
                <a16:creationId xmlns:a16="http://schemas.microsoft.com/office/drawing/2014/main" id="{A627D88E-DEF2-4BC2-B5EE-ACE5764A6E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슬라이드 노트 개체 틀 2">
            <a:extLst>
              <a:ext uri="{FF2B5EF4-FFF2-40B4-BE49-F238E27FC236}">
                <a16:creationId xmlns:a16="http://schemas.microsoft.com/office/drawing/2014/main" id="{FC5735C5-1683-4CE9-A2B2-38CAC37FB7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4452" name="슬라이드 번호 개체 틀 3">
            <a:extLst>
              <a:ext uri="{FF2B5EF4-FFF2-40B4-BE49-F238E27FC236}">
                <a16:creationId xmlns:a16="http://schemas.microsoft.com/office/drawing/2014/main" id="{3234115D-95CC-438F-989C-B212C070EE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625E2881-7655-445F-B7C8-15462B1E11EB}" type="slidenum">
              <a:rPr lang="ko-KR" altLang="en-US"/>
              <a:pPr eaLnBrk="1" hangingPunct="1"/>
              <a:t>34</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슬라이드 이미지 개체 틀 1">
            <a:extLst>
              <a:ext uri="{FF2B5EF4-FFF2-40B4-BE49-F238E27FC236}">
                <a16:creationId xmlns:a16="http://schemas.microsoft.com/office/drawing/2014/main" id="{7B02A062-B5E1-409B-9BF4-B77C3991FB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슬라이드 노트 개체 틀 2">
            <a:extLst>
              <a:ext uri="{FF2B5EF4-FFF2-40B4-BE49-F238E27FC236}">
                <a16:creationId xmlns:a16="http://schemas.microsoft.com/office/drawing/2014/main" id="{9E909D1A-FC39-4249-B411-EBF6A9B4A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5476" name="슬라이드 번호 개체 틀 3">
            <a:extLst>
              <a:ext uri="{FF2B5EF4-FFF2-40B4-BE49-F238E27FC236}">
                <a16:creationId xmlns:a16="http://schemas.microsoft.com/office/drawing/2014/main" id="{D7D44D27-1390-466E-90A6-2BB5339C4C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9613CB40-449D-434B-A999-9C9B75C07740}" type="slidenum">
              <a:rPr lang="ko-KR" altLang="en-US"/>
              <a:pPr eaLnBrk="1" hangingPunct="1"/>
              <a:t>36</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슬라이드 이미지 개체 틀 1">
            <a:extLst>
              <a:ext uri="{FF2B5EF4-FFF2-40B4-BE49-F238E27FC236}">
                <a16:creationId xmlns:a16="http://schemas.microsoft.com/office/drawing/2014/main" id="{4A4F321E-1C8E-4A18-8C66-570F07C306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슬라이드 노트 개체 틀 2">
            <a:extLst>
              <a:ext uri="{FF2B5EF4-FFF2-40B4-BE49-F238E27FC236}">
                <a16:creationId xmlns:a16="http://schemas.microsoft.com/office/drawing/2014/main" id="{493D8170-1AF4-4A61-AAB2-1CB8DC4477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6500" name="슬라이드 번호 개체 틀 3">
            <a:extLst>
              <a:ext uri="{FF2B5EF4-FFF2-40B4-BE49-F238E27FC236}">
                <a16:creationId xmlns:a16="http://schemas.microsoft.com/office/drawing/2014/main" id="{B489D0C0-42F6-4208-A79A-1BC3D60971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88CD887B-5735-43F3-B775-6B14B2134526}" type="slidenum">
              <a:rPr lang="ko-KR" altLang="en-US"/>
              <a:pPr eaLnBrk="1" hangingPunct="1"/>
              <a:t>38</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슬라이드 이미지 개체 틀 1">
            <a:extLst>
              <a:ext uri="{FF2B5EF4-FFF2-40B4-BE49-F238E27FC236}">
                <a16:creationId xmlns:a16="http://schemas.microsoft.com/office/drawing/2014/main" id="{028A8777-C1EF-442B-AC1B-4EE826219C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슬라이드 노트 개체 틀 2">
            <a:extLst>
              <a:ext uri="{FF2B5EF4-FFF2-40B4-BE49-F238E27FC236}">
                <a16:creationId xmlns:a16="http://schemas.microsoft.com/office/drawing/2014/main" id="{8778D07C-5E66-495A-824A-9B6A16D39E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7524" name="슬라이드 번호 개체 틀 3">
            <a:extLst>
              <a:ext uri="{FF2B5EF4-FFF2-40B4-BE49-F238E27FC236}">
                <a16:creationId xmlns:a16="http://schemas.microsoft.com/office/drawing/2014/main" id="{2861B292-6E85-420B-B455-40E288A53B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BF4CBACD-70E8-4D84-8E8F-B45CD7655C43}" type="slidenum">
              <a:rPr lang="ko-KR" altLang="en-US"/>
              <a:pPr eaLnBrk="1" hangingPunct="1"/>
              <a:t>51</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슬라이드 이미지 개체 틀 1">
            <a:extLst>
              <a:ext uri="{FF2B5EF4-FFF2-40B4-BE49-F238E27FC236}">
                <a16:creationId xmlns:a16="http://schemas.microsoft.com/office/drawing/2014/main" id="{5A9C2261-4FDF-4C67-AAB1-18254AEAA0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슬라이드 노트 개체 틀 2">
            <a:extLst>
              <a:ext uri="{FF2B5EF4-FFF2-40B4-BE49-F238E27FC236}">
                <a16:creationId xmlns:a16="http://schemas.microsoft.com/office/drawing/2014/main" id="{5FCB20C8-50B0-4FCC-819C-18ACB96AF1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2164" name="슬라이드 번호 개체 틀 3">
            <a:extLst>
              <a:ext uri="{FF2B5EF4-FFF2-40B4-BE49-F238E27FC236}">
                <a16:creationId xmlns:a16="http://schemas.microsoft.com/office/drawing/2014/main" id="{48EBB7E4-7517-4DB3-A31B-8E63EF85F8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01F29E7D-FFB1-40AC-9E64-04DFB2BF6503}" type="slidenum">
              <a:rPr lang="ko-KR" altLang="en-US"/>
              <a:pPr eaLnBrk="1" hangingPunct="1"/>
              <a:t>5</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a:extLst>
              <a:ext uri="{FF2B5EF4-FFF2-40B4-BE49-F238E27FC236}">
                <a16:creationId xmlns:a16="http://schemas.microsoft.com/office/drawing/2014/main" id="{C4F69CC1-9825-4BC5-BFE9-B6309DF9D1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슬라이드 노트 개체 틀 2">
            <a:extLst>
              <a:ext uri="{FF2B5EF4-FFF2-40B4-BE49-F238E27FC236}">
                <a16:creationId xmlns:a16="http://schemas.microsoft.com/office/drawing/2014/main" id="{E0271739-EB0A-48BB-902C-E02589D4BD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6260" name="슬라이드 번호 개체 틀 3">
            <a:extLst>
              <a:ext uri="{FF2B5EF4-FFF2-40B4-BE49-F238E27FC236}">
                <a16:creationId xmlns:a16="http://schemas.microsoft.com/office/drawing/2014/main" id="{3BCCDA28-D9AA-4139-8274-2C534B3B0A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60E3463B-B4AB-401A-B078-725008BA133E}" type="slidenum">
              <a:rPr lang="ko-KR" altLang="en-US"/>
              <a:pPr eaLnBrk="1" hangingPunct="1"/>
              <a:t>8</a:t>
            </a:fld>
            <a:endParaRPr lang="ko-KR" altLang="en-US"/>
          </a:p>
        </p:txBody>
      </p:sp>
    </p:spTree>
    <p:extLst>
      <p:ext uri="{BB962C8B-B14F-4D97-AF65-F5344CB8AC3E}">
        <p14:creationId xmlns:p14="http://schemas.microsoft.com/office/powerpoint/2010/main" val="139221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슬라이드 이미지 개체 틀 1">
            <a:extLst>
              <a:ext uri="{FF2B5EF4-FFF2-40B4-BE49-F238E27FC236}">
                <a16:creationId xmlns:a16="http://schemas.microsoft.com/office/drawing/2014/main" id="{B568979A-6526-4F53-B749-308BCF72EF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슬라이드 노트 개체 틀 2">
            <a:extLst>
              <a:ext uri="{FF2B5EF4-FFF2-40B4-BE49-F238E27FC236}">
                <a16:creationId xmlns:a16="http://schemas.microsoft.com/office/drawing/2014/main" id="{D5FDFB07-C6DD-4FB9-BB11-7288E86E2D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93188" name="슬라이드 번호 개체 틀 3">
            <a:extLst>
              <a:ext uri="{FF2B5EF4-FFF2-40B4-BE49-F238E27FC236}">
                <a16:creationId xmlns:a16="http://schemas.microsoft.com/office/drawing/2014/main" id="{0EC63642-1D53-43C9-99E7-C6653F6BB0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827779A3-95A6-4FA8-976C-31ADD6B31C98}" type="slidenum">
              <a:rPr kumimoji="0" lang="ko-KR" altLang="en-US">
                <a:ea typeface="맑은 고딕" panose="020B0503020000020004" pitchFamily="50" charset="-127"/>
              </a:rPr>
              <a:pPr eaLnBrk="1" hangingPunct="1"/>
              <a:t>11</a:t>
            </a:fld>
            <a:endParaRPr kumimoji="0" lang="ko-KR" altLang="en-US">
              <a:ea typeface="맑은 고딕" panose="020B0503020000020004"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슬라이드 이미지 개체 틀 1">
            <a:extLst>
              <a:ext uri="{FF2B5EF4-FFF2-40B4-BE49-F238E27FC236}">
                <a16:creationId xmlns:a16="http://schemas.microsoft.com/office/drawing/2014/main" id="{8F5626B3-4A7D-49BA-9A1B-CB96850BD1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슬라이드 노트 개체 틀 2">
            <a:extLst>
              <a:ext uri="{FF2B5EF4-FFF2-40B4-BE49-F238E27FC236}">
                <a16:creationId xmlns:a16="http://schemas.microsoft.com/office/drawing/2014/main" id="{543009A5-2909-4F42-8C5E-FD2766A27F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5236" name="슬라이드 번호 개체 틀 3">
            <a:extLst>
              <a:ext uri="{FF2B5EF4-FFF2-40B4-BE49-F238E27FC236}">
                <a16:creationId xmlns:a16="http://schemas.microsoft.com/office/drawing/2014/main" id="{812FA419-7D21-48DD-B465-2FEF21F197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BBD752AC-7D68-47BF-B0C1-8F6CC58464B1}" type="slidenum">
              <a:rPr lang="ko-KR" altLang="en-US"/>
              <a:pPr eaLnBrk="1" hangingPunct="1"/>
              <a:t>12</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슬라이드 이미지 개체 틀 1">
            <a:extLst>
              <a:ext uri="{FF2B5EF4-FFF2-40B4-BE49-F238E27FC236}">
                <a16:creationId xmlns:a16="http://schemas.microsoft.com/office/drawing/2014/main" id="{C4F69CC1-9825-4BC5-BFE9-B6309DF9D1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슬라이드 노트 개체 틀 2">
            <a:extLst>
              <a:ext uri="{FF2B5EF4-FFF2-40B4-BE49-F238E27FC236}">
                <a16:creationId xmlns:a16="http://schemas.microsoft.com/office/drawing/2014/main" id="{E0271739-EB0A-48BB-902C-E02589D4BD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6260" name="슬라이드 번호 개체 틀 3">
            <a:extLst>
              <a:ext uri="{FF2B5EF4-FFF2-40B4-BE49-F238E27FC236}">
                <a16:creationId xmlns:a16="http://schemas.microsoft.com/office/drawing/2014/main" id="{3BCCDA28-D9AA-4139-8274-2C534B3B0A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60E3463B-B4AB-401A-B078-725008BA133E}" type="slidenum">
              <a:rPr lang="ko-KR" altLang="en-US"/>
              <a:pPr eaLnBrk="1" hangingPunct="1"/>
              <a:t>13</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a:extLst>
              <a:ext uri="{FF2B5EF4-FFF2-40B4-BE49-F238E27FC236}">
                <a16:creationId xmlns:a16="http://schemas.microsoft.com/office/drawing/2014/main" id="{C713F2CA-AE9F-4E31-A9AF-ABFA66F96E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슬라이드 노트 개체 틀 2">
            <a:extLst>
              <a:ext uri="{FF2B5EF4-FFF2-40B4-BE49-F238E27FC236}">
                <a16:creationId xmlns:a16="http://schemas.microsoft.com/office/drawing/2014/main" id="{0E92A3D5-4F2E-4CDF-9911-381938AC06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a:p>
        </p:txBody>
      </p:sp>
      <p:sp>
        <p:nvSpPr>
          <p:cNvPr id="97284" name="슬라이드 번호 개체 틀 3">
            <a:extLst>
              <a:ext uri="{FF2B5EF4-FFF2-40B4-BE49-F238E27FC236}">
                <a16:creationId xmlns:a16="http://schemas.microsoft.com/office/drawing/2014/main" id="{E36701A5-0A1A-46C6-9A32-2C1A1E9EED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DCFB7BCA-1B6A-4087-906E-6BFF066052A3}" type="slidenum">
              <a:rPr kumimoji="0" lang="ko-KR" altLang="en-US">
                <a:ea typeface="맑은 고딕" panose="020B0503020000020004" pitchFamily="50" charset="-127"/>
              </a:rPr>
              <a:pPr eaLnBrk="1" hangingPunct="1"/>
              <a:t>19</a:t>
            </a:fld>
            <a:endParaRPr kumimoji="0" lang="ko-KR" altLang="en-US">
              <a:ea typeface="맑은 고딕" panose="020B0503020000020004"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슬라이드 이미지 개체 틀 1">
            <a:extLst>
              <a:ext uri="{FF2B5EF4-FFF2-40B4-BE49-F238E27FC236}">
                <a16:creationId xmlns:a16="http://schemas.microsoft.com/office/drawing/2014/main" id="{4607047F-4DAB-4802-B485-FD1F21CD63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슬라이드 노트 개체 틀 2">
            <a:extLst>
              <a:ext uri="{FF2B5EF4-FFF2-40B4-BE49-F238E27FC236}">
                <a16:creationId xmlns:a16="http://schemas.microsoft.com/office/drawing/2014/main" id="{9824FF94-60BD-43D6-BC4F-585C253D03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8308" name="슬라이드 번호 개체 틀 3">
            <a:extLst>
              <a:ext uri="{FF2B5EF4-FFF2-40B4-BE49-F238E27FC236}">
                <a16:creationId xmlns:a16="http://schemas.microsoft.com/office/drawing/2014/main" id="{43FFD64A-661A-418B-A4A1-2320DDCB0D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CAB81C55-1D99-4171-8EBD-DE6630049D66}" type="slidenum">
              <a:rPr lang="ko-KR" altLang="en-US"/>
              <a:pPr eaLnBrk="1" hangingPunct="1"/>
              <a:t>20</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슬라이드 이미지 개체 틀 1">
            <a:extLst>
              <a:ext uri="{FF2B5EF4-FFF2-40B4-BE49-F238E27FC236}">
                <a16:creationId xmlns:a16="http://schemas.microsoft.com/office/drawing/2014/main" id="{0D109B71-02E0-4013-BD8F-7DA6FEE036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슬라이드 노트 개체 틀 2">
            <a:extLst>
              <a:ext uri="{FF2B5EF4-FFF2-40B4-BE49-F238E27FC236}">
                <a16:creationId xmlns:a16="http://schemas.microsoft.com/office/drawing/2014/main" id="{A2E32D16-CFE1-4188-A8EC-94E522F493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99332" name="슬라이드 번호 개체 틀 3">
            <a:extLst>
              <a:ext uri="{FF2B5EF4-FFF2-40B4-BE49-F238E27FC236}">
                <a16:creationId xmlns:a16="http://schemas.microsoft.com/office/drawing/2014/main" id="{DB8FA512-61DB-4790-BABF-3BA7913B10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fld id="{7A790CEB-B571-4465-96A3-EE1A09E7E878}" type="slidenum">
              <a:rPr lang="ko-KR" altLang="en-US"/>
              <a:pPr eaLnBrk="1" hangingPunct="1"/>
              <a:t>22</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6B8C9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621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931C5343-FD55-4A74-AD32-DBF46AF72D06}"/>
              </a:ext>
            </a:extLst>
          </p:cNvPr>
          <p:cNvSpPr>
            <a:spLocks noGrp="1"/>
          </p:cNvSpPr>
          <p:nvPr>
            <p:ph type="dt" sz="half" idx="10"/>
          </p:nvPr>
        </p:nvSpPr>
        <p:spPr/>
        <p:txBody>
          <a:bodyPr/>
          <a:lstStyle>
            <a:lvl1pPr>
              <a:defRPr/>
            </a:lvl1pPr>
          </a:lstStyle>
          <a:p>
            <a:pPr>
              <a:defRPr/>
            </a:pPr>
            <a:fld id="{09511EEE-0CFC-431F-9F63-CF36EC40DCE3}" type="datetimeFigureOut">
              <a:rPr lang="ko-KR" altLang="en-US"/>
              <a:pPr>
                <a:defRPr/>
              </a:pPr>
              <a:t>2017-11-19</a:t>
            </a:fld>
            <a:endParaRPr lang="ko-KR" altLang="en-US" dirty="0"/>
          </a:p>
        </p:txBody>
      </p:sp>
      <p:sp>
        <p:nvSpPr>
          <p:cNvPr id="3" name="바닥글 개체 틀 4">
            <a:extLst>
              <a:ext uri="{FF2B5EF4-FFF2-40B4-BE49-F238E27FC236}">
                <a16:creationId xmlns:a16="http://schemas.microsoft.com/office/drawing/2014/main" id="{B3B150CC-CB89-4AF3-81E0-113666833787}"/>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581C42B4-71EE-4F82-AA1A-69C20E629F22}"/>
              </a:ext>
            </a:extLst>
          </p:cNvPr>
          <p:cNvSpPr>
            <a:spLocks noGrp="1"/>
          </p:cNvSpPr>
          <p:nvPr>
            <p:ph type="sldNum" sz="quarter" idx="12"/>
          </p:nvPr>
        </p:nvSpPr>
        <p:spPr/>
        <p:txBody>
          <a:bodyPr/>
          <a:lstStyle>
            <a:lvl1pPr>
              <a:defRPr/>
            </a:lvl1pPr>
          </a:lstStyle>
          <a:p>
            <a:fld id="{A8131237-2EF6-4D8B-8FC6-C0D93D1381ED}" type="slidenum">
              <a:rPr lang="ko-KR" altLang="en-US"/>
              <a:pPr/>
              <a:t>‹#›</a:t>
            </a:fld>
            <a:endParaRPr lang="ko-KR" altLang="en-US"/>
          </a:p>
        </p:txBody>
      </p:sp>
    </p:spTree>
    <p:extLst>
      <p:ext uri="{BB962C8B-B14F-4D97-AF65-F5344CB8AC3E}">
        <p14:creationId xmlns:p14="http://schemas.microsoft.com/office/powerpoint/2010/main" val="87815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빈 화면">
    <p:bg>
      <p:bgPr>
        <a:solidFill>
          <a:schemeClr val="bg1"/>
        </a:solidFill>
        <a:effectLst/>
      </p:bgPr>
    </p:bg>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3A5BE0BC-8F4F-4C67-BFAD-1A615DC719D2}"/>
              </a:ext>
            </a:extLst>
          </p:cNvPr>
          <p:cNvSpPr>
            <a:spLocks noGrp="1"/>
          </p:cNvSpPr>
          <p:nvPr>
            <p:ph type="dt" sz="half" idx="10"/>
          </p:nvPr>
        </p:nvSpPr>
        <p:spPr/>
        <p:txBody>
          <a:bodyPr/>
          <a:lstStyle>
            <a:lvl1pPr>
              <a:defRPr/>
            </a:lvl1pPr>
          </a:lstStyle>
          <a:p>
            <a:pPr>
              <a:defRPr/>
            </a:pPr>
            <a:fld id="{EA2029DF-162C-493D-BB33-E21A5AA2F2F0}" type="datetimeFigureOut">
              <a:rPr lang="ko-KR" altLang="en-US"/>
              <a:pPr>
                <a:defRPr/>
              </a:pPr>
              <a:t>2017-11-19</a:t>
            </a:fld>
            <a:endParaRPr lang="ko-KR" altLang="en-US" dirty="0"/>
          </a:p>
        </p:txBody>
      </p:sp>
      <p:sp>
        <p:nvSpPr>
          <p:cNvPr id="3" name="바닥글 개체 틀 4">
            <a:extLst>
              <a:ext uri="{FF2B5EF4-FFF2-40B4-BE49-F238E27FC236}">
                <a16:creationId xmlns:a16="http://schemas.microsoft.com/office/drawing/2014/main" id="{00019C6C-773F-4E9C-87D7-0FE576DA52A5}"/>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24FB517E-92C3-4403-92F1-304E495746AB}"/>
              </a:ext>
            </a:extLst>
          </p:cNvPr>
          <p:cNvSpPr>
            <a:spLocks noGrp="1"/>
          </p:cNvSpPr>
          <p:nvPr>
            <p:ph type="sldNum" sz="quarter" idx="12"/>
          </p:nvPr>
        </p:nvSpPr>
        <p:spPr/>
        <p:txBody>
          <a:bodyPr/>
          <a:lstStyle>
            <a:lvl1pPr>
              <a:defRPr/>
            </a:lvl1pPr>
          </a:lstStyle>
          <a:p>
            <a:fld id="{4B5BCDFA-BF02-4EF7-B00F-F9CD4D47F7B2}" type="slidenum">
              <a:rPr lang="ko-KR" altLang="en-US"/>
              <a:pPr/>
              <a:t>‹#›</a:t>
            </a:fld>
            <a:endParaRPr lang="ko-KR" altLang="en-US"/>
          </a:p>
        </p:txBody>
      </p:sp>
    </p:spTree>
    <p:extLst>
      <p:ext uri="{BB962C8B-B14F-4D97-AF65-F5344CB8AC3E}">
        <p14:creationId xmlns:p14="http://schemas.microsoft.com/office/powerpoint/2010/main" val="3996094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85A4399C-2796-4CE2-9C4B-F9531805C0A7}"/>
              </a:ext>
            </a:extLst>
          </p:cNvPr>
          <p:cNvSpPr>
            <a:spLocks noGrp="1"/>
          </p:cNvSpPr>
          <p:nvPr>
            <p:ph type="dt" sz="half" idx="10"/>
          </p:nvPr>
        </p:nvSpPr>
        <p:spPr/>
        <p:txBody>
          <a:bodyPr/>
          <a:lstStyle>
            <a:lvl1pPr>
              <a:defRPr/>
            </a:lvl1pPr>
          </a:lstStyle>
          <a:p>
            <a:pPr>
              <a:defRPr/>
            </a:pPr>
            <a:fld id="{C64E6911-AE84-4A1E-A9D5-35118CC8A2EA}"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327E4A3B-2D09-437A-A0F2-8A581951FA69}"/>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34FD1DB6-9E34-4A31-8ED0-2DF4738FB48E}"/>
              </a:ext>
            </a:extLst>
          </p:cNvPr>
          <p:cNvSpPr>
            <a:spLocks noGrp="1"/>
          </p:cNvSpPr>
          <p:nvPr>
            <p:ph type="sldNum" sz="quarter" idx="12"/>
          </p:nvPr>
        </p:nvSpPr>
        <p:spPr/>
        <p:txBody>
          <a:bodyPr/>
          <a:lstStyle>
            <a:lvl1pPr>
              <a:defRPr/>
            </a:lvl1pPr>
          </a:lstStyle>
          <a:p>
            <a:fld id="{3217490B-B70C-470B-95E7-B44A0E72D0B5}" type="slidenum">
              <a:rPr lang="ko-KR" altLang="en-US"/>
              <a:pPr/>
              <a:t>‹#›</a:t>
            </a:fld>
            <a:endParaRPr lang="ko-KR" altLang="en-US"/>
          </a:p>
        </p:txBody>
      </p:sp>
    </p:spTree>
    <p:extLst>
      <p:ext uri="{BB962C8B-B14F-4D97-AF65-F5344CB8AC3E}">
        <p14:creationId xmlns:p14="http://schemas.microsoft.com/office/powerpoint/2010/main" val="347772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10C815E5-FEDB-4CE2-8DA3-811C2475EE03}"/>
              </a:ext>
            </a:extLst>
          </p:cNvPr>
          <p:cNvSpPr>
            <a:spLocks noGrp="1"/>
          </p:cNvSpPr>
          <p:nvPr>
            <p:ph type="dt" sz="half" idx="10"/>
          </p:nvPr>
        </p:nvSpPr>
        <p:spPr/>
        <p:txBody>
          <a:bodyPr/>
          <a:lstStyle>
            <a:lvl1pPr>
              <a:defRPr/>
            </a:lvl1pPr>
          </a:lstStyle>
          <a:p>
            <a:pPr>
              <a:defRPr/>
            </a:pPr>
            <a:fld id="{CA50E197-D54A-49E2-889A-083A873DA7C6}"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1D18E696-6D3B-4967-AFF7-E13586BA5155}"/>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AB96E015-42DD-46CF-B8AE-CB87CAEF3049}"/>
              </a:ext>
            </a:extLst>
          </p:cNvPr>
          <p:cNvSpPr>
            <a:spLocks noGrp="1"/>
          </p:cNvSpPr>
          <p:nvPr>
            <p:ph type="sldNum" sz="quarter" idx="12"/>
          </p:nvPr>
        </p:nvSpPr>
        <p:spPr/>
        <p:txBody>
          <a:bodyPr/>
          <a:lstStyle>
            <a:lvl1pPr>
              <a:defRPr/>
            </a:lvl1pPr>
          </a:lstStyle>
          <a:p>
            <a:fld id="{AAB715C9-4BDC-4A23-9517-2729F9E55081}" type="slidenum">
              <a:rPr lang="ko-KR" altLang="en-US"/>
              <a:pPr/>
              <a:t>‹#›</a:t>
            </a:fld>
            <a:endParaRPr lang="ko-KR" altLang="en-US"/>
          </a:p>
        </p:txBody>
      </p:sp>
    </p:spTree>
    <p:extLst>
      <p:ext uri="{BB962C8B-B14F-4D97-AF65-F5344CB8AC3E}">
        <p14:creationId xmlns:p14="http://schemas.microsoft.com/office/powerpoint/2010/main" val="3270696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3A91525-B044-43FE-9078-C6A1551081C6}"/>
              </a:ext>
            </a:extLst>
          </p:cNvPr>
          <p:cNvSpPr>
            <a:spLocks noGrp="1"/>
          </p:cNvSpPr>
          <p:nvPr>
            <p:ph type="dt" sz="half" idx="10"/>
          </p:nvPr>
        </p:nvSpPr>
        <p:spPr/>
        <p:txBody>
          <a:bodyPr/>
          <a:lstStyle>
            <a:lvl1pPr>
              <a:defRPr/>
            </a:lvl1pPr>
          </a:lstStyle>
          <a:p>
            <a:pPr>
              <a:defRPr/>
            </a:pPr>
            <a:fld id="{B71511D1-FB6A-4C5B-B28F-8A7D791035B1}"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1EB46B70-2B43-4DC6-833E-6B6C7AB15CCA}"/>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E14CC3AF-FF69-44EC-B316-103AD4A9C7D8}"/>
              </a:ext>
            </a:extLst>
          </p:cNvPr>
          <p:cNvSpPr>
            <a:spLocks noGrp="1"/>
          </p:cNvSpPr>
          <p:nvPr>
            <p:ph type="sldNum" sz="quarter" idx="12"/>
          </p:nvPr>
        </p:nvSpPr>
        <p:spPr/>
        <p:txBody>
          <a:bodyPr/>
          <a:lstStyle>
            <a:lvl1pPr>
              <a:defRPr/>
            </a:lvl1pPr>
          </a:lstStyle>
          <a:p>
            <a:fld id="{9B1D4610-E702-447A-9083-2F062534CFEE}" type="slidenum">
              <a:rPr lang="ko-KR" altLang="en-US"/>
              <a:pPr/>
              <a:t>‹#›</a:t>
            </a:fld>
            <a:endParaRPr lang="ko-KR" altLang="en-US"/>
          </a:p>
        </p:txBody>
      </p:sp>
    </p:spTree>
    <p:extLst>
      <p:ext uri="{BB962C8B-B14F-4D97-AF65-F5344CB8AC3E}">
        <p14:creationId xmlns:p14="http://schemas.microsoft.com/office/powerpoint/2010/main" val="82758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BB484CA-7715-40D1-83C2-A8BC305CC47D}"/>
              </a:ext>
            </a:extLst>
          </p:cNvPr>
          <p:cNvSpPr>
            <a:spLocks noGrp="1"/>
          </p:cNvSpPr>
          <p:nvPr>
            <p:ph type="dt" sz="half" idx="10"/>
          </p:nvPr>
        </p:nvSpPr>
        <p:spPr/>
        <p:txBody>
          <a:bodyPr/>
          <a:lstStyle>
            <a:lvl1pPr>
              <a:defRPr/>
            </a:lvl1pPr>
          </a:lstStyle>
          <a:p>
            <a:pPr>
              <a:defRPr/>
            </a:pPr>
            <a:fld id="{746C2373-D8B1-431D-B274-A0D7185B775E}"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76C412DA-A37F-46D7-82CC-13D44748C21A}"/>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BD5AB58B-5EE4-4A40-B729-0D11DA8ACF1A}"/>
              </a:ext>
            </a:extLst>
          </p:cNvPr>
          <p:cNvSpPr>
            <a:spLocks noGrp="1"/>
          </p:cNvSpPr>
          <p:nvPr>
            <p:ph type="sldNum" sz="quarter" idx="12"/>
          </p:nvPr>
        </p:nvSpPr>
        <p:spPr/>
        <p:txBody>
          <a:bodyPr/>
          <a:lstStyle>
            <a:lvl1pPr>
              <a:defRPr/>
            </a:lvl1pPr>
          </a:lstStyle>
          <a:p>
            <a:fld id="{F943A173-CCA2-4FA8-9A7F-CC3EB482FF68}" type="slidenum">
              <a:rPr lang="ko-KR" altLang="en-US"/>
              <a:pPr/>
              <a:t>‹#›</a:t>
            </a:fld>
            <a:endParaRPr lang="ko-KR" altLang="en-US"/>
          </a:p>
        </p:txBody>
      </p:sp>
    </p:spTree>
    <p:extLst>
      <p:ext uri="{BB962C8B-B14F-4D97-AF65-F5344CB8AC3E}">
        <p14:creationId xmlns:p14="http://schemas.microsoft.com/office/powerpoint/2010/main" val="325199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3059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504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제목 및 내용">
    <p:bg>
      <p:bgPr>
        <a:solidFill>
          <a:srgbClr val="B7403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670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제목 슬라이드">
    <p:bg>
      <p:bgPr>
        <a:solidFill>
          <a:srgbClr val="262626"/>
        </a:solidFill>
        <a:effectLst/>
      </p:bgPr>
    </p:bg>
    <p:spTree>
      <p:nvGrpSpPr>
        <p:cNvPr id="1" name=""/>
        <p:cNvGrpSpPr/>
        <p:nvPr/>
      </p:nvGrpSpPr>
      <p:grpSpPr>
        <a:xfrm>
          <a:off x="0" y="0"/>
          <a:ext cx="0" cy="0"/>
          <a:chOff x="0" y="0"/>
          <a:chExt cx="0" cy="0"/>
        </a:xfrm>
      </p:grpSpPr>
      <p:cxnSp>
        <p:nvCxnSpPr>
          <p:cNvPr id="2" name="직선 연결선 1">
            <a:extLst>
              <a:ext uri="{FF2B5EF4-FFF2-40B4-BE49-F238E27FC236}">
                <a16:creationId xmlns:a16="http://schemas.microsoft.com/office/drawing/2014/main" id="{02ECD38F-03D1-4F21-8F63-AA359A3689CA}"/>
              </a:ext>
            </a:extLst>
          </p:cNvPr>
          <p:cNvCxnSpPr/>
          <p:nvPr userDrawn="1"/>
        </p:nvCxnSpPr>
        <p:spPr>
          <a:xfrm>
            <a:off x="9715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60421E41-23FB-45ED-ABC3-D8C0C8605837}"/>
              </a:ext>
            </a:extLst>
          </p:cNvPr>
          <p:cNvCxnSpPr/>
          <p:nvPr userDrawn="1"/>
        </p:nvCxnSpPr>
        <p:spPr>
          <a:xfrm flipH="1">
            <a:off x="971550" y="580548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35B1D7F6-CE9A-4603-BC6E-039E1E921A52}"/>
              </a:ext>
            </a:extLst>
          </p:cNvPr>
          <p:cNvCxnSpPr/>
          <p:nvPr userDrawn="1"/>
        </p:nvCxnSpPr>
        <p:spPr>
          <a:xfrm>
            <a:off x="9715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51E2209E-88A4-41F7-B903-23FB2853D793}"/>
              </a:ext>
            </a:extLst>
          </p:cNvPr>
          <p:cNvCxnSpPr/>
          <p:nvPr userDrawn="1"/>
        </p:nvCxnSpPr>
        <p:spPr>
          <a:xfrm>
            <a:off x="2027238"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EF49CF32-E031-4E5F-A249-E25379AB3903}"/>
              </a:ext>
            </a:extLst>
          </p:cNvPr>
          <p:cNvCxnSpPr/>
          <p:nvPr userDrawn="1"/>
        </p:nvCxnSpPr>
        <p:spPr>
          <a:xfrm>
            <a:off x="3084513"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E48F93CC-94E8-4779-BCD1-6AA3FB59BC9E}"/>
              </a:ext>
            </a:extLst>
          </p:cNvPr>
          <p:cNvCxnSpPr/>
          <p:nvPr userDrawn="1"/>
        </p:nvCxnSpPr>
        <p:spPr>
          <a:xfrm>
            <a:off x="414020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613F634E-746F-47F1-8BF0-172073245AC1}"/>
              </a:ext>
            </a:extLst>
          </p:cNvPr>
          <p:cNvCxnSpPr/>
          <p:nvPr userDrawn="1"/>
        </p:nvCxnSpPr>
        <p:spPr>
          <a:xfrm>
            <a:off x="5195888"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CB483867-B7B0-49C8-B2E8-B6C97AC4C05A}"/>
              </a:ext>
            </a:extLst>
          </p:cNvPr>
          <p:cNvCxnSpPr/>
          <p:nvPr userDrawn="1"/>
        </p:nvCxnSpPr>
        <p:spPr>
          <a:xfrm>
            <a:off x="6251575"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87948A30-F6A4-46AF-9034-280610AA0CF4}"/>
              </a:ext>
            </a:extLst>
          </p:cNvPr>
          <p:cNvCxnSpPr/>
          <p:nvPr userDrawn="1"/>
        </p:nvCxnSpPr>
        <p:spPr>
          <a:xfrm>
            <a:off x="73088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B60D68E8-0911-401A-919E-B423803D80CD}"/>
              </a:ext>
            </a:extLst>
          </p:cNvPr>
          <p:cNvCxnSpPr/>
          <p:nvPr userDrawn="1"/>
        </p:nvCxnSpPr>
        <p:spPr>
          <a:xfrm flipH="1">
            <a:off x="971550" y="1962150"/>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605EF462-547C-4548-A2B9-6BBD90297F1D}"/>
              </a:ext>
            </a:extLst>
          </p:cNvPr>
          <p:cNvCxnSpPr/>
          <p:nvPr userDrawn="1"/>
        </p:nvCxnSpPr>
        <p:spPr>
          <a:xfrm flipH="1">
            <a:off x="971550" y="26114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537F53C8-A1EF-41FC-B2D0-52B136140F07}"/>
              </a:ext>
            </a:extLst>
          </p:cNvPr>
          <p:cNvCxnSpPr/>
          <p:nvPr userDrawn="1"/>
        </p:nvCxnSpPr>
        <p:spPr>
          <a:xfrm flipH="1">
            <a:off x="971550" y="32591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907469F1-A2AB-423A-975E-1E25C6AE8412}"/>
              </a:ext>
            </a:extLst>
          </p:cNvPr>
          <p:cNvCxnSpPr/>
          <p:nvPr userDrawn="1"/>
        </p:nvCxnSpPr>
        <p:spPr>
          <a:xfrm flipH="1">
            <a:off x="971550" y="39068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3FD78702-0791-45AA-B929-C438F0EA9517}"/>
              </a:ext>
            </a:extLst>
          </p:cNvPr>
          <p:cNvCxnSpPr/>
          <p:nvPr userDrawn="1"/>
        </p:nvCxnSpPr>
        <p:spPr>
          <a:xfrm flipH="1">
            <a:off x="971550" y="45545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A52F635D-517E-49A8-B47C-8DBD1280B841}"/>
              </a:ext>
            </a:extLst>
          </p:cNvPr>
          <p:cNvCxnSpPr/>
          <p:nvPr userDrawn="1"/>
        </p:nvCxnSpPr>
        <p:spPr>
          <a:xfrm flipH="1">
            <a:off x="971550" y="5203825"/>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2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제목 슬라이드">
    <p:bg>
      <p:bgPr>
        <a:solidFill>
          <a:srgbClr val="DBEFF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33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3_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5189031-B3C1-4F41-9F77-BD19F8F90248}"/>
              </a:ext>
            </a:extLst>
          </p:cNvPr>
          <p:cNvSpPr>
            <a:spLocks noGrp="1"/>
          </p:cNvSpPr>
          <p:nvPr>
            <p:ph type="dt" sz="half" idx="10"/>
          </p:nvPr>
        </p:nvSpPr>
        <p:spPr/>
        <p:txBody>
          <a:bodyPr/>
          <a:lstStyle>
            <a:lvl1pPr>
              <a:defRPr/>
            </a:lvl1pPr>
          </a:lstStyle>
          <a:p>
            <a:pPr>
              <a:defRPr/>
            </a:pPr>
            <a:fld id="{CD135243-A69F-4BE5-AC68-E0A039AF8462}"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0C5A7BA5-A931-432D-8242-F4ABBC0BB51B}"/>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C745D470-2E35-4CA5-A669-C8C83B34DAFC}"/>
              </a:ext>
            </a:extLst>
          </p:cNvPr>
          <p:cNvSpPr>
            <a:spLocks noGrp="1"/>
          </p:cNvSpPr>
          <p:nvPr>
            <p:ph type="sldNum" sz="quarter" idx="12"/>
          </p:nvPr>
        </p:nvSpPr>
        <p:spPr/>
        <p:txBody>
          <a:bodyPr/>
          <a:lstStyle>
            <a:lvl1pPr>
              <a:defRPr/>
            </a:lvl1pPr>
          </a:lstStyle>
          <a:p>
            <a:fld id="{9585A5CC-CB35-4492-B2FC-F551CF1EF961}" type="slidenum">
              <a:rPr lang="ko-KR" altLang="en-US"/>
              <a:pPr/>
              <a:t>‹#›</a:t>
            </a:fld>
            <a:endParaRPr lang="ko-KR" altLang="en-US"/>
          </a:p>
        </p:txBody>
      </p:sp>
    </p:spTree>
    <p:extLst>
      <p:ext uri="{BB962C8B-B14F-4D97-AF65-F5344CB8AC3E}">
        <p14:creationId xmlns:p14="http://schemas.microsoft.com/office/powerpoint/2010/main" val="4034593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80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9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4207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117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a:extLst>
              <a:ext uri="{FF2B5EF4-FFF2-40B4-BE49-F238E27FC236}">
                <a16:creationId xmlns:a16="http://schemas.microsoft.com/office/drawing/2014/main" id="{239291D0-6ACF-4670-8C6A-F1B2174A11AD}"/>
              </a:ext>
            </a:extLst>
          </p:cNvPr>
          <p:cNvSpPr>
            <a:spLocks noGrp="1"/>
          </p:cNvSpPr>
          <p:nvPr>
            <p:ph type="dt" sz="half" idx="10"/>
          </p:nvPr>
        </p:nvSpPr>
        <p:spPr/>
        <p:txBody>
          <a:bodyPr/>
          <a:lstStyle>
            <a:lvl1pPr>
              <a:defRPr/>
            </a:lvl1pPr>
          </a:lstStyle>
          <a:p>
            <a:pPr>
              <a:defRPr/>
            </a:pPr>
            <a:fld id="{256B84D4-CA30-4261-9B94-530F04D2456C}"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7FAF7435-200E-4490-918D-75CA039807B6}"/>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22B138F0-7C27-4B62-AA57-D4B940285AEA}"/>
              </a:ext>
            </a:extLst>
          </p:cNvPr>
          <p:cNvSpPr>
            <a:spLocks noGrp="1"/>
          </p:cNvSpPr>
          <p:nvPr>
            <p:ph type="sldNum" sz="quarter" idx="12"/>
          </p:nvPr>
        </p:nvSpPr>
        <p:spPr/>
        <p:txBody>
          <a:bodyPr/>
          <a:lstStyle>
            <a:lvl1pPr>
              <a:defRPr/>
            </a:lvl1pPr>
          </a:lstStyle>
          <a:p>
            <a:fld id="{3BFCE238-EB59-489E-B1CA-0FBA7B9DE8B7}" type="slidenum">
              <a:rPr lang="ko-KR" altLang="en-US"/>
              <a:pPr/>
              <a:t>‹#›</a:t>
            </a:fld>
            <a:endParaRPr lang="ko-KR" altLang="en-US"/>
          </a:p>
        </p:txBody>
      </p:sp>
    </p:spTree>
    <p:extLst>
      <p:ext uri="{BB962C8B-B14F-4D97-AF65-F5344CB8AC3E}">
        <p14:creationId xmlns:p14="http://schemas.microsoft.com/office/powerpoint/2010/main" val="6807492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11958866-6875-47A8-8825-E6E38B8D323E}"/>
              </a:ext>
            </a:extLst>
          </p:cNvPr>
          <p:cNvSpPr>
            <a:spLocks noGrp="1"/>
          </p:cNvSpPr>
          <p:nvPr>
            <p:ph type="dt" sz="half" idx="10"/>
          </p:nvPr>
        </p:nvSpPr>
        <p:spPr/>
        <p:txBody>
          <a:bodyPr/>
          <a:lstStyle>
            <a:lvl1pPr>
              <a:defRPr/>
            </a:lvl1pPr>
          </a:lstStyle>
          <a:p>
            <a:pPr>
              <a:defRPr/>
            </a:pPr>
            <a:fld id="{62A7A695-9254-4A7D-A1FF-88E7EED40C3D}"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E5CCD459-1F49-4B4D-A362-68BE456B23DD}"/>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003BC0AC-FF87-45FF-A1B2-0BDF79D03584}"/>
              </a:ext>
            </a:extLst>
          </p:cNvPr>
          <p:cNvSpPr>
            <a:spLocks noGrp="1"/>
          </p:cNvSpPr>
          <p:nvPr>
            <p:ph type="sldNum" sz="quarter" idx="12"/>
          </p:nvPr>
        </p:nvSpPr>
        <p:spPr/>
        <p:txBody>
          <a:bodyPr/>
          <a:lstStyle>
            <a:lvl1pPr>
              <a:defRPr/>
            </a:lvl1pPr>
          </a:lstStyle>
          <a:p>
            <a:fld id="{6DA6FFAA-FE64-44D6-A881-962ABC234728}" type="slidenum">
              <a:rPr lang="ko-KR" altLang="en-US"/>
              <a:pPr/>
              <a:t>‹#›</a:t>
            </a:fld>
            <a:endParaRPr lang="ko-KR" altLang="en-US"/>
          </a:p>
        </p:txBody>
      </p:sp>
    </p:spTree>
    <p:extLst>
      <p:ext uri="{BB962C8B-B14F-4D97-AF65-F5344CB8AC3E}">
        <p14:creationId xmlns:p14="http://schemas.microsoft.com/office/powerpoint/2010/main" val="7495301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695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41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C17B4586-1EBE-4AB1-8B76-E62F069D31D7}"/>
              </a:ext>
            </a:extLst>
          </p:cNvPr>
          <p:cNvSpPr>
            <a:spLocks noGrp="1"/>
          </p:cNvSpPr>
          <p:nvPr>
            <p:ph type="dt" sz="half" idx="10"/>
          </p:nvPr>
        </p:nvSpPr>
        <p:spPr/>
        <p:txBody>
          <a:bodyPr/>
          <a:lstStyle>
            <a:lvl1pPr>
              <a:defRPr/>
            </a:lvl1pPr>
          </a:lstStyle>
          <a:p>
            <a:pPr>
              <a:defRPr/>
            </a:pPr>
            <a:fld id="{AE6002DB-7625-46A2-9640-7517DE427006}" type="datetimeFigureOut">
              <a:rPr lang="ko-KR" altLang="en-US"/>
              <a:pPr>
                <a:defRPr/>
              </a:pPr>
              <a:t>2017-11-19</a:t>
            </a:fld>
            <a:endParaRPr lang="ko-KR" altLang="en-US" dirty="0"/>
          </a:p>
        </p:txBody>
      </p:sp>
      <p:sp>
        <p:nvSpPr>
          <p:cNvPr id="3" name="바닥글 개체 틀 4">
            <a:extLst>
              <a:ext uri="{FF2B5EF4-FFF2-40B4-BE49-F238E27FC236}">
                <a16:creationId xmlns:a16="http://schemas.microsoft.com/office/drawing/2014/main" id="{507CB5BE-3459-4C88-AB62-EFCEBC453300}"/>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F7C25337-9BFC-4E5F-B990-038A27AA73E0}"/>
              </a:ext>
            </a:extLst>
          </p:cNvPr>
          <p:cNvSpPr>
            <a:spLocks noGrp="1"/>
          </p:cNvSpPr>
          <p:nvPr>
            <p:ph type="sldNum" sz="quarter" idx="12"/>
          </p:nvPr>
        </p:nvSpPr>
        <p:spPr/>
        <p:txBody>
          <a:bodyPr/>
          <a:lstStyle>
            <a:lvl1pPr>
              <a:defRPr/>
            </a:lvl1pPr>
          </a:lstStyle>
          <a:p>
            <a:fld id="{11A8ED5F-6B04-4442-BE24-32FD87536A7B}" type="slidenum">
              <a:rPr lang="ko-KR" altLang="en-US"/>
              <a:pPr/>
              <a:t>‹#›</a:t>
            </a:fld>
            <a:endParaRPr lang="ko-KR" altLang="en-US"/>
          </a:p>
        </p:txBody>
      </p:sp>
    </p:spTree>
    <p:extLst>
      <p:ext uri="{BB962C8B-B14F-4D97-AF65-F5344CB8AC3E}">
        <p14:creationId xmlns:p14="http://schemas.microsoft.com/office/powerpoint/2010/main" val="14866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제목 슬라이드">
    <p:bg>
      <p:bgPr>
        <a:solidFill>
          <a:srgbClr val="5D9CE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405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DDE1109D-9ADC-492C-9D9D-8F96AAF4A411}"/>
              </a:ext>
            </a:extLst>
          </p:cNvPr>
          <p:cNvSpPr>
            <a:spLocks noGrp="1"/>
          </p:cNvSpPr>
          <p:nvPr>
            <p:ph type="dt" sz="half" idx="10"/>
          </p:nvPr>
        </p:nvSpPr>
        <p:spPr/>
        <p:txBody>
          <a:bodyPr/>
          <a:lstStyle>
            <a:lvl1pPr>
              <a:defRPr/>
            </a:lvl1pPr>
          </a:lstStyle>
          <a:p>
            <a:pPr>
              <a:defRPr/>
            </a:pPr>
            <a:fld id="{5E139D2C-6B71-4A3E-A1F9-25A4680B13AD}"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746ADF13-D9C4-44BA-9F76-325987077ED1}"/>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A314C82E-7C20-48E7-8CE6-876701486168}"/>
              </a:ext>
            </a:extLst>
          </p:cNvPr>
          <p:cNvSpPr>
            <a:spLocks noGrp="1"/>
          </p:cNvSpPr>
          <p:nvPr>
            <p:ph type="sldNum" sz="quarter" idx="12"/>
          </p:nvPr>
        </p:nvSpPr>
        <p:spPr/>
        <p:txBody>
          <a:bodyPr/>
          <a:lstStyle>
            <a:lvl1pPr>
              <a:defRPr/>
            </a:lvl1pPr>
          </a:lstStyle>
          <a:p>
            <a:fld id="{96B8F6B5-A868-448F-AFDC-649F11D019D5}" type="slidenum">
              <a:rPr lang="ko-KR" altLang="en-US"/>
              <a:pPr/>
              <a:t>‹#›</a:t>
            </a:fld>
            <a:endParaRPr lang="ko-KR" altLang="en-US"/>
          </a:p>
        </p:txBody>
      </p:sp>
    </p:spTree>
    <p:extLst>
      <p:ext uri="{BB962C8B-B14F-4D97-AF65-F5344CB8AC3E}">
        <p14:creationId xmlns:p14="http://schemas.microsoft.com/office/powerpoint/2010/main" val="2871607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B0E443FC-BFA9-46D7-A5C0-92A80B83D7AA}"/>
              </a:ext>
            </a:extLst>
          </p:cNvPr>
          <p:cNvSpPr>
            <a:spLocks noGrp="1"/>
          </p:cNvSpPr>
          <p:nvPr>
            <p:ph type="dt" sz="half" idx="10"/>
          </p:nvPr>
        </p:nvSpPr>
        <p:spPr/>
        <p:txBody>
          <a:bodyPr/>
          <a:lstStyle>
            <a:lvl1pPr>
              <a:defRPr/>
            </a:lvl1pPr>
          </a:lstStyle>
          <a:p>
            <a:pPr>
              <a:defRPr/>
            </a:pPr>
            <a:fld id="{FA4EB4CC-75CA-4E92-8237-2F95F29A3CDE}"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6C00322B-FCCC-4CBB-957A-164F7EE18539}"/>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28F8D58C-B034-49DD-B990-82FDD0F01C4A}"/>
              </a:ext>
            </a:extLst>
          </p:cNvPr>
          <p:cNvSpPr>
            <a:spLocks noGrp="1"/>
          </p:cNvSpPr>
          <p:nvPr>
            <p:ph type="sldNum" sz="quarter" idx="12"/>
          </p:nvPr>
        </p:nvSpPr>
        <p:spPr/>
        <p:txBody>
          <a:bodyPr/>
          <a:lstStyle>
            <a:lvl1pPr>
              <a:defRPr/>
            </a:lvl1pPr>
          </a:lstStyle>
          <a:p>
            <a:fld id="{D29E7DC6-4BF1-4350-9021-717F3712A0EC}" type="slidenum">
              <a:rPr lang="ko-KR" altLang="en-US"/>
              <a:pPr/>
              <a:t>‹#›</a:t>
            </a:fld>
            <a:endParaRPr lang="ko-KR" altLang="en-US"/>
          </a:p>
        </p:txBody>
      </p:sp>
    </p:spTree>
    <p:extLst>
      <p:ext uri="{BB962C8B-B14F-4D97-AF65-F5344CB8AC3E}">
        <p14:creationId xmlns:p14="http://schemas.microsoft.com/office/powerpoint/2010/main" val="1786210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F2E909E-6BC1-423A-B993-3B757AC190E4}"/>
              </a:ext>
            </a:extLst>
          </p:cNvPr>
          <p:cNvSpPr>
            <a:spLocks noGrp="1"/>
          </p:cNvSpPr>
          <p:nvPr>
            <p:ph type="dt" sz="half" idx="10"/>
          </p:nvPr>
        </p:nvSpPr>
        <p:spPr/>
        <p:txBody>
          <a:bodyPr/>
          <a:lstStyle>
            <a:lvl1pPr>
              <a:defRPr/>
            </a:lvl1pPr>
          </a:lstStyle>
          <a:p>
            <a:pPr>
              <a:defRPr/>
            </a:pPr>
            <a:fld id="{2173A97C-7091-4103-B692-F9CECD7DB332}"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F129DCEC-04ED-4AF1-916C-00681090D885}"/>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26534DE2-8DDC-4AA9-B9B9-D3A7647B93D2}"/>
              </a:ext>
            </a:extLst>
          </p:cNvPr>
          <p:cNvSpPr>
            <a:spLocks noGrp="1"/>
          </p:cNvSpPr>
          <p:nvPr>
            <p:ph type="sldNum" sz="quarter" idx="12"/>
          </p:nvPr>
        </p:nvSpPr>
        <p:spPr/>
        <p:txBody>
          <a:bodyPr/>
          <a:lstStyle>
            <a:lvl1pPr>
              <a:defRPr/>
            </a:lvl1pPr>
          </a:lstStyle>
          <a:p>
            <a:fld id="{A75BD7D9-E157-4BB3-A87E-22EF204D361C}" type="slidenum">
              <a:rPr lang="ko-KR" altLang="en-US"/>
              <a:pPr/>
              <a:t>‹#›</a:t>
            </a:fld>
            <a:endParaRPr lang="ko-KR" altLang="en-US"/>
          </a:p>
        </p:txBody>
      </p:sp>
    </p:spTree>
    <p:extLst>
      <p:ext uri="{BB962C8B-B14F-4D97-AF65-F5344CB8AC3E}">
        <p14:creationId xmlns:p14="http://schemas.microsoft.com/office/powerpoint/2010/main" val="36650708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3CBE0A6-6C96-4F32-8B62-BB4ECF1A91BC}"/>
              </a:ext>
            </a:extLst>
          </p:cNvPr>
          <p:cNvSpPr>
            <a:spLocks noGrp="1"/>
          </p:cNvSpPr>
          <p:nvPr>
            <p:ph type="dt" sz="half" idx="10"/>
          </p:nvPr>
        </p:nvSpPr>
        <p:spPr/>
        <p:txBody>
          <a:bodyPr/>
          <a:lstStyle>
            <a:lvl1pPr>
              <a:defRPr/>
            </a:lvl1pPr>
          </a:lstStyle>
          <a:p>
            <a:pPr>
              <a:defRPr/>
            </a:pPr>
            <a:fld id="{51742F9B-DF6A-44BA-B669-A4AFE92B7719}"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2A4D8E35-5B3C-45DA-B28F-428BA1D88877}"/>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CAD7666B-085E-44D5-B903-6C01475D8367}"/>
              </a:ext>
            </a:extLst>
          </p:cNvPr>
          <p:cNvSpPr>
            <a:spLocks noGrp="1"/>
          </p:cNvSpPr>
          <p:nvPr>
            <p:ph type="sldNum" sz="quarter" idx="12"/>
          </p:nvPr>
        </p:nvSpPr>
        <p:spPr/>
        <p:txBody>
          <a:bodyPr/>
          <a:lstStyle>
            <a:lvl1pPr>
              <a:defRPr/>
            </a:lvl1pPr>
          </a:lstStyle>
          <a:p>
            <a:fld id="{DFC832F7-276E-4E9F-8221-F9C13EC10B0B}" type="slidenum">
              <a:rPr lang="ko-KR" altLang="en-US"/>
              <a:pPr/>
              <a:t>‹#›</a:t>
            </a:fld>
            <a:endParaRPr lang="ko-KR" altLang="en-US"/>
          </a:p>
        </p:txBody>
      </p:sp>
    </p:spTree>
    <p:extLst>
      <p:ext uri="{BB962C8B-B14F-4D97-AF65-F5344CB8AC3E}">
        <p14:creationId xmlns:p14="http://schemas.microsoft.com/office/powerpoint/2010/main" val="9145716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6672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1775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3980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0761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2" name="직선 연결선 1">
            <a:extLst>
              <a:ext uri="{FF2B5EF4-FFF2-40B4-BE49-F238E27FC236}">
                <a16:creationId xmlns:a16="http://schemas.microsoft.com/office/drawing/2014/main" id="{9EEC6A4E-DEC6-4680-8BC2-36F2E82CAB31}"/>
              </a:ext>
            </a:extLst>
          </p:cNvPr>
          <p:cNvCxnSpPr/>
          <p:nvPr userDrawn="1"/>
        </p:nvCxnSpPr>
        <p:spPr>
          <a:xfrm>
            <a:off x="9715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361EF0E4-627B-4E84-B763-AE295E1B45BA}"/>
              </a:ext>
            </a:extLst>
          </p:cNvPr>
          <p:cNvCxnSpPr/>
          <p:nvPr userDrawn="1"/>
        </p:nvCxnSpPr>
        <p:spPr>
          <a:xfrm flipH="1">
            <a:off x="971550" y="580548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A6B25F0E-33DA-43DD-A067-505711241770}"/>
              </a:ext>
            </a:extLst>
          </p:cNvPr>
          <p:cNvCxnSpPr/>
          <p:nvPr userDrawn="1"/>
        </p:nvCxnSpPr>
        <p:spPr>
          <a:xfrm>
            <a:off x="9715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C1738EF3-7BBC-40CB-9E72-458117884EF7}"/>
              </a:ext>
            </a:extLst>
          </p:cNvPr>
          <p:cNvCxnSpPr/>
          <p:nvPr userDrawn="1"/>
        </p:nvCxnSpPr>
        <p:spPr>
          <a:xfrm>
            <a:off x="2027238"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1DD8F42E-0BC0-4E03-B3D9-02E596D79F5E}"/>
              </a:ext>
            </a:extLst>
          </p:cNvPr>
          <p:cNvCxnSpPr/>
          <p:nvPr userDrawn="1"/>
        </p:nvCxnSpPr>
        <p:spPr>
          <a:xfrm>
            <a:off x="3084513"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676EAE0B-6F9F-400F-97F3-36CC6FBADBF7}"/>
              </a:ext>
            </a:extLst>
          </p:cNvPr>
          <p:cNvCxnSpPr/>
          <p:nvPr userDrawn="1"/>
        </p:nvCxnSpPr>
        <p:spPr>
          <a:xfrm>
            <a:off x="414020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5AAF33B9-7052-4807-8B9B-B0E6F489DBEB}"/>
              </a:ext>
            </a:extLst>
          </p:cNvPr>
          <p:cNvCxnSpPr/>
          <p:nvPr userDrawn="1"/>
        </p:nvCxnSpPr>
        <p:spPr>
          <a:xfrm>
            <a:off x="5195888"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E43F694-0420-4A03-95CD-41A03A5A471B}"/>
              </a:ext>
            </a:extLst>
          </p:cNvPr>
          <p:cNvCxnSpPr/>
          <p:nvPr userDrawn="1"/>
        </p:nvCxnSpPr>
        <p:spPr>
          <a:xfrm>
            <a:off x="6251575"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EBFD5838-CC49-4B56-9508-BDC1C21BEB30}"/>
              </a:ext>
            </a:extLst>
          </p:cNvPr>
          <p:cNvCxnSpPr/>
          <p:nvPr userDrawn="1"/>
        </p:nvCxnSpPr>
        <p:spPr>
          <a:xfrm>
            <a:off x="73088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75CD7EC1-6622-42DC-93D0-4698732D016B}"/>
              </a:ext>
            </a:extLst>
          </p:cNvPr>
          <p:cNvCxnSpPr/>
          <p:nvPr userDrawn="1"/>
        </p:nvCxnSpPr>
        <p:spPr>
          <a:xfrm flipH="1">
            <a:off x="971550" y="1962150"/>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BC7250A4-92E8-40BC-AEF2-9213D6170817}"/>
              </a:ext>
            </a:extLst>
          </p:cNvPr>
          <p:cNvCxnSpPr/>
          <p:nvPr userDrawn="1"/>
        </p:nvCxnSpPr>
        <p:spPr>
          <a:xfrm flipH="1">
            <a:off x="971550" y="26114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ABB1DF8B-3E4D-4B62-8E80-9FE49B18E40C}"/>
              </a:ext>
            </a:extLst>
          </p:cNvPr>
          <p:cNvCxnSpPr/>
          <p:nvPr userDrawn="1"/>
        </p:nvCxnSpPr>
        <p:spPr>
          <a:xfrm flipH="1">
            <a:off x="971550" y="32591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E4C56B6E-C961-4C08-967B-9A99D4D393FB}"/>
              </a:ext>
            </a:extLst>
          </p:cNvPr>
          <p:cNvCxnSpPr/>
          <p:nvPr userDrawn="1"/>
        </p:nvCxnSpPr>
        <p:spPr>
          <a:xfrm flipH="1">
            <a:off x="971550" y="39068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C272CF5B-1B62-441F-B86B-8E5519A397FA}"/>
              </a:ext>
            </a:extLst>
          </p:cNvPr>
          <p:cNvCxnSpPr/>
          <p:nvPr userDrawn="1"/>
        </p:nvCxnSpPr>
        <p:spPr>
          <a:xfrm flipH="1">
            <a:off x="971550" y="45545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1F21C43-2BF4-416C-B1AD-D238844447FB}"/>
              </a:ext>
            </a:extLst>
          </p:cNvPr>
          <p:cNvCxnSpPr/>
          <p:nvPr userDrawn="1"/>
        </p:nvCxnSpPr>
        <p:spPr>
          <a:xfrm flipH="1">
            <a:off x="971550" y="5203825"/>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176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1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제목 슬라이드">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2702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124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9216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4021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a:extLst>
              <a:ext uri="{FF2B5EF4-FFF2-40B4-BE49-F238E27FC236}">
                <a16:creationId xmlns:a16="http://schemas.microsoft.com/office/drawing/2014/main" id="{A3FFE5A3-313E-430C-B112-A81870083ACD}"/>
              </a:ext>
            </a:extLst>
          </p:cNvPr>
          <p:cNvSpPr>
            <a:spLocks noGrp="1"/>
          </p:cNvSpPr>
          <p:nvPr>
            <p:ph type="dt" sz="half" idx="10"/>
          </p:nvPr>
        </p:nvSpPr>
        <p:spPr/>
        <p:txBody>
          <a:bodyPr/>
          <a:lstStyle>
            <a:lvl1pPr>
              <a:defRPr/>
            </a:lvl1pPr>
          </a:lstStyle>
          <a:p>
            <a:pPr>
              <a:defRPr/>
            </a:pPr>
            <a:fld id="{3E899C5C-F098-45A6-87BB-C89C1CB06BAB}"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5F5EC3C4-36BF-4CAE-92A3-C2E4279C2399}"/>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E276DB09-5DBA-4568-9791-9FE2C807B620}"/>
              </a:ext>
            </a:extLst>
          </p:cNvPr>
          <p:cNvSpPr>
            <a:spLocks noGrp="1"/>
          </p:cNvSpPr>
          <p:nvPr>
            <p:ph type="sldNum" sz="quarter" idx="12"/>
          </p:nvPr>
        </p:nvSpPr>
        <p:spPr/>
        <p:txBody>
          <a:bodyPr/>
          <a:lstStyle>
            <a:lvl1pPr>
              <a:defRPr/>
            </a:lvl1pPr>
          </a:lstStyle>
          <a:p>
            <a:fld id="{1800E6CE-86A6-4046-9612-29643D192E8A}" type="slidenum">
              <a:rPr lang="ko-KR" altLang="en-US"/>
              <a:pPr/>
              <a:t>‹#›</a:t>
            </a:fld>
            <a:endParaRPr lang="ko-KR" altLang="en-US"/>
          </a:p>
        </p:txBody>
      </p:sp>
    </p:spTree>
    <p:extLst>
      <p:ext uri="{BB962C8B-B14F-4D97-AF65-F5344CB8AC3E}">
        <p14:creationId xmlns:p14="http://schemas.microsoft.com/office/powerpoint/2010/main" val="24890562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81706809-0DC1-4690-BAD9-BD7EF1CF2DCD}"/>
              </a:ext>
            </a:extLst>
          </p:cNvPr>
          <p:cNvSpPr>
            <a:spLocks noGrp="1"/>
          </p:cNvSpPr>
          <p:nvPr>
            <p:ph type="dt" sz="half" idx="10"/>
          </p:nvPr>
        </p:nvSpPr>
        <p:spPr/>
        <p:txBody>
          <a:bodyPr/>
          <a:lstStyle>
            <a:lvl1pPr>
              <a:defRPr/>
            </a:lvl1pPr>
          </a:lstStyle>
          <a:p>
            <a:pPr>
              <a:defRPr/>
            </a:pPr>
            <a:fld id="{508D8A25-D08C-4902-8FE4-B637497D0A69}"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86D32075-4995-4B9E-A43B-92BC711AD584}"/>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66D0C95A-DAFA-463D-9EDD-826AB258C270}"/>
              </a:ext>
            </a:extLst>
          </p:cNvPr>
          <p:cNvSpPr>
            <a:spLocks noGrp="1"/>
          </p:cNvSpPr>
          <p:nvPr>
            <p:ph type="sldNum" sz="quarter" idx="12"/>
          </p:nvPr>
        </p:nvSpPr>
        <p:spPr/>
        <p:txBody>
          <a:bodyPr/>
          <a:lstStyle>
            <a:lvl1pPr>
              <a:defRPr/>
            </a:lvl1pPr>
          </a:lstStyle>
          <a:p>
            <a:fld id="{FCDCACC8-BC5A-49D5-891B-1B573A9E5D4F}" type="slidenum">
              <a:rPr lang="ko-KR" altLang="en-US"/>
              <a:pPr/>
              <a:t>‹#›</a:t>
            </a:fld>
            <a:endParaRPr lang="ko-KR" altLang="en-US"/>
          </a:p>
        </p:txBody>
      </p:sp>
    </p:spTree>
    <p:extLst>
      <p:ext uri="{BB962C8B-B14F-4D97-AF65-F5344CB8AC3E}">
        <p14:creationId xmlns:p14="http://schemas.microsoft.com/office/powerpoint/2010/main" val="32334102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6256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8509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CE8D149F-1C5F-4C48-BBBA-4369A8D46DA5}"/>
              </a:ext>
            </a:extLst>
          </p:cNvPr>
          <p:cNvSpPr>
            <a:spLocks noGrp="1"/>
          </p:cNvSpPr>
          <p:nvPr>
            <p:ph type="dt" sz="half" idx="10"/>
          </p:nvPr>
        </p:nvSpPr>
        <p:spPr/>
        <p:txBody>
          <a:bodyPr/>
          <a:lstStyle>
            <a:lvl1pPr>
              <a:defRPr/>
            </a:lvl1pPr>
          </a:lstStyle>
          <a:p>
            <a:pPr>
              <a:defRPr/>
            </a:pPr>
            <a:fld id="{E4B76923-449C-4999-8A9A-D43C75FF9601}" type="datetimeFigureOut">
              <a:rPr lang="ko-KR" altLang="en-US"/>
              <a:pPr>
                <a:defRPr/>
              </a:pPr>
              <a:t>2017-11-19</a:t>
            </a:fld>
            <a:endParaRPr lang="ko-KR" altLang="en-US" dirty="0"/>
          </a:p>
        </p:txBody>
      </p:sp>
      <p:sp>
        <p:nvSpPr>
          <p:cNvPr id="3" name="바닥글 개체 틀 4">
            <a:extLst>
              <a:ext uri="{FF2B5EF4-FFF2-40B4-BE49-F238E27FC236}">
                <a16:creationId xmlns:a16="http://schemas.microsoft.com/office/drawing/2014/main" id="{8804338B-FB6A-4CE8-BFD6-4DFCC690A957}"/>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2BC96EB8-C302-4E11-8FFB-5D13F6C0B782}"/>
              </a:ext>
            </a:extLst>
          </p:cNvPr>
          <p:cNvSpPr>
            <a:spLocks noGrp="1"/>
          </p:cNvSpPr>
          <p:nvPr>
            <p:ph type="sldNum" sz="quarter" idx="12"/>
          </p:nvPr>
        </p:nvSpPr>
        <p:spPr/>
        <p:txBody>
          <a:bodyPr/>
          <a:lstStyle>
            <a:lvl1pPr>
              <a:defRPr/>
            </a:lvl1pPr>
          </a:lstStyle>
          <a:p>
            <a:fld id="{D86F9764-59D0-4084-8DAC-153EF19EAAD7}" type="slidenum">
              <a:rPr lang="ko-KR" altLang="en-US"/>
              <a:pPr/>
              <a:t>‹#›</a:t>
            </a:fld>
            <a:endParaRPr lang="ko-KR" altLang="en-US"/>
          </a:p>
        </p:txBody>
      </p:sp>
    </p:spTree>
    <p:extLst>
      <p:ext uri="{BB962C8B-B14F-4D97-AF65-F5344CB8AC3E}">
        <p14:creationId xmlns:p14="http://schemas.microsoft.com/office/powerpoint/2010/main" val="39219912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FFE4562C-A930-41DC-8AE1-C3C19AE84DA4}"/>
              </a:ext>
            </a:extLst>
          </p:cNvPr>
          <p:cNvSpPr>
            <a:spLocks noGrp="1"/>
          </p:cNvSpPr>
          <p:nvPr>
            <p:ph type="dt" sz="half" idx="10"/>
          </p:nvPr>
        </p:nvSpPr>
        <p:spPr/>
        <p:txBody>
          <a:bodyPr/>
          <a:lstStyle>
            <a:lvl1pPr>
              <a:defRPr/>
            </a:lvl1pPr>
          </a:lstStyle>
          <a:p>
            <a:pPr>
              <a:defRPr/>
            </a:pPr>
            <a:fld id="{24C0E616-FD38-41B8-AB52-FDBBF8835266}"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7214DA44-8E31-4673-8271-C4A9B13890BF}"/>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CC92ED39-0544-4276-B21C-4665DAAB44FA}"/>
              </a:ext>
            </a:extLst>
          </p:cNvPr>
          <p:cNvSpPr>
            <a:spLocks noGrp="1"/>
          </p:cNvSpPr>
          <p:nvPr>
            <p:ph type="sldNum" sz="quarter" idx="12"/>
          </p:nvPr>
        </p:nvSpPr>
        <p:spPr/>
        <p:txBody>
          <a:bodyPr/>
          <a:lstStyle>
            <a:lvl1pPr>
              <a:defRPr/>
            </a:lvl1pPr>
          </a:lstStyle>
          <a:p>
            <a:fld id="{7C9CBB62-6B51-4F32-8183-412F00D140C0}" type="slidenum">
              <a:rPr lang="ko-KR" altLang="en-US"/>
              <a:pPr/>
              <a:t>‹#›</a:t>
            </a:fld>
            <a:endParaRPr lang="ko-KR" altLang="en-US"/>
          </a:p>
        </p:txBody>
      </p:sp>
    </p:spTree>
    <p:extLst>
      <p:ext uri="{BB962C8B-B14F-4D97-AF65-F5344CB8AC3E}">
        <p14:creationId xmlns:p14="http://schemas.microsoft.com/office/powerpoint/2010/main" val="31420327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dirty="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487E1532-36CD-4225-A804-2956DB37D914}"/>
              </a:ext>
            </a:extLst>
          </p:cNvPr>
          <p:cNvSpPr>
            <a:spLocks noGrp="1"/>
          </p:cNvSpPr>
          <p:nvPr>
            <p:ph type="dt" sz="half" idx="10"/>
          </p:nvPr>
        </p:nvSpPr>
        <p:spPr/>
        <p:txBody>
          <a:bodyPr/>
          <a:lstStyle>
            <a:lvl1pPr>
              <a:defRPr/>
            </a:lvl1pPr>
          </a:lstStyle>
          <a:p>
            <a:pPr>
              <a:defRPr/>
            </a:pPr>
            <a:fld id="{66A2680D-AF79-4803-ABE1-9B3482CB48B7}"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A1F6FECE-6C81-4277-B28A-C8E05ACCECEC}"/>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786AEE3F-0A3D-4416-81B8-C0FFC0CE3702}"/>
              </a:ext>
            </a:extLst>
          </p:cNvPr>
          <p:cNvSpPr>
            <a:spLocks noGrp="1"/>
          </p:cNvSpPr>
          <p:nvPr>
            <p:ph type="sldNum" sz="quarter" idx="12"/>
          </p:nvPr>
        </p:nvSpPr>
        <p:spPr/>
        <p:txBody>
          <a:bodyPr/>
          <a:lstStyle>
            <a:lvl1pPr>
              <a:defRPr/>
            </a:lvl1pPr>
          </a:lstStyle>
          <a:p>
            <a:fld id="{BFA91ED8-B110-4A3E-89F9-0DFF091A4858}" type="slidenum">
              <a:rPr lang="ko-KR" altLang="en-US"/>
              <a:pPr/>
              <a:t>‹#›</a:t>
            </a:fld>
            <a:endParaRPr lang="ko-KR" altLang="en-US"/>
          </a:p>
        </p:txBody>
      </p:sp>
    </p:spTree>
    <p:extLst>
      <p:ext uri="{BB962C8B-B14F-4D97-AF65-F5344CB8AC3E}">
        <p14:creationId xmlns:p14="http://schemas.microsoft.com/office/powerpoint/2010/main" val="37703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381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8958BBA-3067-4218-8997-83E832D66321}"/>
              </a:ext>
            </a:extLst>
          </p:cNvPr>
          <p:cNvSpPr>
            <a:spLocks noGrp="1"/>
          </p:cNvSpPr>
          <p:nvPr>
            <p:ph type="dt" sz="half" idx="10"/>
          </p:nvPr>
        </p:nvSpPr>
        <p:spPr/>
        <p:txBody>
          <a:bodyPr/>
          <a:lstStyle>
            <a:lvl1pPr>
              <a:defRPr/>
            </a:lvl1pPr>
          </a:lstStyle>
          <a:p>
            <a:pPr>
              <a:defRPr/>
            </a:pPr>
            <a:fld id="{9F58E7C5-756D-4C40-A6C4-FC98DADAB79E}"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F68B5410-9B64-46FF-9103-466E9CD2B1E6}"/>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2CE56CB4-5A02-404A-9D75-ABEE8A3E38B0}"/>
              </a:ext>
            </a:extLst>
          </p:cNvPr>
          <p:cNvSpPr>
            <a:spLocks noGrp="1"/>
          </p:cNvSpPr>
          <p:nvPr>
            <p:ph type="sldNum" sz="quarter" idx="12"/>
          </p:nvPr>
        </p:nvSpPr>
        <p:spPr/>
        <p:txBody>
          <a:bodyPr/>
          <a:lstStyle>
            <a:lvl1pPr>
              <a:defRPr/>
            </a:lvl1pPr>
          </a:lstStyle>
          <a:p>
            <a:fld id="{2A69CB26-DB99-4286-BF10-A978F8CF3729}" type="slidenum">
              <a:rPr lang="ko-KR" altLang="en-US"/>
              <a:pPr/>
              <a:t>‹#›</a:t>
            </a:fld>
            <a:endParaRPr lang="ko-KR" altLang="en-US"/>
          </a:p>
        </p:txBody>
      </p:sp>
    </p:spTree>
    <p:extLst>
      <p:ext uri="{BB962C8B-B14F-4D97-AF65-F5344CB8AC3E}">
        <p14:creationId xmlns:p14="http://schemas.microsoft.com/office/powerpoint/2010/main" val="12277022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C5C73F9-5E3F-4A08-9FEE-14F481B5E021}"/>
              </a:ext>
            </a:extLst>
          </p:cNvPr>
          <p:cNvSpPr>
            <a:spLocks noGrp="1"/>
          </p:cNvSpPr>
          <p:nvPr>
            <p:ph type="dt" sz="half" idx="10"/>
          </p:nvPr>
        </p:nvSpPr>
        <p:spPr/>
        <p:txBody>
          <a:bodyPr/>
          <a:lstStyle>
            <a:lvl1pPr>
              <a:defRPr/>
            </a:lvl1pPr>
          </a:lstStyle>
          <a:p>
            <a:pPr>
              <a:defRPr/>
            </a:pPr>
            <a:fld id="{A3769940-191F-47C0-B65A-7FAB42C6A177}"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3748A4AD-B65F-4360-9401-1438AD88AFDF}"/>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C43943DF-787C-4C11-B0F9-D5576E6E080A}"/>
              </a:ext>
            </a:extLst>
          </p:cNvPr>
          <p:cNvSpPr>
            <a:spLocks noGrp="1"/>
          </p:cNvSpPr>
          <p:nvPr>
            <p:ph type="sldNum" sz="quarter" idx="12"/>
          </p:nvPr>
        </p:nvSpPr>
        <p:spPr/>
        <p:txBody>
          <a:bodyPr/>
          <a:lstStyle>
            <a:lvl1pPr>
              <a:defRPr/>
            </a:lvl1pPr>
          </a:lstStyle>
          <a:p>
            <a:fld id="{21364A90-7D02-4035-B01F-5A67099AC976}" type="slidenum">
              <a:rPr lang="ko-KR" altLang="en-US"/>
              <a:pPr/>
              <a:t>‹#›</a:t>
            </a:fld>
            <a:endParaRPr lang="ko-KR" altLang="en-US"/>
          </a:p>
        </p:txBody>
      </p:sp>
    </p:spTree>
    <p:extLst>
      <p:ext uri="{BB962C8B-B14F-4D97-AF65-F5344CB8AC3E}">
        <p14:creationId xmlns:p14="http://schemas.microsoft.com/office/powerpoint/2010/main" val="170787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7353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3771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7383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9731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제목 슬라이드">
    <p:spTree>
      <p:nvGrpSpPr>
        <p:cNvPr id="1" name=""/>
        <p:cNvGrpSpPr/>
        <p:nvPr/>
      </p:nvGrpSpPr>
      <p:grpSpPr>
        <a:xfrm>
          <a:off x="0" y="0"/>
          <a:ext cx="0" cy="0"/>
          <a:chOff x="0" y="0"/>
          <a:chExt cx="0" cy="0"/>
        </a:xfrm>
      </p:grpSpPr>
      <p:cxnSp>
        <p:nvCxnSpPr>
          <p:cNvPr id="2" name="직선 연결선 1">
            <a:extLst>
              <a:ext uri="{FF2B5EF4-FFF2-40B4-BE49-F238E27FC236}">
                <a16:creationId xmlns:a16="http://schemas.microsoft.com/office/drawing/2014/main" id="{FC2582F7-D019-4392-9B22-46EAF12A10B8}"/>
              </a:ext>
            </a:extLst>
          </p:cNvPr>
          <p:cNvCxnSpPr/>
          <p:nvPr userDrawn="1"/>
        </p:nvCxnSpPr>
        <p:spPr>
          <a:xfrm>
            <a:off x="9715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0FF38CBD-2A49-4EDD-BFF3-D2C44036707C}"/>
              </a:ext>
            </a:extLst>
          </p:cNvPr>
          <p:cNvCxnSpPr/>
          <p:nvPr userDrawn="1"/>
        </p:nvCxnSpPr>
        <p:spPr>
          <a:xfrm flipH="1">
            <a:off x="971550" y="580548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DC266A71-3F61-4FA0-8ABA-C6FE8678B4CB}"/>
              </a:ext>
            </a:extLst>
          </p:cNvPr>
          <p:cNvCxnSpPr/>
          <p:nvPr userDrawn="1"/>
        </p:nvCxnSpPr>
        <p:spPr>
          <a:xfrm>
            <a:off x="9715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38407AF7-4420-48EA-AAFB-73358DDB5599}"/>
              </a:ext>
            </a:extLst>
          </p:cNvPr>
          <p:cNvCxnSpPr/>
          <p:nvPr userDrawn="1"/>
        </p:nvCxnSpPr>
        <p:spPr>
          <a:xfrm>
            <a:off x="2027238"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E7683E99-3EBB-42F1-B515-7C75025B4F98}"/>
              </a:ext>
            </a:extLst>
          </p:cNvPr>
          <p:cNvCxnSpPr/>
          <p:nvPr userDrawn="1"/>
        </p:nvCxnSpPr>
        <p:spPr>
          <a:xfrm>
            <a:off x="3084513"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CAEAE4FC-D2AB-4C7F-8EF2-8CF079B3B16B}"/>
              </a:ext>
            </a:extLst>
          </p:cNvPr>
          <p:cNvCxnSpPr/>
          <p:nvPr userDrawn="1"/>
        </p:nvCxnSpPr>
        <p:spPr>
          <a:xfrm>
            <a:off x="414020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8F3EB94A-2387-47C5-898F-4CC00BD94D36}"/>
              </a:ext>
            </a:extLst>
          </p:cNvPr>
          <p:cNvCxnSpPr/>
          <p:nvPr userDrawn="1"/>
        </p:nvCxnSpPr>
        <p:spPr>
          <a:xfrm>
            <a:off x="5195888"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8FE7569A-DF9B-4A99-876A-4E4BA27D291C}"/>
              </a:ext>
            </a:extLst>
          </p:cNvPr>
          <p:cNvCxnSpPr/>
          <p:nvPr userDrawn="1"/>
        </p:nvCxnSpPr>
        <p:spPr>
          <a:xfrm>
            <a:off x="6251575"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292736D8-0F6A-448A-8426-9F50A1AF308A}"/>
              </a:ext>
            </a:extLst>
          </p:cNvPr>
          <p:cNvCxnSpPr/>
          <p:nvPr userDrawn="1"/>
        </p:nvCxnSpPr>
        <p:spPr>
          <a:xfrm>
            <a:off x="7308850" y="1314450"/>
            <a:ext cx="0" cy="449103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3F417027-32FA-49CA-B5E5-F8F1818194C1}"/>
              </a:ext>
            </a:extLst>
          </p:cNvPr>
          <p:cNvCxnSpPr/>
          <p:nvPr userDrawn="1"/>
        </p:nvCxnSpPr>
        <p:spPr>
          <a:xfrm flipH="1">
            <a:off x="971550" y="1962150"/>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43F5B848-B271-457A-9357-35F23AA1396E}"/>
              </a:ext>
            </a:extLst>
          </p:cNvPr>
          <p:cNvCxnSpPr/>
          <p:nvPr userDrawn="1"/>
        </p:nvCxnSpPr>
        <p:spPr>
          <a:xfrm flipH="1">
            <a:off x="971550" y="26114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A83C6F8F-0C1C-40A7-AF28-E081B049C2D1}"/>
              </a:ext>
            </a:extLst>
          </p:cNvPr>
          <p:cNvCxnSpPr/>
          <p:nvPr userDrawn="1"/>
        </p:nvCxnSpPr>
        <p:spPr>
          <a:xfrm flipH="1">
            <a:off x="971550" y="32591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A969C6C7-1C4F-41EA-8E3E-B61D8D4AFDE4}"/>
              </a:ext>
            </a:extLst>
          </p:cNvPr>
          <p:cNvCxnSpPr/>
          <p:nvPr userDrawn="1"/>
        </p:nvCxnSpPr>
        <p:spPr>
          <a:xfrm flipH="1">
            <a:off x="971550" y="39068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024EECAF-EB7D-43D6-8645-71F3CBD54854}"/>
              </a:ext>
            </a:extLst>
          </p:cNvPr>
          <p:cNvCxnSpPr/>
          <p:nvPr userDrawn="1"/>
        </p:nvCxnSpPr>
        <p:spPr>
          <a:xfrm flipH="1">
            <a:off x="971550" y="4554538"/>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9BB81333-9CF3-48B7-B85A-ACA96DA38AF4}"/>
              </a:ext>
            </a:extLst>
          </p:cNvPr>
          <p:cNvCxnSpPr/>
          <p:nvPr userDrawn="1"/>
        </p:nvCxnSpPr>
        <p:spPr>
          <a:xfrm flipH="1">
            <a:off x="971550" y="5203825"/>
            <a:ext cx="74168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10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a:extLst>
              <a:ext uri="{FF2B5EF4-FFF2-40B4-BE49-F238E27FC236}">
                <a16:creationId xmlns:a16="http://schemas.microsoft.com/office/drawing/2014/main" id="{5930C322-C1DB-4E33-840C-F5400B01039F}"/>
              </a:ext>
            </a:extLst>
          </p:cNvPr>
          <p:cNvSpPr>
            <a:spLocks noGrp="1"/>
          </p:cNvSpPr>
          <p:nvPr>
            <p:ph type="dt" sz="half" idx="10"/>
          </p:nvPr>
        </p:nvSpPr>
        <p:spPr/>
        <p:txBody>
          <a:bodyPr/>
          <a:lstStyle>
            <a:lvl1pPr>
              <a:defRPr/>
            </a:lvl1pPr>
          </a:lstStyle>
          <a:p>
            <a:pPr>
              <a:defRPr/>
            </a:pPr>
            <a:fld id="{376795F9-6BB2-4A09-8A6B-7BFBF8D6FE34}"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34A03E3D-CB5A-4213-8220-C342A4435EB4}"/>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6F63BB0D-74F3-4080-BDD3-E37A74ED1687}"/>
              </a:ext>
            </a:extLst>
          </p:cNvPr>
          <p:cNvSpPr>
            <a:spLocks noGrp="1"/>
          </p:cNvSpPr>
          <p:nvPr>
            <p:ph type="sldNum" sz="quarter" idx="12"/>
          </p:nvPr>
        </p:nvSpPr>
        <p:spPr/>
        <p:txBody>
          <a:bodyPr/>
          <a:lstStyle>
            <a:lvl1pPr>
              <a:defRPr/>
            </a:lvl1pPr>
          </a:lstStyle>
          <a:p>
            <a:fld id="{28C5D8AB-C48F-4C39-A6EA-25878E329372}" type="slidenum">
              <a:rPr lang="ko-KR" altLang="en-US"/>
              <a:pPr/>
              <a:t>‹#›</a:t>
            </a:fld>
            <a:endParaRPr lang="ko-KR" altLang="en-US"/>
          </a:p>
        </p:txBody>
      </p:sp>
    </p:spTree>
    <p:extLst>
      <p:ext uri="{BB962C8B-B14F-4D97-AF65-F5344CB8AC3E}">
        <p14:creationId xmlns:p14="http://schemas.microsoft.com/office/powerpoint/2010/main" val="324964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63026E80-F600-4560-937C-71CBDA81226D}"/>
              </a:ext>
            </a:extLst>
          </p:cNvPr>
          <p:cNvSpPr>
            <a:spLocks noGrp="1"/>
          </p:cNvSpPr>
          <p:nvPr>
            <p:ph type="dt" sz="half" idx="10"/>
          </p:nvPr>
        </p:nvSpPr>
        <p:spPr/>
        <p:txBody>
          <a:bodyPr/>
          <a:lstStyle>
            <a:lvl1pPr>
              <a:defRPr/>
            </a:lvl1pPr>
          </a:lstStyle>
          <a:p>
            <a:pPr>
              <a:defRPr/>
            </a:pPr>
            <a:fld id="{1E56B352-315F-409E-8389-64C1C808C340}" type="datetimeFigureOut">
              <a:rPr lang="ko-KR" altLang="en-US"/>
              <a:pPr>
                <a:defRPr/>
              </a:pPr>
              <a:t>2017-11-19</a:t>
            </a:fld>
            <a:endParaRPr lang="ko-KR" altLang="en-US" dirty="0"/>
          </a:p>
        </p:txBody>
      </p:sp>
      <p:sp>
        <p:nvSpPr>
          <p:cNvPr id="6" name="바닥글 개체 틀 4">
            <a:extLst>
              <a:ext uri="{FF2B5EF4-FFF2-40B4-BE49-F238E27FC236}">
                <a16:creationId xmlns:a16="http://schemas.microsoft.com/office/drawing/2014/main" id="{A2BE6B5B-2767-4ED7-9EF5-7D7D31D02F3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09CFB4F3-4BD3-4DAB-93C5-6D3EEC058A77}"/>
              </a:ext>
            </a:extLst>
          </p:cNvPr>
          <p:cNvSpPr>
            <a:spLocks noGrp="1"/>
          </p:cNvSpPr>
          <p:nvPr>
            <p:ph type="sldNum" sz="quarter" idx="12"/>
          </p:nvPr>
        </p:nvSpPr>
        <p:spPr/>
        <p:txBody>
          <a:bodyPr/>
          <a:lstStyle>
            <a:lvl1pPr>
              <a:defRPr/>
            </a:lvl1pPr>
          </a:lstStyle>
          <a:p>
            <a:fld id="{AA976E2C-BFC5-48C2-857C-AA0817794735}" type="slidenum">
              <a:rPr lang="ko-KR" altLang="en-US"/>
              <a:pPr/>
              <a:t>‹#›</a:t>
            </a:fld>
            <a:endParaRPr lang="ko-KR" altLang="en-US"/>
          </a:p>
        </p:txBody>
      </p:sp>
    </p:spTree>
    <p:extLst>
      <p:ext uri="{BB962C8B-B14F-4D97-AF65-F5344CB8AC3E}">
        <p14:creationId xmlns:p14="http://schemas.microsoft.com/office/powerpoint/2010/main" val="371513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bg>
      <p:bgPr>
        <a:solidFill>
          <a:srgbClr val="404040"/>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a:extLst>
              <a:ext uri="{FF2B5EF4-FFF2-40B4-BE49-F238E27FC236}">
                <a16:creationId xmlns:a16="http://schemas.microsoft.com/office/drawing/2014/main" id="{6193E14B-F0A7-4AF0-BE23-0262A9814B5F}"/>
              </a:ext>
            </a:extLst>
          </p:cNvPr>
          <p:cNvSpPr>
            <a:spLocks noGrp="1"/>
          </p:cNvSpPr>
          <p:nvPr>
            <p:ph type="dt" sz="half" idx="10"/>
          </p:nvPr>
        </p:nvSpPr>
        <p:spPr/>
        <p:txBody>
          <a:bodyPr/>
          <a:lstStyle>
            <a:lvl1pPr>
              <a:defRPr/>
            </a:lvl1pPr>
          </a:lstStyle>
          <a:p>
            <a:pPr>
              <a:defRPr/>
            </a:pPr>
            <a:fld id="{76F7EB91-3D0F-4F36-B64E-BC740334A961}" type="datetimeFigureOut">
              <a:rPr lang="ko-KR" altLang="en-US"/>
              <a:pPr>
                <a:defRPr/>
              </a:pPr>
              <a:t>2017-11-19</a:t>
            </a:fld>
            <a:endParaRPr lang="ko-KR" altLang="en-US" dirty="0"/>
          </a:p>
        </p:txBody>
      </p:sp>
      <p:sp>
        <p:nvSpPr>
          <p:cNvPr id="8" name="바닥글 개체 틀 4">
            <a:extLst>
              <a:ext uri="{FF2B5EF4-FFF2-40B4-BE49-F238E27FC236}">
                <a16:creationId xmlns:a16="http://schemas.microsoft.com/office/drawing/2014/main" id="{BAD283F5-8680-4934-9C6F-9DBB202CC733}"/>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56BEF66C-CBC2-46FF-B65E-E38C08B6CB54}"/>
              </a:ext>
            </a:extLst>
          </p:cNvPr>
          <p:cNvSpPr>
            <a:spLocks noGrp="1"/>
          </p:cNvSpPr>
          <p:nvPr>
            <p:ph type="sldNum" sz="quarter" idx="12"/>
          </p:nvPr>
        </p:nvSpPr>
        <p:spPr/>
        <p:txBody>
          <a:bodyPr/>
          <a:lstStyle>
            <a:lvl1pPr>
              <a:defRPr/>
            </a:lvl1pPr>
          </a:lstStyle>
          <a:p>
            <a:fld id="{0EC35A14-E3F7-489D-BC72-5EA67E4A4BFA}" type="slidenum">
              <a:rPr lang="ko-KR" altLang="en-US"/>
              <a:pPr/>
              <a:t>‹#›</a:t>
            </a:fld>
            <a:endParaRPr lang="ko-KR" altLang="en-US"/>
          </a:p>
        </p:txBody>
      </p:sp>
    </p:spTree>
    <p:extLst>
      <p:ext uri="{BB962C8B-B14F-4D97-AF65-F5344CB8AC3E}">
        <p14:creationId xmlns:p14="http://schemas.microsoft.com/office/powerpoint/2010/main" val="402306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23220585-1530-4C32-BB7E-0E3B2AF08B6B}"/>
              </a:ext>
            </a:extLst>
          </p:cNvPr>
          <p:cNvSpPr>
            <a:spLocks noGrp="1"/>
          </p:cNvSpPr>
          <p:nvPr>
            <p:ph type="dt" sz="half" idx="10"/>
          </p:nvPr>
        </p:nvSpPr>
        <p:spPr/>
        <p:txBody>
          <a:bodyPr/>
          <a:lstStyle>
            <a:lvl1pPr>
              <a:defRPr/>
            </a:lvl1pPr>
          </a:lstStyle>
          <a:p>
            <a:pPr>
              <a:defRPr/>
            </a:pPr>
            <a:fld id="{E6A36891-553D-4EE5-8B3B-4E4157AA5EFF}" type="datetimeFigureOut">
              <a:rPr lang="ko-KR" altLang="en-US"/>
              <a:pPr>
                <a:defRPr/>
              </a:pPr>
              <a:t>2017-11-19</a:t>
            </a:fld>
            <a:endParaRPr lang="ko-KR" altLang="en-US" dirty="0"/>
          </a:p>
        </p:txBody>
      </p:sp>
      <p:sp>
        <p:nvSpPr>
          <p:cNvPr id="4" name="바닥글 개체 틀 4">
            <a:extLst>
              <a:ext uri="{FF2B5EF4-FFF2-40B4-BE49-F238E27FC236}">
                <a16:creationId xmlns:a16="http://schemas.microsoft.com/office/drawing/2014/main" id="{384938FD-0F17-4A3F-B4A9-F6B34990369F}"/>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ED402B27-70C1-40BD-8831-1564E1EED943}"/>
              </a:ext>
            </a:extLst>
          </p:cNvPr>
          <p:cNvSpPr>
            <a:spLocks noGrp="1"/>
          </p:cNvSpPr>
          <p:nvPr>
            <p:ph type="sldNum" sz="quarter" idx="12"/>
          </p:nvPr>
        </p:nvSpPr>
        <p:spPr/>
        <p:txBody>
          <a:bodyPr/>
          <a:lstStyle>
            <a:lvl1pPr>
              <a:defRPr/>
            </a:lvl1pPr>
          </a:lstStyle>
          <a:p>
            <a:fld id="{22A67139-826C-46F1-864F-E9DD6B19C6A1}" type="slidenum">
              <a:rPr lang="ko-KR" altLang="en-US"/>
              <a:pPr/>
              <a:t>‹#›</a:t>
            </a:fld>
            <a:endParaRPr lang="ko-KR" altLang="en-US"/>
          </a:p>
        </p:txBody>
      </p:sp>
    </p:spTree>
    <p:extLst>
      <p:ext uri="{BB962C8B-B14F-4D97-AF65-F5344CB8AC3E}">
        <p14:creationId xmlns:p14="http://schemas.microsoft.com/office/powerpoint/2010/main" val="226913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theme" Target="../theme/theme3.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EDDF"/>
        </a:solidFill>
        <a:effectLst/>
      </p:bgPr>
    </p:bg>
    <p:spTree>
      <p:nvGrpSpPr>
        <p:cNvPr id="1" name=""/>
        <p:cNvGrpSpPr/>
        <p:nvPr/>
      </p:nvGrpSpPr>
      <p:grpSpPr>
        <a:xfrm>
          <a:off x="0" y="0"/>
          <a:ext cx="0" cy="0"/>
          <a:chOff x="0" y="0"/>
          <a:chExt cx="0" cy="0"/>
        </a:xfrm>
      </p:grpSpPr>
      <p:sp>
        <p:nvSpPr>
          <p:cNvPr id="1026" name="제목 개체 틀 1">
            <a:extLst>
              <a:ext uri="{FF2B5EF4-FFF2-40B4-BE49-F238E27FC236}">
                <a16:creationId xmlns:a16="http://schemas.microsoft.com/office/drawing/2014/main" id="{8C6E88D2-2A17-415E-9CF9-9F9729A69C5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a:extLst>
              <a:ext uri="{FF2B5EF4-FFF2-40B4-BE49-F238E27FC236}">
                <a16:creationId xmlns:a16="http://schemas.microsoft.com/office/drawing/2014/main" id="{8B602440-5EC8-4A67-A3A1-DC8A3981A18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82F6EFA-7322-4D05-9175-2507F2AFDB6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FB3B2245-A4CA-44AF-B5A7-90057227BF94}"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8B2B0A3F-4022-4D54-8EAD-D75D3BA93C2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a:extLst>
              <a:ext uri="{FF2B5EF4-FFF2-40B4-BE49-F238E27FC236}">
                <a16:creationId xmlns:a16="http://schemas.microsoft.com/office/drawing/2014/main" id="{EAB445BE-18F3-4AE5-B584-459A797F7DE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ea typeface="맑은 고딕" panose="020B0503020000020004" pitchFamily="50" charset="-127"/>
              </a:defRPr>
            </a:lvl1pPr>
          </a:lstStyle>
          <a:p>
            <a:fld id="{E81F96E7-2985-4EFD-BA57-084CF7D6D565}"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92440" r:id="rId1"/>
    <p:sldLayoutId id="2147492441" r:id="rId2"/>
    <p:sldLayoutId id="2147492442" r:id="rId3"/>
    <p:sldLayoutId id="2147492443" r:id="rId4"/>
    <p:sldLayoutId id="2147492444" r:id="rId5"/>
    <p:sldLayoutId id="2147492445" r:id="rId6"/>
    <p:sldLayoutId id="2147492446" r:id="rId7"/>
    <p:sldLayoutId id="2147492447" r:id="rId8"/>
    <p:sldLayoutId id="2147492420" r:id="rId9"/>
    <p:sldLayoutId id="2147492448" r:id="rId10"/>
    <p:sldLayoutId id="2147492449" r:id="rId11"/>
    <p:sldLayoutId id="2147492421" r:id="rId12"/>
    <p:sldLayoutId id="2147492422" r:id="rId13"/>
    <p:sldLayoutId id="2147492423" r:id="rId14"/>
    <p:sldLayoutId id="2147492424" r:id="rId15"/>
    <p:sldLayoutId id="2147492450" r:id="rId16"/>
    <p:sldLayoutId id="2147492451" r:id="rId17"/>
    <p:sldLayoutId id="2147492452" r:id="rId18"/>
    <p:sldLayoutId id="2147492453" r:id="rId19"/>
    <p:sldLayoutId id="2147492425" r:id="rId20"/>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DEDDF"/>
        </a:solidFill>
        <a:effectLst/>
      </p:bgPr>
    </p:bg>
    <p:spTree>
      <p:nvGrpSpPr>
        <p:cNvPr id="1" name=""/>
        <p:cNvGrpSpPr/>
        <p:nvPr/>
      </p:nvGrpSpPr>
      <p:grpSpPr>
        <a:xfrm>
          <a:off x="0" y="0"/>
          <a:ext cx="0" cy="0"/>
          <a:chOff x="0" y="0"/>
          <a:chExt cx="0" cy="0"/>
        </a:xfrm>
      </p:grpSpPr>
      <p:sp>
        <p:nvSpPr>
          <p:cNvPr id="2050" name="제목 개체 틀 1">
            <a:extLst>
              <a:ext uri="{FF2B5EF4-FFF2-40B4-BE49-F238E27FC236}">
                <a16:creationId xmlns:a16="http://schemas.microsoft.com/office/drawing/2014/main" id="{524C62BC-ECA5-484A-9745-5AABD2E6EA8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2051" name="텍스트 개체 틀 2">
            <a:extLst>
              <a:ext uri="{FF2B5EF4-FFF2-40B4-BE49-F238E27FC236}">
                <a16:creationId xmlns:a16="http://schemas.microsoft.com/office/drawing/2014/main" id="{D644342E-A60C-4346-A57D-943957E3202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7F94B54-80F2-4326-A808-072CCDD387F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3A40EFE4-9BCF-4EF1-9779-D1BF128C3723}"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ACA74763-0BBD-480F-906E-FE77034D832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a:extLst>
              <a:ext uri="{FF2B5EF4-FFF2-40B4-BE49-F238E27FC236}">
                <a16:creationId xmlns:a16="http://schemas.microsoft.com/office/drawing/2014/main" id="{AC1FEDFD-EB51-4282-87EF-596CDD15719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ea typeface="맑은 고딕" panose="020B0503020000020004" pitchFamily="50" charset="-127"/>
              </a:defRPr>
            </a:lvl1pPr>
          </a:lstStyle>
          <a:p>
            <a:fld id="{B0822E58-233D-4259-92AE-C5E3756ED2C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92454" r:id="rId1"/>
    <p:sldLayoutId id="2147492455" r:id="rId2"/>
    <p:sldLayoutId id="2147492456" r:id="rId3"/>
    <p:sldLayoutId id="2147492457" r:id="rId4"/>
    <p:sldLayoutId id="2147492426" r:id="rId5"/>
    <p:sldLayoutId id="2147492427" r:id="rId6"/>
    <p:sldLayoutId id="2147492458" r:id="rId7"/>
    <p:sldLayoutId id="2147492459" r:id="rId8"/>
    <p:sldLayoutId id="2147492428" r:id="rId9"/>
    <p:sldLayoutId id="2147492429" r:id="rId10"/>
    <p:sldLayoutId id="2147492430" r:id="rId11"/>
    <p:sldLayoutId id="2147492431" r:id="rId12"/>
    <p:sldLayoutId id="2147492432" r:id="rId13"/>
    <p:sldLayoutId id="2147492460" r:id="rId14"/>
    <p:sldLayoutId id="2147492461" r:id="rId15"/>
    <p:sldLayoutId id="2147492462" r:id="rId16"/>
    <p:sldLayoutId id="2147492463" r:id="rId17"/>
    <p:sldLayoutId id="2147492464" r:id="rId18"/>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DEDDF"/>
        </a:solidFill>
        <a:effectLst/>
      </p:bgPr>
    </p:bg>
    <p:spTree>
      <p:nvGrpSpPr>
        <p:cNvPr id="1" name=""/>
        <p:cNvGrpSpPr/>
        <p:nvPr/>
      </p:nvGrpSpPr>
      <p:grpSpPr>
        <a:xfrm>
          <a:off x="0" y="0"/>
          <a:ext cx="0" cy="0"/>
          <a:chOff x="0" y="0"/>
          <a:chExt cx="0" cy="0"/>
        </a:xfrm>
      </p:grpSpPr>
      <p:sp>
        <p:nvSpPr>
          <p:cNvPr id="3074" name="제목 개체 틀 1">
            <a:extLst>
              <a:ext uri="{FF2B5EF4-FFF2-40B4-BE49-F238E27FC236}">
                <a16:creationId xmlns:a16="http://schemas.microsoft.com/office/drawing/2014/main" id="{0B5446B9-0BF0-4A5A-A124-C88B1744ABF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3075" name="텍스트 개체 틀 2">
            <a:extLst>
              <a:ext uri="{FF2B5EF4-FFF2-40B4-BE49-F238E27FC236}">
                <a16:creationId xmlns:a16="http://schemas.microsoft.com/office/drawing/2014/main" id="{164B0731-BEAD-4A30-A7D7-4B1D4D9D590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012078D-DB12-4E10-9124-67E5779EBF9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1E7EF826-E284-4802-A459-76E013FC428C}" type="datetimeFigureOut">
              <a:rPr lang="ko-KR" altLang="en-US"/>
              <a:pPr>
                <a:defRPr/>
              </a:pPr>
              <a:t>2017-11-19</a:t>
            </a:fld>
            <a:endParaRPr lang="ko-KR" altLang="en-US" dirty="0"/>
          </a:p>
        </p:txBody>
      </p:sp>
      <p:sp>
        <p:nvSpPr>
          <p:cNvPr id="5" name="바닥글 개체 틀 4">
            <a:extLst>
              <a:ext uri="{FF2B5EF4-FFF2-40B4-BE49-F238E27FC236}">
                <a16:creationId xmlns:a16="http://schemas.microsoft.com/office/drawing/2014/main" id="{66B7D68F-F061-455A-B1B1-B513DBE87E6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a:extLst>
              <a:ext uri="{FF2B5EF4-FFF2-40B4-BE49-F238E27FC236}">
                <a16:creationId xmlns:a16="http://schemas.microsoft.com/office/drawing/2014/main" id="{F7468311-45F3-4892-A60F-370B210FCD5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ea typeface="맑은 고딕" panose="020B0503020000020004" pitchFamily="50" charset="-127"/>
              </a:defRPr>
            </a:lvl1pPr>
          </a:lstStyle>
          <a:p>
            <a:fld id="{79A7A97B-7EB8-4DDD-BF20-E653CE854495}"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92465" r:id="rId1"/>
    <p:sldLayoutId id="2147492466" r:id="rId2"/>
    <p:sldLayoutId id="2147492467" r:id="rId3"/>
    <p:sldLayoutId id="2147492468" r:id="rId4"/>
    <p:sldLayoutId id="2147492433" r:id="rId5"/>
    <p:sldLayoutId id="2147492434" r:id="rId6"/>
    <p:sldLayoutId id="2147492469" r:id="rId7"/>
    <p:sldLayoutId id="2147492470" r:id="rId8"/>
    <p:sldLayoutId id="2147492435" r:id="rId9"/>
    <p:sldLayoutId id="2147492436" r:id="rId10"/>
    <p:sldLayoutId id="2147492437" r:id="rId11"/>
    <p:sldLayoutId id="2147492438" r:id="rId12"/>
    <p:sldLayoutId id="2147492439" r:id="rId13"/>
    <p:sldLayoutId id="2147492471" r:id="rId14"/>
    <p:sldLayoutId id="2147492472" r:id="rId15"/>
    <p:sldLayoutId id="2147492473" r:id="rId16"/>
    <p:sldLayoutId id="2147492474" r:id="rId17"/>
    <p:sldLayoutId id="2147492475" r:id="rId18"/>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B8C9C"/>
        </a:solidFill>
        <a:effectLst/>
      </p:bgPr>
    </p:bg>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B9C6D56C-23B0-4AA1-AE49-F5578057F98B}"/>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0964" name="Shape 130">
            <a:extLst>
              <a:ext uri="{FF2B5EF4-FFF2-40B4-BE49-F238E27FC236}">
                <a16:creationId xmlns:a16="http://schemas.microsoft.com/office/drawing/2014/main" id="{B088C09D-3FBA-4B5A-9E43-6C57751411EB}"/>
              </a:ext>
            </a:extLst>
          </p:cNvPr>
          <p:cNvSpPr>
            <a:spLocks noChangeArrowheads="1"/>
          </p:cNvSpPr>
          <p:nvPr/>
        </p:nvSpPr>
        <p:spPr bwMode="auto">
          <a:xfrm>
            <a:off x="2481263" y="2205038"/>
            <a:ext cx="40322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ko-KR" altLang="en-US" sz="6600" dirty="0">
                <a:solidFill>
                  <a:schemeClr val="bg1"/>
                </a:solidFill>
                <a:latin typeface="Aharoni" pitchFamily="2" charset="-79"/>
                <a:ea typeface="DFKai-SB" pitchFamily="65" charset="-128"/>
                <a:cs typeface="Aharoni" pitchFamily="2" charset="-79"/>
                <a:sym typeface="Montserrat-SemiBold"/>
              </a:rPr>
              <a:t>패킷 캡처 프로그램</a:t>
            </a:r>
            <a:r>
              <a:rPr kumimoji="0" lang="en-US" altLang="ko-KR" sz="6600" dirty="0">
                <a:solidFill>
                  <a:schemeClr val="bg1"/>
                </a:solidFill>
                <a:latin typeface="Aharoni" pitchFamily="2" charset="-79"/>
                <a:ea typeface="DFKai-SB" pitchFamily="65" charset="-128"/>
                <a:cs typeface="Aharoni" pitchFamily="2" charset="-79"/>
                <a:sym typeface="Montserrat-Semi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603B3490-EFB2-4C5E-A8E9-E20D08EBD503}"/>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Shape 130">
            <a:extLst>
              <a:ext uri="{FF2B5EF4-FFF2-40B4-BE49-F238E27FC236}">
                <a16:creationId xmlns:a16="http://schemas.microsoft.com/office/drawing/2014/main" id="{4008E32B-1109-44E7-BC11-26E18468CD2A}"/>
              </a:ext>
            </a:extLst>
          </p:cNvPr>
          <p:cNvSpPr>
            <a:spLocks noChangeArrowheads="1"/>
          </p:cNvSpPr>
          <p:nvPr/>
        </p:nvSpPr>
        <p:spPr bwMode="auto">
          <a:xfrm>
            <a:off x="2481263" y="2551113"/>
            <a:ext cx="40322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p>
            <a:pPr algn="ctr">
              <a:lnSpc>
                <a:spcPct val="80000"/>
              </a:lnSpc>
              <a:defRPr/>
            </a:pPr>
            <a:r>
              <a:rPr kumimoji="0" lang="en-US" altLang="ko-KR" sz="7200" dirty="0">
                <a:solidFill>
                  <a:schemeClr val="bg1">
                    <a:lumMod val="95000"/>
                  </a:schemeClr>
                </a:solidFill>
                <a:latin typeface="Aharoni" pitchFamily="2" charset="-79"/>
                <a:ea typeface="DFKai-SB" pitchFamily="65" charset="-120"/>
                <a:cs typeface="Aharoni" pitchFamily="2" charset="-79"/>
                <a:sym typeface="Montserrat-SemiBold"/>
              </a:rPr>
              <a:t>Thank </a:t>
            </a:r>
          </a:p>
          <a:p>
            <a:pPr algn="ctr">
              <a:lnSpc>
                <a:spcPct val="80000"/>
              </a:lnSpc>
              <a:defRPr/>
            </a:pPr>
            <a:r>
              <a:rPr kumimoji="0" lang="en-US" altLang="ko-KR" sz="7200" dirty="0">
                <a:solidFill>
                  <a:schemeClr val="bg1">
                    <a:lumMod val="95000"/>
                  </a:schemeClr>
                </a:solidFill>
                <a:latin typeface="Aharoni" pitchFamily="2" charset="-79"/>
                <a:ea typeface="DFKai-SB" pitchFamily="65" charset="-120"/>
                <a:cs typeface="Aharoni" pitchFamily="2" charset="-79"/>
                <a:sym typeface="Montserrat-SemiBold"/>
              </a:rPr>
              <a:t>you</a:t>
            </a:r>
          </a:p>
        </p:txBody>
      </p:sp>
    </p:spTree>
    <p:extLst>
      <p:ext uri="{BB962C8B-B14F-4D97-AF65-F5344CB8AC3E}">
        <p14:creationId xmlns:p14="http://schemas.microsoft.com/office/powerpoint/2010/main" val="68181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Shape 135">
            <a:extLst>
              <a:ext uri="{FF2B5EF4-FFF2-40B4-BE49-F238E27FC236}">
                <a16:creationId xmlns:a16="http://schemas.microsoft.com/office/drawing/2014/main" id="{CF143759-0235-43A1-867B-B5E2ACF5546D}"/>
              </a:ext>
            </a:extLst>
          </p:cNvPr>
          <p:cNvSpPr>
            <a:spLocks noChangeArrowheads="1"/>
          </p:cNvSpPr>
          <p:nvPr/>
        </p:nvSpPr>
        <p:spPr bwMode="auto">
          <a:xfrm>
            <a:off x="816218" y="4235638"/>
            <a:ext cx="2149008" cy="86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kumimoji="0" lang="ko-KR" altLang="ko-KR" sz="1400">
                <a:latin typeface="Calibri" panose="020F0502020204030204" pitchFamily="34" charset="0"/>
                <a:ea typeface="맑은 고딕" panose="020B0503020000020004" pitchFamily="50" charset="-127"/>
                <a:cs typeface="Calibri" panose="020F0502020204030204" pitchFamily="34" charset="0"/>
              </a:rPr>
              <a:t>Lorem Ipsum is simply dummy text of the printing and typesetting industry. </a:t>
            </a:r>
          </a:p>
        </p:txBody>
      </p:sp>
      <p:sp>
        <p:nvSpPr>
          <p:cNvPr id="46086" name="Shape 136">
            <a:extLst>
              <a:ext uri="{FF2B5EF4-FFF2-40B4-BE49-F238E27FC236}">
                <a16:creationId xmlns:a16="http://schemas.microsoft.com/office/drawing/2014/main" id="{B1B64172-52C9-4D5A-9F51-56E8E49E6D19}"/>
              </a:ext>
            </a:extLst>
          </p:cNvPr>
          <p:cNvSpPr>
            <a:spLocks noChangeArrowheads="1"/>
          </p:cNvSpPr>
          <p:nvPr/>
        </p:nvSpPr>
        <p:spPr bwMode="auto">
          <a:xfrm>
            <a:off x="690563" y="2768601"/>
            <a:ext cx="2400321" cy="3317386"/>
          </a:xfrm>
          <a:prstGeom prst="rect">
            <a:avLst/>
          </a:prstGeom>
          <a:noFill/>
          <a:ln w="50800">
            <a:solidFill>
              <a:srgbClr val="6B8C9C"/>
            </a:solidFill>
            <a:miter lim="400000"/>
            <a:headEnd/>
            <a:tailEnd/>
          </a:ln>
          <a:extLst>
            <a:ext uri="{909E8E84-426E-40DD-AFC4-6F175D3DCCD1}">
              <a14:hiddenFill xmlns:a14="http://schemas.microsoft.com/office/drawing/2010/main">
                <a:solidFill>
                  <a:srgbClr val="FFFFFF"/>
                </a:solidFill>
              </a14:hiddenFill>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grpSp>
        <p:nvGrpSpPr>
          <p:cNvPr id="46087" name="Group 139">
            <a:extLst>
              <a:ext uri="{FF2B5EF4-FFF2-40B4-BE49-F238E27FC236}">
                <a16:creationId xmlns:a16="http://schemas.microsoft.com/office/drawing/2014/main" id="{A80C302F-7F6F-4309-96FA-B3B31CB5C5C7}"/>
              </a:ext>
            </a:extLst>
          </p:cNvPr>
          <p:cNvGrpSpPr>
            <a:grpSpLocks/>
          </p:cNvGrpSpPr>
          <p:nvPr/>
        </p:nvGrpSpPr>
        <p:grpSpPr bwMode="auto">
          <a:xfrm>
            <a:off x="1292707" y="5314856"/>
            <a:ext cx="1196032" cy="446276"/>
            <a:chOff x="0" y="-160931"/>
            <a:chExt cx="3082561" cy="1150479"/>
          </a:xfrm>
        </p:grpSpPr>
        <p:sp>
          <p:nvSpPr>
            <p:cNvPr id="46106" name="Shape 137">
              <a:extLst>
                <a:ext uri="{FF2B5EF4-FFF2-40B4-BE49-F238E27FC236}">
                  <a16:creationId xmlns:a16="http://schemas.microsoft.com/office/drawing/2014/main" id="{C03BC133-B76F-4764-AAFF-0AB120FD278A}"/>
                </a:ext>
              </a:extLst>
            </p:cNvPr>
            <p:cNvSpPr>
              <a:spLocks noChangeArrowheads="1"/>
            </p:cNvSpPr>
            <p:nvPr/>
          </p:nvSpPr>
          <p:spPr bwMode="auto">
            <a:xfrm>
              <a:off x="0" y="0"/>
              <a:ext cx="3082561" cy="790599"/>
            </a:xfrm>
            <a:prstGeom prst="roundRect">
              <a:avLst>
                <a:gd name="adj" fmla="val 50000"/>
              </a:avLst>
            </a:prstGeom>
            <a:solidFill>
              <a:srgbClr val="6B8C9C"/>
            </a:solidFill>
            <a:ln>
              <a:noFill/>
            </a:ln>
            <a:extLst>
              <a:ext uri="{91240B29-F687-4F45-9708-019B960494DF}">
                <a14:hiddenLine xmlns:a14="http://schemas.microsoft.com/office/drawing/2010/main" w="38100">
                  <a:solidFill>
                    <a:srgbClr val="000000"/>
                  </a:solidFill>
                  <a:miter lim="400000"/>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2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8" name="Shape 138">
              <a:extLst>
                <a:ext uri="{FF2B5EF4-FFF2-40B4-BE49-F238E27FC236}">
                  <a16:creationId xmlns:a16="http://schemas.microsoft.com/office/drawing/2014/main" id="{3574FA0F-B9FE-4180-B0F2-AB70FF0D208A}"/>
                </a:ext>
              </a:extLst>
            </p:cNvPr>
            <p:cNvSpPr/>
            <p:nvPr/>
          </p:nvSpPr>
          <p:spPr>
            <a:xfrm>
              <a:off x="326078" y="-160689"/>
              <a:ext cx="2454900" cy="1149994"/>
            </a:xfrm>
            <a:prstGeom prst="rect">
              <a:avLst/>
            </a:prstGeom>
            <a:noFill/>
            <a:ln w="3175" cap="flat">
              <a:noFill/>
              <a:miter lim="400000"/>
            </a:ln>
            <a:effectLst/>
            <a:extLst>
              <a:ext uri="{C572A759-6A51-4108-AA02-DFA0A04FC94B}"/>
            </a:extLst>
          </p:spPr>
          <p:txBody>
            <a:bodyPr lIns="38100" tIns="38100" rIns="38100" bIns="38100" anchor="ctr">
              <a:spAutoFit/>
            </a:bodyPr>
            <a:lstStyle>
              <a:lvl1pPr algn="ctr">
                <a:defRPr sz="1800" cap="all" spc="360">
                  <a:solidFill>
                    <a:srgbClr val="FFFFFF"/>
                  </a:solidFill>
                  <a:latin typeface="+mn-lt"/>
                  <a:ea typeface="+mn-ea"/>
                  <a:cs typeface="+mn-cs"/>
                  <a:sym typeface="Montserrat-Regular"/>
                </a:defRPr>
              </a:lvl1pPr>
            </a:lstStyle>
            <a:p>
              <a:pPr fontAlgn="auto">
                <a:spcBef>
                  <a:spcPts val="0"/>
                </a:spcBef>
                <a:spcAft>
                  <a:spcPts val="0"/>
                </a:spcAft>
                <a:defRPr/>
              </a:pPr>
              <a:r>
                <a:rPr kumimoji="0" sz="1200" dirty="0">
                  <a:solidFill>
                    <a:schemeClr val="bg1"/>
                  </a:solidFill>
                  <a:latin typeface="Calibri" pitchFamily="34" charset="0"/>
                  <a:cs typeface="Calibri" pitchFamily="34" charset="0"/>
                </a:rPr>
                <a:t>New Project</a:t>
              </a:r>
            </a:p>
          </p:txBody>
        </p:sp>
      </p:grpSp>
      <p:sp>
        <p:nvSpPr>
          <p:cNvPr id="46088" name="Shape 140">
            <a:extLst>
              <a:ext uri="{FF2B5EF4-FFF2-40B4-BE49-F238E27FC236}">
                <a16:creationId xmlns:a16="http://schemas.microsoft.com/office/drawing/2014/main" id="{771C4BD6-59F1-4F54-A79D-7638E262F2FC}"/>
              </a:ext>
            </a:extLst>
          </p:cNvPr>
          <p:cNvSpPr>
            <a:spLocks/>
          </p:cNvSpPr>
          <p:nvPr/>
        </p:nvSpPr>
        <p:spPr bwMode="auto">
          <a:xfrm>
            <a:off x="1596492" y="3148438"/>
            <a:ext cx="588461" cy="5170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046" y="13737"/>
                </a:moveTo>
                <a:lnTo>
                  <a:pt x="14163" y="0"/>
                </a:lnTo>
                <a:lnTo>
                  <a:pt x="7279" y="0"/>
                </a:lnTo>
                <a:lnTo>
                  <a:pt x="14163" y="13737"/>
                </a:lnTo>
                <a:lnTo>
                  <a:pt x="21046" y="13737"/>
                </a:lnTo>
                <a:close/>
                <a:moveTo>
                  <a:pt x="8426" y="14822"/>
                </a:moveTo>
                <a:lnTo>
                  <a:pt x="4985" y="21600"/>
                </a:lnTo>
                <a:lnTo>
                  <a:pt x="18158" y="21600"/>
                </a:lnTo>
                <a:lnTo>
                  <a:pt x="21600" y="14822"/>
                </a:lnTo>
                <a:lnTo>
                  <a:pt x="8426" y="14822"/>
                </a:lnTo>
                <a:close/>
                <a:moveTo>
                  <a:pt x="6488" y="1717"/>
                </a:moveTo>
                <a:lnTo>
                  <a:pt x="0" y="14822"/>
                </a:lnTo>
                <a:lnTo>
                  <a:pt x="3244" y="21600"/>
                </a:lnTo>
                <a:lnTo>
                  <a:pt x="9930" y="8495"/>
                </a:lnTo>
                <a:lnTo>
                  <a:pt x="6488" y="1717"/>
                </a:lnTo>
                <a:close/>
              </a:path>
            </a:pathLst>
          </a:custGeom>
          <a:solidFill>
            <a:srgbClr val="6B8C9C"/>
          </a:solidFill>
          <a:ln>
            <a:noFill/>
          </a:ln>
          <a:extLst>
            <a:ext uri="{91240B29-F687-4F45-9708-019B960494DF}">
              <a14:hiddenLine xmlns:a14="http://schemas.microsoft.com/office/drawing/2010/main" w="3175" cap="flat">
                <a:solidFill>
                  <a:srgbClr val="000000"/>
                </a:solidFill>
                <a:miter lim="400000"/>
                <a:headEnd/>
                <a:tailEnd/>
              </a14:hiddenLine>
            </a:ext>
          </a:extLst>
        </p:spPr>
        <p:txBody>
          <a:bodyPr lIns="45719" tIns="45719" rIns="45719" bIns="45719" anchor="ctr"/>
          <a:lstStyle/>
          <a:p>
            <a:endParaRPr lang="ko-KR" altLang="en-US"/>
          </a:p>
        </p:txBody>
      </p:sp>
      <p:sp>
        <p:nvSpPr>
          <p:cNvPr id="46089" name="Shape 141">
            <a:extLst>
              <a:ext uri="{FF2B5EF4-FFF2-40B4-BE49-F238E27FC236}">
                <a16:creationId xmlns:a16="http://schemas.microsoft.com/office/drawing/2014/main" id="{FB03DE21-60FC-4572-A256-2B7C909AC111}"/>
              </a:ext>
            </a:extLst>
          </p:cNvPr>
          <p:cNvSpPr>
            <a:spLocks noChangeArrowheads="1"/>
          </p:cNvSpPr>
          <p:nvPr/>
        </p:nvSpPr>
        <p:spPr bwMode="auto">
          <a:xfrm>
            <a:off x="1185064" y="3880565"/>
            <a:ext cx="1411318" cy="348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ko-KR" altLang="ko-KR" sz="2400" b="1">
                <a:solidFill>
                  <a:srgbClr val="393941"/>
                </a:solidFill>
                <a:latin typeface="Calibri" panose="020F0502020204030204" pitchFamily="34" charset="0"/>
                <a:ea typeface="Montserrat-SemiBold"/>
                <a:cs typeface="Calibri" panose="020F0502020204030204" pitchFamily="34" charset="0"/>
                <a:sym typeface="Montserrat-SemiBold"/>
              </a:rPr>
              <a:t>title text</a:t>
            </a:r>
          </a:p>
        </p:txBody>
      </p:sp>
      <p:grpSp>
        <p:nvGrpSpPr>
          <p:cNvPr id="46090" name="Group 150">
            <a:extLst>
              <a:ext uri="{FF2B5EF4-FFF2-40B4-BE49-F238E27FC236}">
                <a16:creationId xmlns:a16="http://schemas.microsoft.com/office/drawing/2014/main" id="{6AD57D5C-0381-430A-AE93-CE95B0E52ED8}"/>
              </a:ext>
            </a:extLst>
          </p:cNvPr>
          <p:cNvGrpSpPr>
            <a:grpSpLocks/>
          </p:cNvGrpSpPr>
          <p:nvPr/>
        </p:nvGrpSpPr>
        <p:grpSpPr bwMode="auto">
          <a:xfrm>
            <a:off x="3324840" y="2768600"/>
            <a:ext cx="2400321" cy="3317386"/>
            <a:chOff x="59675" y="-13539"/>
            <a:chExt cx="6186406" cy="8552092"/>
          </a:xfrm>
        </p:grpSpPr>
        <p:sp>
          <p:nvSpPr>
            <p:cNvPr id="46100" name="Shape 143">
              <a:extLst>
                <a:ext uri="{FF2B5EF4-FFF2-40B4-BE49-F238E27FC236}">
                  <a16:creationId xmlns:a16="http://schemas.microsoft.com/office/drawing/2014/main" id="{5ECCE37E-D025-4990-9252-E1CD99DEF192}"/>
                </a:ext>
              </a:extLst>
            </p:cNvPr>
            <p:cNvSpPr>
              <a:spLocks/>
            </p:cNvSpPr>
            <p:nvPr/>
          </p:nvSpPr>
          <p:spPr bwMode="auto">
            <a:xfrm>
              <a:off x="2365963" y="1016400"/>
              <a:ext cx="1406388" cy="128384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885" y="21600"/>
                  </a:moveTo>
                  <a:lnTo>
                    <a:pt x="9269" y="20017"/>
                  </a:lnTo>
                  <a:cubicBezTo>
                    <a:pt x="3699" y="14617"/>
                    <a:pt x="0" y="10800"/>
                    <a:pt x="0" y="6284"/>
                  </a:cubicBezTo>
                  <a:cubicBezTo>
                    <a:pt x="0" y="2700"/>
                    <a:pt x="2679" y="0"/>
                    <a:pt x="5953" y="0"/>
                  </a:cubicBezTo>
                  <a:cubicBezTo>
                    <a:pt x="7824" y="0"/>
                    <a:pt x="9652" y="884"/>
                    <a:pt x="10885" y="2467"/>
                  </a:cubicBezTo>
                  <a:cubicBezTo>
                    <a:pt x="12118" y="884"/>
                    <a:pt x="13776" y="0"/>
                    <a:pt x="15647" y="0"/>
                  </a:cubicBezTo>
                  <a:cubicBezTo>
                    <a:pt x="19134" y="0"/>
                    <a:pt x="21600" y="2700"/>
                    <a:pt x="21600" y="6284"/>
                  </a:cubicBezTo>
                  <a:cubicBezTo>
                    <a:pt x="21600" y="10800"/>
                    <a:pt x="17901" y="14617"/>
                    <a:pt x="12331" y="20017"/>
                  </a:cubicBezTo>
                  <a:lnTo>
                    <a:pt x="10885" y="21600"/>
                  </a:lnTo>
                </a:path>
              </a:pathLst>
            </a:custGeom>
            <a:solidFill>
              <a:srgbClr val="BA8F95"/>
            </a:solidFill>
            <a:ln>
              <a:noFill/>
            </a:ln>
            <a:extLst>
              <a:ext uri="{91240B29-F687-4F45-9708-019B960494DF}">
                <a14:hiddenLine xmlns:a14="http://schemas.microsoft.com/office/drawing/2010/main" w="3175" cap="flat">
                  <a:solidFill>
                    <a:srgbClr val="000000"/>
                  </a:solidFill>
                  <a:miter lim="400000"/>
                  <a:headEnd/>
                  <a:tailEnd/>
                </a14:hiddenLine>
              </a:ext>
            </a:extLst>
          </p:spPr>
          <p:txBody>
            <a:bodyPr lIns="45719" tIns="45719" rIns="45719" bIns="45719" anchor="ctr"/>
            <a:lstStyle/>
            <a:p>
              <a:endParaRPr lang="ko-KR" altLang="en-US"/>
            </a:p>
          </p:txBody>
        </p:sp>
        <p:sp>
          <p:nvSpPr>
            <p:cNvPr id="46101" name="Shape 145">
              <a:extLst>
                <a:ext uri="{FF2B5EF4-FFF2-40B4-BE49-F238E27FC236}">
                  <a16:creationId xmlns:a16="http://schemas.microsoft.com/office/drawing/2014/main" id="{E3A52BB6-9D9A-4C65-9FF1-5F302B27F880}"/>
                </a:ext>
              </a:extLst>
            </p:cNvPr>
            <p:cNvSpPr>
              <a:spLocks noChangeArrowheads="1"/>
            </p:cNvSpPr>
            <p:nvPr/>
          </p:nvSpPr>
          <p:spPr bwMode="auto">
            <a:xfrm>
              <a:off x="59675" y="-13539"/>
              <a:ext cx="6186406" cy="8552092"/>
            </a:xfrm>
            <a:prstGeom prst="rect">
              <a:avLst/>
            </a:prstGeom>
            <a:noFill/>
            <a:ln w="50800">
              <a:solidFill>
                <a:srgbClr val="BA8F95"/>
              </a:solidFill>
              <a:miter lim="400000"/>
              <a:headEnd/>
              <a:tailEnd/>
            </a:ln>
            <a:extLst>
              <a:ext uri="{909E8E84-426E-40DD-AFC4-6F175D3DCCD1}">
                <a14:hiddenFill xmlns:a14="http://schemas.microsoft.com/office/drawing/2010/main">
                  <a:solidFill>
                    <a:srgbClr val="FFFFFF"/>
                  </a:solidFill>
                </a14:hiddenFill>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grpSp>
          <p:nvGrpSpPr>
            <p:cNvPr id="46102" name="Group 148">
              <a:extLst>
                <a:ext uri="{FF2B5EF4-FFF2-40B4-BE49-F238E27FC236}">
                  <a16:creationId xmlns:a16="http://schemas.microsoft.com/office/drawing/2014/main" id="{9956F823-1C77-43B3-A1F8-1105D38F23C1}"/>
                </a:ext>
              </a:extLst>
            </p:cNvPr>
            <p:cNvGrpSpPr>
              <a:grpSpLocks/>
            </p:cNvGrpSpPr>
            <p:nvPr/>
          </p:nvGrpSpPr>
          <p:grpSpPr bwMode="auto">
            <a:xfrm>
              <a:off x="1551922" y="6725080"/>
              <a:ext cx="3082563" cy="790601"/>
              <a:chOff x="0" y="0"/>
              <a:chExt cx="3082561" cy="790599"/>
            </a:xfrm>
          </p:grpSpPr>
          <p:sp>
            <p:nvSpPr>
              <p:cNvPr id="46104" name="Shape 146">
                <a:extLst>
                  <a:ext uri="{FF2B5EF4-FFF2-40B4-BE49-F238E27FC236}">
                    <a16:creationId xmlns:a16="http://schemas.microsoft.com/office/drawing/2014/main" id="{CECE412F-8F98-4B78-8E2D-D173FAD6810F}"/>
                  </a:ext>
                </a:extLst>
              </p:cNvPr>
              <p:cNvSpPr>
                <a:spLocks noChangeArrowheads="1"/>
              </p:cNvSpPr>
              <p:nvPr/>
            </p:nvSpPr>
            <p:spPr bwMode="auto">
              <a:xfrm>
                <a:off x="0" y="0"/>
                <a:ext cx="3082561" cy="790599"/>
              </a:xfrm>
              <a:prstGeom prst="roundRect">
                <a:avLst>
                  <a:gd name="adj" fmla="val 50000"/>
                </a:avLst>
              </a:prstGeom>
              <a:solidFill>
                <a:srgbClr val="BA8F95"/>
              </a:solidFill>
              <a:ln>
                <a:noFill/>
              </a:ln>
              <a:extLst>
                <a:ext uri="{91240B29-F687-4F45-9708-019B960494DF}">
                  <a14:hiddenLine xmlns:a14="http://schemas.microsoft.com/office/drawing/2010/main" w="38100">
                    <a:solidFill>
                      <a:srgbClr val="000000"/>
                    </a:solidFill>
                    <a:miter lim="400000"/>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6" name="Shape 147">
                <a:extLst>
                  <a:ext uri="{FF2B5EF4-FFF2-40B4-BE49-F238E27FC236}">
                    <a16:creationId xmlns:a16="http://schemas.microsoft.com/office/drawing/2014/main" id="{589276BD-5288-4FFD-A1B1-7D6E5C5D8228}"/>
                  </a:ext>
                </a:extLst>
              </p:cNvPr>
              <p:cNvSpPr/>
              <p:nvPr/>
            </p:nvSpPr>
            <p:spPr>
              <a:xfrm>
                <a:off x="326887" y="239115"/>
                <a:ext cx="2454900" cy="356046"/>
              </a:xfrm>
              <a:prstGeom prst="rect">
                <a:avLst/>
              </a:prstGeom>
              <a:noFill/>
              <a:ln w="3175" cap="flat">
                <a:noFill/>
                <a:miter lim="400000"/>
              </a:ln>
              <a:effectLst/>
              <a:extLst>
                <a:ext uri="{C572A759-6A51-4108-AA02-DFA0A04FC94B}"/>
              </a:extLst>
            </p:spPr>
            <p:txBody>
              <a:bodyPr lIns="38100" tIns="38100" rIns="38100" bIns="38100" anchor="ctr"/>
              <a:lstStyle>
                <a:lvl1pPr algn="ctr">
                  <a:defRPr sz="1800" cap="all" spc="360">
                    <a:solidFill>
                      <a:srgbClr val="FFFFFF"/>
                    </a:solidFill>
                    <a:latin typeface="+mn-lt"/>
                    <a:ea typeface="+mn-ea"/>
                    <a:cs typeface="+mn-cs"/>
                    <a:sym typeface="Montserrat-Regular"/>
                  </a:defRPr>
                </a:lvl1pPr>
              </a:lstStyle>
              <a:p>
                <a:pPr fontAlgn="auto">
                  <a:spcBef>
                    <a:spcPts val="0"/>
                  </a:spcBef>
                  <a:spcAft>
                    <a:spcPts val="0"/>
                  </a:spcAft>
                  <a:defRPr/>
                </a:pPr>
                <a:r>
                  <a:rPr kumimoji="0" sz="1200" dirty="0">
                    <a:solidFill>
                      <a:schemeClr val="bg1"/>
                    </a:solidFill>
                    <a:latin typeface="Calibri" pitchFamily="34" charset="0"/>
                    <a:cs typeface="Calibri" pitchFamily="34" charset="0"/>
                  </a:rPr>
                  <a:t>New Project</a:t>
                </a:r>
              </a:p>
            </p:txBody>
          </p:sp>
        </p:grpSp>
        <p:sp>
          <p:nvSpPr>
            <p:cNvPr id="46103" name="Shape 149">
              <a:extLst>
                <a:ext uri="{FF2B5EF4-FFF2-40B4-BE49-F238E27FC236}">
                  <a16:creationId xmlns:a16="http://schemas.microsoft.com/office/drawing/2014/main" id="{A4B28664-4E94-4032-8813-37F7523B9BC6}"/>
                </a:ext>
              </a:extLst>
            </p:cNvPr>
            <p:cNvSpPr>
              <a:spLocks noChangeArrowheads="1"/>
            </p:cNvSpPr>
            <p:nvPr/>
          </p:nvSpPr>
          <p:spPr bwMode="auto">
            <a:xfrm>
              <a:off x="1274487" y="3043032"/>
              <a:ext cx="3637424"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ko-KR" altLang="ko-KR" sz="2400" b="1">
                  <a:solidFill>
                    <a:srgbClr val="393941"/>
                  </a:solidFill>
                  <a:latin typeface="Calibri" panose="020F0502020204030204" pitchFamily="34" charset="0"/>
                  <a:ea typeface="Montserrat-SemiBold"/>
                  <a:cs typeface="Calibri" panose="020F0502020204030204" pitchFamily="34" charset="0"/>
                  <a:sym typeface="Montserrat-SemiBold"/>
                </a:rPr>
                <a:t> title text</a:t>
              </a:r>
            </a:p>
          </p:txBody>
        </p:sp>
      </p:grpSp>
      <p:grpSp>
        <p:nvGrpSpPr>
          <p:cNvPr id="46091" name="Group 158">
            <a:extLst>
              <a:ext uri="{FF2B5EF4-FFF2-40B4-BE49-F238E27FC236}">
                <a16:creationId xmlns:a16="http://schemas.microsoft.com/office/drawing/2014/main" id="{0BDE80CE-8F8E-4007-80BE-41E91EC38418}"/>
              </a:ext>
            </a:extLst>
          </p:cNvPr>
          <p:cNvGrpSpPr>
            <a:grpSpLocks/>
          </p:cNvGrpSpPr>
          <p:nvPr/>
        </p:nvGrpSpPr>
        <p:grpSpPr bwMode="auto">
          <a:xfrm>
            <a:off x="5956279" y="2773852"/>
            <a:ext cx="2400321" cy="3317386"/>
            <a:chOff x="0" y="0"/>
            <a:chExt cx="6186406" cy="8552092"/>
          </a:xfrm>
        </p:grpSpPr>
        <p:sp>
          <p:nvSpPr>
            <p:cNvPr id="46094" name="Shape 151">
              <a:extLst>
                <a:ext uri="{FF2B5EF4-FFF2-40B4-BE49-F238E27FC236}">
                  <a16:creationId xmlns:a16="http://schemas.microsoft.com/office/drawing/2014/main" id="{765DEB6D-FC7D-4726-95AF-DD5D73240D7B}"/>
                </a:ext>
              </a:extLst>
            </p:cNvPr>
            <p:cNvSpPr>
              <a:spLocks/>
            </p:cNvSpPr>
            <p:nvPr/>
          </p:nvSpPr>
          <p:spPr bwMode="auto">
            <a:xfrm>
              <a:off x="2492954" y="880276"/>
              <a:ext cx="1479897" cy="14798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042" y="10394"/>
                  </a:moveTo>
                  <a:lnTo>
                    <a:pt x="17459" y="10394"/>
                  </a:lnTo>
                  <a:lnTo>
                    <a:pt x="17459" y="6293"/>
                  </a:lnTo>
                  <a:cubicBezTo>
                    <a:pt x="17459" y="5116"/>
                    <a:pt x="16484" y="4101"/>
                    <a:pt x="15510" y="4101"/>
                  </a:cubicBezTo>
                  <a:lnTo>
                    <a:pt x="11368" y="4101"/>
                  </a:lnTo>
                  <a:lnTo>
                    <a:pt x="11368" y="2761"/>
                  </a:lnTo>
                  <a:cubicBezTo>
                    <a:pt x="11368" y="1177"/>
                    <a:pt x="10313" y="0"/>
                    <a:pt x="8851" y="0"/>
                  </a:cubicBezTo>
                  <a:cubicBezTo>
                    <a:pt x="7349" y="0"/>
                    <a:pt x="6090" y="1177"/>
                    <a:pt x="6090" y="2761"/>
                  </a:cubicBezTo>
                  <a:lnTo>
                    <a:pt x="6090" y="4101"/>
                  </a:lnTo>
                  <a:lnTo>
                    <a:pt x="2152" y="4101"/>
                  </a:lnTo>
                  <a:cubicBezTo>
                    <a:pt x="974" y="4101"/>
                    <a:pt x="0" y="5116"/>
                    <a:pt x="0" y="6293"/>
                  </a:cubicBezTo>
                  <a:lnTo>
                    <a:pt x="0" y="10191"/>
                  </a:lnTo>
                  <a:lnTo>
                    <a:pt x="1583" y="10191"/>
                  </a:lnTo>
                  <a:cubicBezTo>
                    <a:pt x="3126" y="10191"/>
                    <a:pt x="4304" y="11368"/>
                    <a:pt x="4304" y="12952"/>
                  </a:cubicBezTo>
                  <a:cubicBezTo>
                    <a:pt x="4304" y="14535"/>
                    <a:pt x="3126" y="15713"/>
                    <a:pt x="1583" y="15713"/>
                  </a:cubicBezTo>
                  <a:lnTo>
                    <a:pt x="0" y="15713"/>
                  </a:lnTo>
                  <a:lnTo>
                    <a:pt x="0" y="19611"/>
                  </a:lnTo>
                  <a:cubicBezTo>
                    <a:pt x="0" y="20788"/>
                    <a:pt x="974" y="21600"/>
                    <a:pt x="2152" y="21600"/>
                  </a:cubicBezTo>
                  <a:lnTo>
                    <a:pt x="5887" y="21600"/>
                  </a:lnTo>
                  <a:lnTo>
                    <a:pt x="5887" y="20017"/>
                  </a:lnTo>
                  <a:cubicBezTo>
                    <a:pt x="5887" y="18636"/>
                    <a:pt x="7349" y="17256"/>
                    <a:pt x="8851" y="17256"/>
                  </a:cubicBezTo>
                  <a:cubicBezTo>
                    <a:pt x="10313" y="17256"/>
                    <a:pt x="11571" y="18636"/>
                    <a:pt x="11571" y="20017"/>
                  </a:cubicBezTo>
                  <a:lnTo>
                    <a:pt x="11571" y="21600"/>
                  </a:lnTo>
                  <a:lnTo>
                    <a:pt x="15510" y="21600"/>
                  </a:lnTo>
                  <a:cubicBezTo>
                    <a:pt x="16484" y="21600"/>
                    <a:pt x="17459" y="20788"/>
                    <a:pt x="17459" y="19611"/>
                  </a:cubicBezTo>
                  <a:lnTo>
                    <a:pt x="17459" y="15510"/>
                  </a:lnTo>
                  <a:lnTo>
                    <a:pt x="19042" y="15510"/>
                  </a:lnTo>
                  <a:cubicBezTo>
                    <a:pt x="20423" y="15510"/>
                    <a:pt x="21600" y="14332"/>
                    <a:pt x="21600" y="12952"/>
                  </a:cubicBezTo>
                  <a:cubicBezTo>
                    <a:pt x="21600" y="11571"/>
                    <a:pt x="20423" y="10394"/>
                    <a:pt x="19042" y="10394"/>
                  </a:cubicBezTo>
                </a:path>
              </a:pathLst>
            </a:custGeom>
            <a:solidFill>
              <a:srgbClr val="86C8CE"/>
            </a:solidFill>
            <a:ln>
              <a:noFill/>
            </a:ln>
            <a:extLst>
              <a:ext uri="{91240B29-F687-4F45-9708-019B960494DF}">
                <a14:hiddenLine xmlns:a14="http://schemas.microsoft.com/office/drawing/2010/main" w="3175" cap="flat">
                  <a:solidFill>
                    <a:srgbClr val="000000"/>
                  </a:solidFill>
                  <a:miter lim="400000"/>
                  <a:headEnd/>
                  <a:tailEnd/>
                </a14:hiddenLine>
              </a:ext>
            </a:extLst>
          </p:spPr>
          <p:txBody>
            <a:bodyPr lIns="45719" tIns="45719" rIns="45719" bIns="45719" anchor="ctr"/>
            <a:lstStyle/>
            <a:p>
              <a:endParaRPr lang="ko-KR" altLang="en-US"/>
            </a:p>
          </p:txBody>
        </p:sp>
        <p:sp>
          <p:nvSpPr>
            <p:cNvPr id="46095" name="Shape 153">
              <a:extLst>
                <a:ext uri="{FF2B5EF4-FFF2-40B4-BE49-F238E27FC236}">
                  <a16:creationId xmlns:a16="http://schemas.microsoft.com/office/drawing/2014/main" id="{29B78B28-237F-47A5-A6A6-48A89C88F903}"/>
                </a:ext>
              </a:extLst>
            </p:cNvPr>
            <p:cNvSpPr>
              <a:spLocks noChangeArrowheads="1"/>
            </p:cNvSpPr>
            <p:nvPr/>
          </p:nvSpPr>
          <p:spPr bwMode="auto">
            <a:xfrm>
              <a:off x="0" y="0"/>
              <a:ext cx="6186406" cy="8552092"/>
            </a:xfrm>
            <a:prstGeom prst="rect">
              <a:avLst/>
            </a:prstGeom>
            <a:noFill/>
            <a:ln w="50800">
              <a:solidFill>
                <a:srgbClr val="86C8CE"/>
              </a:solidFill>
              <a:miter lim="400000"/>
              <a:headEnd/>
              <a:tailEnd/>
            </a:ln>
            <a:extLst>
              <a:ext uri="{909E8E84-426E-40DD-AFC4-6F175D3DCCD1}">
                <a14:hiddenFill xmlns:a14="http://schemas.microsoft.com/office/drawing/2010/main">
                  <a:solidFill>
                    <a:srgbClr val="FFFFFF"/>
                  </a:solidFill>
                </a14:hiddenFill>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grpSp>
          <p:nvGrpSpPr>
            <p:cNvPr id="46096" name="Group 156">
              <a:extLst>
                <a:ext uri="{FF2B5EF4-FFF2-40B4-BE49-F238E27FC236}">
                  <a16:creationId xmlns:a16="http://schemas.microsoft.com/office/drawing/2014/main" id="{2FDA45C1-2768-498B-ADC9-46D81ED49A07}"/>
                </a:ext>
              </a:extLst>
            </p:cNvPr>
            <p:cNvGrpSpPr>
              <a:grpSpLocks/>
            </p:cNvGrpSpPr>
            <p:nvPr/>
          </p:nvGrpSpPr>
          <p:grpSpPr bwMode="auto">
            <a:xfrm>
              <a:off x="1551922" y="6566979"/>
              <a:ext cx="3082563" cy="1150482"/>
              <a:chOff x="0" y="-158101"/>
              <a:chExt cx="3082561" cy="1150479"/>
            </a:xfrm>
          </p:grpSpPr>
          <p:sp>
            <p:nvSpPr>
              <p:cNvPr id="46098" name="Shape 154">
                <a:extLst>
                  <a:ext uri="{FF2B5EF4-FFF2-40B4-BE49-F238E27FC236}">
                    <a16:creationId xmlns:a16="http://schemas.microsoft.com/office/drawing/2014/main" id="{A99796E0-F2A5-4D41-BD84-AA8D3327F9A6}"/>
                  </a:ext>
                </a:extLst>
              </p:cNvPr>
              <p:cNvSpPr>
                <a:spLocks noChangeArrowheads="1"/>
              </p:cNvSpPr>
              <p:nvPr/>
            </p:nvSpPr>
            <p:spPr bwMode="auto">
              <a:xfrm>
                <a:off x="0" y="0"/>
                <a:ext cx="3082561" cy="790599"/>
              </a:xfrm>
              <a:prstGeom prst="roundRect">
                <a:avLst>
                  <a:gd name="adj" fmla="val 50000"/>
                </a:avLst>
              </a:prstGeom>
              <a:solidFill>
                <a:srgbClr val="86C8CE"/>
              </a:solidFill>
              <a:ln>
                <a:noFill/>
              </a:ln>
              <a:extLst>
                <a:ext uri="{91240B29-F687-4F45-9708-019B960494DF}">
                  <a14:hiddenLine xmlns:a14="http://schemas.microsoft.com/office/drawing/2010/main" w="38100">
                    <a:solidFill>
                      <a:srgbClr val="000000"/>
                    </a:solidFill>
                    <a:miter lim="400000"/>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0" name="Shape 155">
                <a:extLst>
                  <a:ext uri="{FF2B5EF4-FFF2-40B4-BE49-F238E27FC236}">
                    <a16:creationId xmlns:a16="http://schemas.microsoft.com/office/drawing/2014/main" id="{8D5D4CA4-D3CC-431C-9A5A-F883E629848D}"/>
                  </a:ext>
                </a:extLst>
              </p:cNvPr>
              <p:cNvSpPr/>
              <p:nvPr/>
            </p:nvSpPr>
            <p:spPr>
              <a:xfrm>
                <a:off x="326132" y="-157859"/>
                <a:ext cx="2454900" cy="1149994"/>
              </a:xfrm>
              <a:prstGeom prst="rect">
                <a:avLst/>
              </a:prstGeom>
              <a:noFill/>
              <a:ln w="3175" cap="flat">
                <a:noFill/>
                <a:miter lim="400000"/>
              </a:ln>
              <a:effectLst/>
              <a:extLst>
                <a:ext uri="{C572A759-6A51-4108-AA02-DFA0A04FC94B}"/>
              </a:extLst>
            </p:spPr>
            <p:txBody>
              <a:bodyPr lIns="38100" tIns="38100" rIns="38100" bIns="38100" anchor="ctr">
                <a:spAutoFit/>
              </a:bodyPr>
              <a:lstStyle>
                <a:lvl1pPr algn="ctr">
                  <a:defRPr sz="1800" cap="all" spc="360">
                    <a:solidFill>
                      <a:srgbClr val="FFFFFF"/>
                    </a:solidFill>
                    <a:latin typeface="+mn-lt"/>
                    <a:ea typeface="+mn-ea"/>
                    <a:cs typeface="+mn-cs"/>
                    <a:sym typeface="Montserrat-Regular"/>
                  </a:defRPr>
                </a:lvl1pPr>
              </a:lstStyle>
              <a:p>
                <a:pPr fontAlgn="auto">
                  <a:spcBef>
                    <a:spcPts val="0"/>
                  </a:spcBef>
                  <a:spcAft>
                    <a:spcPts val="0"/>
                  </a:spcAft>
                  <a:defRPr/>
                </a:pPr>
                <a:r>
                  <a:rPr kumimoji="0" sz="1200" dirty="0">
                    <a:solidFill>
                      <a:schemeClr val="bg1"/>
                    </a:solidFill>
                    <a:latin typeface="Calibri" pitchFamily="34" charset="0"/>
                    <a:cs typeface="Calibri" pitchFamily="34" charset="0"/>
                  </a:rPr>
                  <a:t>New Project</a:t>
                </a:r>
              </a:p>
            </p:txBody>
          </p:sp>
        </p:grpSp>
        <p:sp>
          <p:nvSpPr>
            <p:cNvPr id="46097" name="Shape 157">
              <a:extLst>
                <a:ext uri="{FF2B5EF4-FFF2-40B4-BE49-F238E27FC236}">
                  <a16:creationId xmlns:a16="http://schemas.microsoft.com/office/drawing/2014/main" id="{3AFD0865-65C4-4A74-944F-FA0370C07D32}"/>
                </a:ext>
              </a:extLst>
            </p:cNvPr>
            <p:cNvSpPr>
              <a:spLocks noChangeArrowheads="1"/>
            </p:cNvSpPr>
            <p:nvPr/>
          </p:nvSpPr>
          <p:spPr bwMode="auto">
            <a:xfrm>
              <a:off x="1274491" y="2866601"/>
              <a:ext cx="3637424" cy="8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ko-KR" altLang="ko-KR" sz="2400" b="1">
                  <a:solidFill>
                    <a:srgbClr val="393941"/>
                  </a:solidFill>
                  <a:latin typeface="Calibri" panose="020F0502020204030204" pitchFamily="34" charset="0"/>
                  <a:ea typeface="Montserrat-SemiBold"/>
                  <a:cs typeface="Calibri" panose="020F0502020204030204" pitchFamily="34" charset="0"/>
                  <a:sym typeface="Montserrat-SemiBold"/>
                </a:rPr>
                <a:t>title text</a:t>
              </a:r>
            </a:p>
          </p:txBody>
        </p:sp>
      </p:grpSp>
      <p:sp>
        <p:nvSpPr>
          <p:cNvPr id="46092" name="Shape 135">
            <a:extLst>
              <a:ext uri="{FF2B5EF4-FFF2-40B4-BE49-F238E27FC236}">
                <a16:creationId xmlns:a16="http://schemas.microsoft.com/office/drawing/2014/main" id="{D3B51E6F-B8DB-441A-ADFC-D87D5B39C768}"/>
              </a:ext>
            </a:extLst>
          </p:cNvPr>
          <p:cNvSpPr>
            <a:spLocks noChangeArrowheads="1"/>
          </p:cNvSpPr>
          <p:nvPr/>
        </p:nvSpPr>
        <p:spPr bwMode="auto">
          <a:xfrm>
            <a:off x="3413662" y="4229276"/>
            <a:ext cx="2149008" cy="86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kumimoji="0" lang="ko-KR" altLang="ko-KR" sz="1400">
                <a:latin typeface="Calibri" panose="020F0502020204030204" pitchFamily="34" charset="0"/>
                <a:ea typeface="맑은 고딕" panose="020B0503020000020004" pitchFamily="50" charset="-127"/>
                <a:cs typeface="Calibri" panose="020F0502020204030204" pitchFamily="34" charset="0"/>
              </a:rPr>
              <a:t>Lorem Ipsum is simply dummy text of the printing and typesetting industry. </a:t>
            </a:r>
          </a:p>
        </p:txBody>
      </p:sp>
      <p:sp>
        <p:nvSpPr>
          <p:cNvPr id="46093" name="Shape 135">
            <a:extLst>
              <a:ext uri="{FF2B5EF4-FFF2-40B4-BE49-F238E27FC236}">
                <a16:creationId xmlns:a16="http://schemas.microsoft.com/office/drawing/2014/main" id="{9B7FA4E0-A67B-44BF-9938-EB21CE155253}"/>
              </a:ext>
            </a:extLst>
          </p:cNvPr>
          <p:cNvSpPr>
            <a:spLocks noChangeArrowheads="1"/>
          </p:cNvSpPr>
          <p:nvPr/>
        </p:nvSpPr>
        <p:spPr bwMode="auto">
          <a:xfrm>
            <a:off x="6136138" y="4229275"/>
            <a:ext cx="2149008" cy="86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kumimoji="0" lang="ko-KR" altLang="ko-KR" sz="1400">
                <a:latin typeface="Calibri" panose="020F0502020204030204" pitchFamily="34" charset="0"/>
                <a:ea typeface="맑은 고딕" panose="020B0503020000020004" pitchFamily="50" charset="-127"/>
                <a:cs typeface="Calibri" panose="020F0502020204030204" pitchFamily="34" charset="0"/>
              </a:rPr>
              <a:t>Lorem Ipsum is simply dummy text of the printing and typesetting industry. </a:t>
            </a:r>
          </a:p>
        </p:txBody>
      </p:sp>
      <p:sp>
        <p:nvSpPr>
          <p:cNvPr id="30" name="직사각형 29">
            <a:extLst>
              <a:ext uri="{FF2B5EF4-FFF2-40B4-BE49-F238E27FC236}">
                <a16:creationId xmlns:a16="http://schemas.microsoft.com/office/drawing/2014/main" id="{94E226CA-7DDF-4A3E-BC81-D2AAEC7245FC}"/>
              </a:ext>
            </a:extLst>
          </p:cNvPr>
          <p:cNvSpPr/>
          <p:nvPr/>
        </p:nvSpPr>
        <p:spPr bwMode="auto">
          <a:xfrm>
            <a:off x="600476" y="829975"/>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31" name="Rectangle 8">
            <a:extLst>
              <a:ext uri="{FF2B5EF4-FFF2-40B4-BE49-F238E27FC236}">
                <a16:creationId xmlns:a16="http://schemas.microsoft.com/office/drawing/2014/main" id="{96CD4B95-F081-496E-9C8A-0BEE4398FF2D}"/>
              </a:ext>
            </a:extLst>
          </p:cNvPr>
          <p:cNvSpPr>
            <a:spLocks/>
          </p:cNvSpPr>
          <p:nvPr/>
        </p:nvSpPr>
        <p:spPr bwMode="auto">
          <a:xfrm>
            <a:off x="769938" y="134143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Calibri" panose="020F0502020204030204" pitchFamily="34" charset="0"/>
                <a:ea typeface="ヒラギノ角ゴ ProN W3"/>
                <a:cs typeface="Calibri" panose="020F0502020204030204" pitchFamily="34" charset="0"/>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strVal val="#ppt_w*0.70"/>
                                          </p:val>
                                        </p:tav>
                                        <p:tav tm="100000">
                                          <p:val>
                                            <p:strVal val="#ppt_w"/>
                                          </p:val>
                                        </p:tav>
                                      </p:tavLst>
                                    </p:anim>
                                    <p:anim calcmode="lin" valueType="num">
                                      <p:cBhvr>
                                        <p:cTn id="8" dur="500" fill="hold"/>
                                        <p:tgtEl>
                                          <p:spTgt spid="31"/>
                                        </p:tgtEl>
                                        <p:attrNameLst>
                                          <p:attrName>ppt_h</p:attrName>
                                        </p:attrNameLst>
                                      </p:cBhvr>
                                      <p:tavLst>
                                        <p:tav tm="0">
                                          <p:val>
                                            <p:strVal val="#ppt_h"/>
                                          </p:val>
                                        </p:tav>
                                        <p:tav tm="100000">
                                          <p:val>
                                            <p:strVal val="#ppt_h"/>
                                          </p:val>
                                        </p:tav>
                                      </p:tavLst>
                                    </p:anim>
                                    <p:animEffect transition="in" filter="fade">
                                      <p:cBhvr>
                                        <p:cTn id="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9">
            <a:extLst>
              <a:ext uri="{FF2B5EF4-FFF2-40B4-BE49-F238E27FC236}">
                <a16:creationId xmlns:a16="http://schemas.microsoft.com/office/drawing/2014/main" id="{540BE8AC-C94A-469E-BBFD-260CC1471C35}"/>
              </a:ext>
            </a:extLst>
          </p:cNvPr>
          <p:cNvGrpSpPr>
            <a:grpSpLocks/>
          </p:cNvGrpSpPr>
          <p:nvPr/>
        </p:nvGrpSpPr>
        <p:grpSpPr bwMode="auto">
          <a:xfrm>
            <a:off x="2005013" y="2698750"/>
            <a:ext cx="1516062" cy="3052763"/>
            <a:chOff x="0" y="0"/>
            <a:chExt cx="2136" cy="4088"/>
          </a:xfrm>
        </p:grpSpPr>
        <p:sp>
          <p:nvSpPr>
            <p:cNvPr id="48181" name="Rectangle 7">
              <a:extLst>
                <a:ext uri="{FF2B5EF4-FFF2-40B4-BE49-F238E27FC236}">
                  <a16:creationId xmlns:a16="http://schemas.microsoft.com/office/drawing/2014/main" id="{29D0D3F0-0C3A-45B9-98F7-91DE5683BB72}"/>
                </a:ext>
              </a:extLst>
            </p:cNvPr>
            <p:cNvSpPr>
              <a:spLocks/>
            </p:cNvSpPr>
            <p:nvPr/>
          </p:nvSpPr>
          <p:spPr bwMode="auto">
            <a:xfrm>
              <a:off x="0" y="0"/>
              <a:ext cx="2136" cy="4088"/>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82" name="Rectangle 8">
              <a:extLst>
                <a:ext uri="{FF2B5EF4-FFF2-40B4-BE49-F238E27FC236}">
                  <a16:creationId xmlns:a16="http://schemas.microsoft.com/office/drawing/2014/main" id="{D9EB1385-AAFF-4D4B-8CF7-215BD901CDD5}"/>
                </a:ext>
              </a:extLst>
            </p:cNvPr>
            <p:cNvSpPr>
              <a:spLocks/>
            </p:cNvSpPr>
            <p:nvPr/>
          </p:nvSpPr>
          <p:spPr bwMode="auto">
            <a:xfrm>
              <a:off x="28" y="173"/>
              <a:ext cx="209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600">
                  <a:solidFill>
                    <a:srgbClr val="FFFFFF"/>
                  </a:solidFill>
                  <a:latin typeface="Open Sans Light"/>
                  <a:ea typeface="ヒラギノ角ゴ ProN W3"/>
                  <a:cs typeface="ヒラギノ角ゴ ProN W3"/>
                  <a:sym typeface="Open Sans Light"/>
                </a:rPr>
                <a:t>Europe</a:t>
              </a:r>
            </a:p>
          </p:txBody>
        </p:sp>
      </p:grpSp>
      <p:grpSp>
        <p:nvGrpSpPr>
          <p:cNvPr id="47109" name="Group 12">
            <a:extLst>
              <a:ext uri="{FF2B5EF4-FFF2-40B4-BE49-F238E27FC236}">
                <a16:creationId xmlns:a16="http://schemas.microsoft.com/office/drawing/2014/main" id="{AA7FC49E-DD89-496A-9F68-E438CB90F796}"/>
              </a:ext>
            </a:extLst>
          </p:cNvPr>
          <p:cNvGrpSpPr>
            <a:grpSpLocks/>
          </p:cNvGrpSpPr>
          <p:nvPr/>
        </p:nvGrpSpPr>
        <p:grpSpPr bwMode="auto">
          <a:xfrm>
            <a:off x="3760788" y="2698417"/>
            <a:ext cx="1509712" cy="3052763"/>
            <a:chOff x="0" y="0"/>
            <a:chExt cx="2126" cy="4087"/>
          </a:xfrm>
          <a:solidFill>
            <a:srgbClr val="F9A586"/>
          </a:solidFill>
        </p:grpSpPr>
        <p:sp>
          <p:nvSpPr>
            <p:cNvPr id="47157" name="Rectangle 10">
              <a:extLst>
                <a:ext uri="{FF2B5EF4-FFF2-40B4-BE49-F238E27FC236}">
                  <a16:creationId xmlns:a16="http://schemas.microsoft.com/office/drawing/2014/main" id="{55214163-4E12-4FE7-A77F-3B2107F3EFA8}"/>
                </a:ext>
              </a:extLst>
            </p:cNvPr>
            <p:cNvSpPr>
              <a:spLocks/>
            </p:cNvSpPr>
            <p:nvPr/>
          </p:nvSpPr>
          <p:spPr bwMode="auto">
            <a:xfrm>
              <a:off x="0" y="0"/>
              <a:ext cx="2126" cy="4087"/>
            </a:xfrm>
            <a:prstGeom prst="rect">
              <a:avLst/>
            </a:prstGeom>
            <a:solidFill>
              <a:srgbClr val="86C8CE"/>
            </a:solidFill>
            <a:ln w="25400">
              <a:solidFill>
                <a:schemeClr val="tx1">
                  <a:alpha val="0"/>
                </a:schemeClr>
              </a:solidFill>
              <a:miter lim="800000"/>
              <a:headEnd/>
              <a:tailEnd/>
            </a:ln>
          </p:spPr>
          <p:txBody>
            <a:bodyPr lIns="0" tIns="0" rIns="0" bIns="0"/>
            <a:lstStyle/>
            <a:p>
              <a:pPr algn="ctr">
                <a:defRPr/>
              </a:pPr>
              <a:endParaRPr lang="ko-KR" altLang="ko-KR" sz="1200" dirty="0"/>
            </a:p>
          </p:txBody>
        </p:sp>
        <p:sp>
          <p:nvSpPr>
            <p:cNvPr id="47158" name="Rectangle 11">
              <a:extLst>
                <a:ext uri="{FF2B5EF4-FFF2-40B4-BE49-F238E27FC236}">
                  <a16:creationId xmlns:a16="http://schemas.microsoft.com/office/drawing/2014/main" id="{D43553F3-DC7C-4979-A43A-2C7E228EE077}"/>
                </a:ext>
              </a:extLst>
            </p:cNvPr>
            <p:cNvSpPr>
              <a:spLocks/>
            </p:cNvSpPr>
            <p:nvPr/>
          </p:nvSpPr>
          <p:spPr bwMode="auto">
            <a:xfrm>
              <a:off x="18" y="173"/>
              <a:ext cx="2100" cy="441"/>
            </a:xfrm>
            <a:prstGeom prst="rect">
              <a:avLst/>
            </a:prstGeom>
            <a:noFill/>
            <a:ln>
              <a:noFill/>
            </a:ln>
            <a:extLs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p>
              <a:pPr algn="ctr">
                <a:defRPr/>
              </a:pPr>
              <a:r>
                <a:rPr lang="en-US" altLang="ko-KR" sz="1600" dirty="0">
                  <a:solidFill>
                    <a:srgbClr val="FFFFFF"/>
                  </a:solidFill>
                  <a:latin typeface="Open Sans Light" pitchFamily="34" charset="0"/>
                  <a:ea typeface="ヒラギノ角ゴ ProN W3"/>
                  <a:cs typeface="ヒラギノ角ゴ ProN W3"/>
                  <a:sym typeface="Open Sans Light" pitchFamily="34" charset="0"/>
                </a:rPr>
                <a:t>Asia</a:t>
              </a:r>
            </a:p>
          </p:txBody>
        </p:sp>
      </p:grpSp>
      <p:grpSp>
        <p:nvGrpSpPr>
          <p:cNvPr id="48132" name="Group 15">
            <a:extLst>
              <a:ext uri="{FF2B5EF4-FFF2-40B4-BE49-F238E27FC236}">
                <a16:creationId xmlns:a16="http://schemas.microsoft.com/office/drawing/2014/main" id="{B557DF4D-A984-41FD-B292-4B9BCFD2B73A}"/>
              </a:ext>
            </a:extLst>
          </p:cNvPr>
          <p:cNvGrpSpPr>
            <a:grpSpLocks/>
          </p:cNvGrpSpPr>
          <p:nvPr/>
        </p:nvGrpSpPr>
        <p:grpSpPr bwMode="auto">
          <a:xfrm>
            <a:off x="5518150" y="2698750"/>
            <a:ext cx="1508125" cy="3052763"/>
            <a:chOff x="0" y="0"/>
            <a:chExt cx="2126" cy="4087"/>
          </a:xfrm>
        </p:grpSpPr>
        <p:sp>
          <p:nvSpPr>
            <p:cNvPr id="48179" name="Rectangle 13">
              <a:extLst>
                <a:ext uri="{FF2B5EF4-FFF2-40B4-BE49-F238E27FC236}">
                  <a16:creationId xmlns:a16="http://schemas.microsoft.com/office/drawing/2014/main" id="{6C5B9E3F-6F94-4015-86ED-26C615703D96}"/>
                </a:ext>
              </a:extLst>
            </p:cNvPr>
            <p:cNvSpPr>
              <a:spLocks/>
            </p:cNvSpPr>
            <p:nvPr/>
          </p:nvSpPr>
          <p:spPr bwMode="auto">
            <a:xfrm>
              <a:off x="0" y="0"/>
              <a:ext cx="2126" cy="4087"/>
            </a:xfrm>
            <a:prstGeom prst="rect">
              <a:avLst/>
            </a:prstGeom>
            <a:solidFill>
              <a:srgbClr val="BA8F95"/>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80" name="Rectangle 14">
              <a:extLst>
                <a:ext uri="{FF2B5EF4-FFF2-40B4-BE49-F238E27FC236}">
                  <a16:creationId xmlns:a16="http://schemas.microsoft.com/office/drawing/2014/main" id="{0A2BE916-195C-4E8E-A13B-139FD93897AF}"/>
                </a:ext>
              </a:extLst>
            </p:cNvPr>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600">
                  <a:solidFill>
                    <a:srgbClr val="FFFFFF"/>
                  </a:solidFill>
                  <a:latin typeface="Open Sans Light"/>
                  <a:ea typeface="ヒラギノ角ゴ ProN W3"/>
                  <a:cs typeface="ヒラギノ角ゴ ProN W3"/>
                  <a:sym typeface="Open Sans Light"/>
                </a:rPr>
                <a:t>Africa</a:t>
              </a:r>
            </a:p>
          </p:txBody>
        </p:sp>
      </p:grpSp>
      <p:grpSp>
        <p:nvGrpSpPr>
          <p:cNvPr id="48133" name="Group 18">
            <a:extLst>
              <a:ext uri="{FF2B5EF4-FFF2-40B4-BE49-F238E27FC236}">
                <a16:creationId xmlns:a16="http://schemas.microsoft.com/office/drawing/2014/main" id="{C8967839-696F-4452-B28D-20A755B9B3DE}"/>
              </a:ext>
            </a:extLst>
          </p:cNvPr>
          <p:cNvGrpSpPr>
            <a:grpSpLocks/>
          </p:cNvGrpSpPr>
          <p:nvPr/>
        </p:nvGrpSpPr>
        <p:grpSpPr bwMode="auto">
          <a:xfrm>
            <a:off x="7267575" y="2698750"/>
            <a:ext cx="1509713" cy="3052763"/>
            <a:chOff x="0" y="0"/>
            <a:chExt cx="2126" cy="4087"/>
          </a:xfrm>
        </p:grpSpPr>
        <p:sp>
          <p:nvSpPr>
            <p:cNvPr id="48177" name="Rectangle 16">
              <a:extLst>
                <a:ext uri="{FF2B5EF4-FFF2-40B4-BE49-F238E27FC236}">
                  <a16:creationId xmlns:a16="http://schemas.microsoft.com/office/drawing/2014/main" id="{1D63A075-B838-46DD-B147-5590F3CBFA68}"/>
                </a:ext>
              </a:extLst>
            </p:cNvPr>
            <p:cNvSpPr>
              <a:spLocks/>
            </p:cNvSpPr>
            <p:nvPr/>
          </p:nvSpPr>
          <p:spPr bwMode="auto">
            <a:xfrm>
              <a:off x="0" y="0"/>
              <a:ext cx="2126" cy="4087"/>
            </a:xfrm>
            <a:prstGeom prst="rect">
              <a:avLst/>
            </a:prstGeom>
            <a:solidFill>
              <a:srgbClr val="919098"/>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78" name="Rectangle 17">
              <a:extLst>
                <a:ext uri="{FF2B5EF4-FFF2-40B4-BE49-F238E27FC236}">
                  <a16:creationId xmlns:a16="http://schemas.microsoft.com/office/drawing/2014/main" id="{B4B47192-0845-4623-8AF8-F0B5DF30AAD0}"/>
                </a:ext>
              </a:extLst>
            </p:cNvPr>
            <p:cNvSpPr>
              <a:spLocks/>
            </p:cNvSpPr>
            <p:nvPr/>
          </p:nvSpPr>
          <p:spPr bwMode="auto">
            <a:xfrm>
              <a:off x="18" y="173"/>
              <a:ext cx="2100"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600">
                  <a:solidFill>
                    <a:srgbClr val="FFFFFF"/>
                  </a:solidFill>
                  <a:latin typeface="Open Sans Light"/>
                  <a:ea typeface="ヒラギノ角ゴ ProN W3"/>
                  <a:cs typeface="ヒラギノ角ゴ ProN W3"/>
                  <a:sym typeface="Open Sans Light"/>
                </a:rPr>
                <a:t>America</a:t>
              </a:r>
            </a:p>
          </p:txBody>
        </p:sp>
      </p:grpSp>
      <p:sp>
        <p:nvSpPr>
          <p:cNvPr id="48134" name="Rectangle 19">
            <a:extLst>
              <a:ext uri="{FF2B5EF4-FFF2-40B4-BE49-F238E27FC236}">
                <a16:creationId xmlns:a16="http://schemas.microsoft.com/office/drawing/2014/main" id="{01BB5E79-21C7-4650-9C44-D82FFAC857FF}"/>
              </a:ext>
            </a:extLst>
          </p:cNvPr>
          <p:cNvSpPr>
            <a:spLocks/>
          </p:cNvSpPr>
          <p:nvPr/>
        </p:nvSpPr>
        <p:spPr bwMode="auto">
          <a:xfrm>
            <a:off x="2005013" y="3349625"/>
            <a:ext cx="1509712" cy="449263"/>
          </a:xfrm>
          <a:prstGeom prst="rect">
            <a:avLst/>
          </a:prstGeom>
          <a:solidFill>
            <a:srgbClr val="415661"/>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35" name="Rectangle 20">
            <a:extLst>
              <a:ext uri="{FF2B5EF4-FFF2-40B4-BE49-F238E27FC236}">
                <a16:creationId xmlns:a16="http://schemas.microsoft.com/office/drawing/2014/main" id="{5956A9DF-4134-4394-9F1A-9CDF3116C837}"/>
              </a:ext>
            </a:extLst>
          </p:cNvPr>
          <p:cNvSpPr>
            <a:spLocks/>
          </p:cNvSpPr>
          <p:nvPr/>
        </p:nvSpPr>
        <p:spPr bwMode="auto">
          <a:xfrm>
            <a:off x="2005013" y="4002088"/>
            <a:ext cx="747712" cy="447675"/>
          </a:xfrm>
          <a:prstGeom prst="rect">
            <a:avLst/>
          </a:prstGeom>
          <a:solidFill>
            <a:srgbClr val="415661"/>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36" name="Rectangle 21">
            <a:extLst>
              <a:ext uri="{FF2B5EF4-FFF2-40B4-BE49-F238E27FC236}">
                <a16:creationId xmlns:a16="http://schemas.microsoft.com/office/drawing/2014/main" id="{4D455E76-C842-4336-8790-1ACE9598100B}"/>
              </a:ext>
            </a:extLst>
          </p:cNvPr>
          <p:cNvSpPr>
            <a:spLocks/>
          </p:cNvSpPr>
          <p:nvPr/>
        </p:nvSpPr>
        <p:spPr bwMode="auto">
          <a:xfrm>
            <a:off x="2005013" y="4652963"/>
            <a:ext cx="906462" cy="447675"/>
          </a:xfrm>
          <a:prstGeom prst="rect">
            <a:avLst/>
          </a:prstGeom>
          <a:solidFill>
            <a:srgbClr val="415661"/>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37" name="Rectangle 22">
            <a:extLst>
              <a:ext uri="{FF2B5EF4-FFF2-40B4-BE49-F238E27FC236}">
                <a16:creationId xmlns:a16="http://schemas.microsoft.com/office/drawing/2014/main" id="{FE364D32-B7FC-4734-BBD4-5A90BEBC0528}"/>
              </a:ext>
            </a:extLst>
          </p:cNvPr>
          <p:cNvSpPr>
            <a:spLocks/>
          </p:cNvSpPr>
          <p:nvPr/>
        </p:nvSpPr>
        <p:spPr bwMode="auto">
          <a:xfrm>
            <a:off x="2005013" y="5303838"/>
            <a:ext cx="1314450" cy="447675"/>
          </a:xfrm>
          <a:prstGeom prst="rect">
            <a:avLst/>
          </a:prstGeom>
          <a:solidFill>
            <a:srgbClr val="415661"/>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38" name="Rectangle 23">
            <a:extLst>
              <a:ext uri="{FF2B5EF4-FFF2-40B4-BE49-F238E27FC236}">
                <a16:creationId xmlns:a16="http://schemas.microsoft.com/office/drawing/2014/main" id="{7B90083B-6BC4-4F96-AB02-4DF693AEA60B}"/>
              </a:ext>
            </a:extLst>
          </p:cNvPr>
          <p:cNvSpPr>
            <a:spLocks/>
          </p:cNvSpPr>
          <p:nvPr/>
        </p:nvSpPr>
        <p:spPr bwMode="auto">
          <a:xfrm>
            <a:off x="3765550" y="3349625"/>
            <a:ext cx="747713" cy="449263"/>
          </a:xfrm>
          <a:prstGeom prst="rect">
            <a:avLst/>
          </a:prstGeom>
          <a:solidFill>
            <a:srgbClr val="40959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39" name="Rectangle 24">
            <a:extLst>
              <a:ext uri="{FF2B5EF4-FFF2-40B4-BE49-F238E27FC236}">
                <a16:creationId xmlns:a16="http://schemas.microsoft.com/office/drawing/2014/main" id="{B4192737-4430-48BB-8C4E-4CC80C47896A}"/>
              </a:ext>
            </a:extLst>
          </p:cNvPr>
          <p:cNvSpPr>
            <a:spLocks/>
          </p:cNvSpPr>
          <p:nvPr/>
        </p:nvSpPr>
        <p:spPr bwMode="auto">
          <a:xfrm>
            <a:off x="3765550" y="4002088"/>
            <a:ext cx="1509713" cy="447675"/>
          </a:xfrm>
          <a:prstGeom prst="rect">
            <a:avLst/>
          </a:prstGeom>
          <a:solidFill>
            <a:srgbClr val="40959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0" name="Rectangle 25">
            <a:extLst>
              <a:ext uri="{FF2B5EF4-FFF2-40B4-BE49-F238E27FC236}">
                <a16:creationId xmlns:a16="http://schemas.microsoft.com/office/drawing/2014/main" id="{72CC6CCA-D93B-4595-9C60-02B5B6BC3571}"/>
              </a:ext>
            </a:extLst>
          </p:cNvPr>
          <p:cNvSpPr>
            <a:spLocks/>
          </p:cNvSpPr>
          <p:nvPr/>
        </p:nvSpPr>
        <p:spPr bwMode="auto">
          <a:xfrm>
            <a:off x="3765550" y="4652963"/>
            <a:ext cx="1314450" cy="447675"/>
          </a:xfrm>
          <a:prstGeom prst="rect">
            <a:avLst/>
          </a:prstGeom>
          <a:solidFill>
            <a:srgbClr val="40959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1" name="Rectangle 26">
            <a:extLst>
              <a:ext uri="{FF2B5EF4-FFF2-40B4-BE49-F238E27FC236}">
                <a16:creationId xmlns:a16="http://schemas.microsoft.com/office/drawing/2014/main" id="{27ED3B8F-534A-4BD1-9A43-C4347992D737}"/>
              </a:ext>
            </a:extLst>
          </p:cNvPr>
          <p:cNvSpPr>
            <a:spLocks/>
          </p:cNvSpPr>
          <p:nvPr/>
        </p:nvSpPr>
        <p:spPr bwMode="auto">
          <a:xfrm>
            <a:off x="3760788" y="5303838"/>
            <a:ext cx="1138237" cy="447675"/>
          </a:xfrm>
          <a:prstGeom prst="rect">
            <a:avLst/>
          </a:prstGeom>
          <a:solidFill>
            <a:srgbClr val="40959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2" name="Rectangle 27">
            <a:extLst>
              <a:ext uri="{FF2B5EF4-FFF2-40B4-BE49-F238E27FC236}">
                <a16:creationId xmlns:a16="http://schemas.microsoft.com/office/drawing/2014/main" id="{6315B4A8-85E9-4036-AAE5-FB680C7A9D3C}"/>
              </a:ext>
            </a:extLst>
          </p:cNvPr>
          <p:cNvSpPr>
            <a:spLocks/>
          </p:cNvSpPr>
          <p:nvPr/>
        </p:nvSpPr>
        <p:spPr bwMode="auto">
          <a:xfrm>
            <a:off x="5518150" y="3349625"/>
            <a:ext cx="1312863" cy="449263"/>
          </a:xfrm>
          <a:prstGeom prst="rect">
            <a:avLst/>
          </a:prstGeom>
          <a:solidFill>
            <a:srgbClr val="9E626B"/>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3" name="Rectangle 28">
            <a:extLst>
              <a:ext uri="{FF2B5EF4-FFF2-40B4-BE49-F238E27FC236}">
                <a16:creationId xmlns:a16="http://schemas.microsoft.com/office/drawing/2014/main" id="{206B37A9-2478-4910-9021-C4A21492C6DE}"/>
              </a:ext>
            </a:extLst>
          </p:cNvPr>
          <p:cNvSpPr>
            <a:spLocks/>
          </p:cNvSpPr>
          <p:nvPr/>
        </p:nvSpPr>
        <p:spPr bwMode="auto">
          <a:xfrm>
            <a:off x="5518150" y="4002088"/>
            <a:ext cx="747713" cy="447675"/>
          </a:xfrm>
          <a:prstGeom prst="rect">
            <a:avLst/>
          </a:prstGeom>
          <a:solidFill>
            <a:srgbClr val="9E626B"/>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4" name="Rectangle 29">
            <a:extLst>
              <a:ext uri="{FF2B5EF4-FFF2-40B4-BE49-F238E27FC236}">
                <a16:creationId xmlns:a16="http://schemas.microsoft.com/office/drawing/2014/main" id="{CADBF2BC-50A5-43B4-803A-05FC63E9D1C6}"/>
              </a:ext>
            </a:extLst>
          </p:cNvPr>
          <p:cNvSpPr>
            <a:spLocks/>
          </p:cNvSpPr>
          <p:nvPr/>
        </p:nvSpPr>
        <p:spPr bwMode="auto">
          <a:xfrm>
            <a:off x="5518150" y="4652963"/>
            <a:ext cx="1136650" cy="447675"/>
          </a:xfrm>
          <a:prstGeom prst="rect">
            <a:avLst/>
          </a:prstGeom>
          <a:solidFill>
            <a:srgbClr val="9E626B"/>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5" name="Rectangle 30">
            <a:extLst>
              <a:ext uri="{FF2B5EF4-FFF2-40B4-BE49-F238E27FC236}">
                <a16:creationId xmlns:a16="http://schemas.microsoft.com/office/drawing/2014/main" id="{71D71AF7-BC51-422D-BAF9-B93F3DD09CD7}"/>
              </a:ext>
            </a:extLst>
          </p:cNvPr>
          <p:cNvSpPr>
            <a:spLocks/>
          </p:cNvSpPr>
          <p:nvPr/>
        </p:nvSpPr>
        <p:spPr bwMode="auto">
          <a:xfrm>
            <a:off x="5518150" y="5303838"/>
            <a:ext cx="1508125" cy="447675"/>
          </a:xfrm>
          <a:prstGeom prst="rect">
            <a:avLst/>
          </a:prstGeom>
          <a:solidFill>
            <a:srgbClr val="9E626B"/>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6" name="Rectangle 31">
            <a:extLst>
              <a:ext uri="{FF2B5EF4-FFF2-40B4-BE49-F238E27FC236}">
                <a16:creationId xmlns:a16="http://schemas.microsoft.com/office/drawing/2014/main" id="{F9D3F759-2BD8-4CC6-B5C7-EE0136C3182B}"/>
              </a:ext>
            </a:extLst>
          </p:cNvPr>
          <p:cNvSpPr>
            <a:spLocks/>
          </p:cNvSpPr>
          <p:nvPr/>
        </p:nvSpPr>
        <p:spPr bwMode="auto">
          <a:xfrm>
            <a:off x="7273925" y="3349625"/>
            <a:ext cx="747713" cy="449263"/>
          </a:xfrm>
          <a:prstGeom prst="rect">
            <a:avLst/>
          </a:prstGeom>
          <a:solidFill>
            <a:srgbClr val="6C6B73"/>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7" name="Rectangle 32">
            <a:extLst>
              <a:ext uri="{FF2B5EF4-FFF2-40B4-BE49-F238E27FC236}">
                <a16:creationId xmlns:a16="http://schemas.microsoft.com/office/drawing/2014/main" id="{F830AB96-DC76-40F9-83BE-A30158389FEF}"/>
              </a:ext>
            </a:extLst>
          </p:cNvPr>
          <p:cNvSpPr>
            <a:spLocks/>
          </p:cNvSpPr>
          <p:nvPr/>
        </p:nvSpPr>
        <p:spPr bwMode="auto">
          <a:xfrm>
            <a:off x="7273925" y="4002088"/>
            <a:ext cx="1138238" cy="447675"/>
          </a:xfrm>
          <a:prstGeom prst="rect">
            <a:avLst/>
          </a:prstGeom>
          <a:solidFill>
            <a:srgbClr val="6C6B73"/>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8" name="Rectangle 33">
            <a:extLst>
              <a:ext uri="{FF2B5EF4-FFF2-40B4-BE49-F238E27FC236}">
                <a16:creationId xmlns:a16="http://schemas.microsoft.com/office/drawing/2014/main" id="{513DAC88-AFA2-4F99-BF24-41FB44D084D3}"/>
              </a:ext>
            </a:extLst>
          </p:cNvPr>
          <p:cNvSpPr>
            <a:spLocks/>
          </p:cNvSpPr>
          <p:nvPr/>
        </p:nvSpPr>
        <p:spPr bwMode="auto">
          <a:xfrm>
            <a:off x="7273925" y="4652963"/>
            <a:ext cx="1314450" cy="447675"/>
          </a:xfrm>
          <a:prstGeom prst="rect">
            <a:avLst/>
          </a:prstGeom>
          <a:solidFill>
            <a:srgbClr val="6C6B73"/>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49" name="Rectangle 34">
            <a:extLst>
              <a:ext uri="{FF2B5EF4-FFF2-40B4-BE49-F238E27FC236}">
                <a16:creationId xmlns:a16="http://schemas.microsoft.com/office/drawing/2014/main" id="{983EF200-0C25-4B70-8B98-977E0F99BC93}"/>
              </a:ext>
            </a:extLst>
          </p:cNvPr>
          <p:cNvSpPr>
            <a:spLocks/>
          </p:cNvSpPr>
          <p:nvPr/>
        </p:nvSpPr>
        <p:spPr bwMode="auto">
          <a:xfrm>
            <a:off x="7273925" y="5303838"/>
            <a:ext cx="615950" cy="447675"/>
          </a:xfrm>
          <a:prstGeom prst="rect">
            <a:avLst/>
          </a:prstGeom>
          <a:solidFill>
            <a:srgbClr val="6C6B73"/>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50" name="Rectangle 35">
            <a:extLst>
              <a:ext uri="{FF2B5EF4-FFF2-40B4-BE49-F238E27FC236}">
                <a16:creationId xmlns:a16="http://schemas.microsoft.com/office/drawing/2014/main" id="{29702765-67F8-4D01-BA24-C019D6B21EB6}"/>
              </a:ext>
            </a:extLst>
          </p:cNvPr>
          <p:cNvSpPr>
            <a:spLocks/>
          </p:cNvSpPr>
          <p:nvPr/>
        </p:nvSpPr>
        <p:spPr bwMode="auto">
          <a:xfrm>
            <a:off x="3011488" y="3433763"/>
            <a:ext cx="7493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100%</a:t>
            </a:r>
          </a:p>
        </p:txBody>
      </p:sp>
      <p:sp>
        <p:nvSpPr>
          <p:cNvPr id="48151" name="Rectangle 36">
            <a:extLst>
              <a:ext uri="{FF2B5EF4-FFF2-40B4-BE49-F238E27FC236}">
                <a16:creationId xmlns:a16="http://schemas.microsoft.com/office/drawing/2014/main" id="{6EF5DB5B-42DD-446C-8F41-F07C731A9DDE}"/>
              </a:ext>
            </a:extLst>
          </p:cNvPr>
          <p:cNvSpPr>
            <a:spLocks/>
          </p:cNvSpPr>
          <p:nvPr/>
        </p:nvSpPr>
        <p:spPr bwMode="auto">
          <a:xfrm>
            <a:off x="2344738" y="4090988"/>
            <a:ext cx="5667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50%</a:t>
            </a:r>
          </a:p>
        </p:txBody>
      </p:sp>
      <p:sp>
        <p:nvSpPr>
          <p:cNvPr id="48152" name="Rectangle 37">
            <a:extLst>
              <a:ext uri="{FF2B5EF4-FFF2-40B4-BE49-F238E27FC236}">
                <a16:creationId xmlns:a16="http://schemas.microsoft.com/office/drawing/2014/main" id="{CAB7B9C2-B78E-4D74-8F9E-A4BF0147FB74}"/>
              </a:ext>
            </a:extLst>
          </p:cNvPr>
          <p:cNvSpPr>
            <a:spLocks/>
          </p:cNvSpPr>
          <p:nvPr/>
        </p:nvSpPr>
        <p:spPr bwMode="auto">
          <a:xfrm>
            <a:off x="2501900" y="4741863"/>
            <a:ext cx="6143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70%</a:t>
            </a:r>
          </a:p>
        </p:txBody>
      </p:sp>
      <p:sp>
        <p:nvSpPr>
          <p:cNvPr id="48153" name="Rectangle 38">
            <a:extLst>
              <a:ext uri="{FF2B5EF4-FFF2-40B4-BE49-F238E27FC236}">
                <a16:creationId xmlns:a16="http://schemas.microsoft.com/office/drawing/2014/main" id="{7E4E190D-EAD7-41D0-AF09-9EA78029B914}"/>
              </a:ext>
            </a:extLst>
          </p:cNvPr>
          <p:cNvSpPr>
            <a:spLocks/>
          </p:cNvSpPr>
          <p:nvPr/>
        </p:nvSpPr>
        <p:spPr bwMode="auto">
          <a:xfrm>
            <a:off x="2911475" y="5387975"/>
            <a:ext cx="603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90%</a:t>
            </a:r>
          </a:p>
        </p:txBody>
      </p:sp>
      <p:sp>
        <p:nvSpPr>
          <p:cNvPr id="48154" name="Rectangle 39">
            <a:extLst>
              <a:ext uri="{FF2B5EF4-FFF2-40B4-BE49-F238E27FC236}">
                <a16:creationId xmlns:a16="http://schemas.microsoft.com/office/drawing/2014/main" id="{EB8FB643-98C3-4B23-8CCA-5F3CAB281406}"/>
              </a:ext>
            </a:extLst>
          </p:cNvPr>
          <p:cNvSpPr>
            <a:spLocks/>
          </p:cNvSpPr>
          <p:nvPr/>
        </p:nvSpPr>
        <p:spPr bwMode="auto">
          <a:xfrm>
            <a:off x="4100513" y="3433763"/>
            <a:ext cx="5937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50%</a:t>
            </a:r>
          </a:p>
        </p:txBody>
      </p:sp>
      <p:sp>
        <p:nvSpPr>
          <p:cNvPr id="48155" name="Rectangle 40">
            <a:extLst>
              <a:ext uri="{FF2B5EF4-FFF2-40B4-BE49-F238E27FC236}">
                <a16:creationId xmlns:a16="http://schemas.microsoft.com/office/drawing/2014/main" id="{02FAFC61-ABE5-418C-9262-950E58D78F53}"/>
              </a:ext>
            </a:extLst>
          </p:cNvPr>
          <p:cNvSpPr>
            <a:spLocks/>
          </p:cNvSpPr>
          <p:nvPr/>
        </p:nvSpPr>
        <p:spPr bwMode="auto">
          <a:xfrm>
            <a:off x="4779963" y="4090988"/>
            <a:ext cx="6556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100%</a:t>
            </a:r>
          </a:p>
        </p:txBody>
      </p:sp>
      <p:sp>
        <p:nvSpPr>
          <p:cNvPr id="48156" name="Rectangle 41">
            <a:extLst>
              <a:ext uri="{FF2B5EF4-FFF2-40B4-BE49-F238E27FC236}">
                <a16:creationId xmlns:a16="http://schemas.microsoft.com/office/drawing/2014/main" id="{2E03B68C-E7A0-41A4-ADC0-73578E62C774}"/>
              </a:ext>
            </a:extLst>
          </p:cNvPr>
          <p:cNvSpPr>
            <a:spLocks/>
          </p:cNvSpPr>
          <p:nvPr/>
        </p:nvSpPr>
        <p:spPr bwMode="auto">
          <a:xfrm>
            <a:off x="4665663" y="4741863"/>
            <a:ext cx="5984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90%</a:t>
            </a:r>
          </a:p>
        </p:txBody>
      </p:sp>
      <p:sp>
        <p:nvSpPr>
          <p:cNvPr id="48157" name="Rectangle 42">
            <a:extLst>
              <a:ext uri="{FF2B5EF4-FFF2-40B4-BE49-F238E27FC236}">
                <a16:creationId xmlns:a16="http://schemas.microsoft.com/office/drawing/2014/main" id="{B7A456C2-C25F-4DCC-AFF0-63AC5CD1111F}"/>
              </a:ext>
            </a:extLst>
          </p:cNvPr>
          <p:cNvSpPr>
            <a:spLocks/>
          </p:cNvSpPr>
          <p:nvPr/>
        </p:nvSpPr>
        <p:spPr bwMode="auto">
          <a:xfrm>
            <a:off x="4489450" y="5387975"/>
            <a:ext cx="5857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80%</a:t>
            </a:r>
          </a:p>
        </p:txBody>
      </p:sp>
      <p:sp>
        <p:nvSpPr>
          <p:cNvPr id="48158" name="Rectangle 43">
            <a:extLst>
              <a:ext uri="{FF2B5EF4-FFF2-40B4-BE49-F238E27FC236}">
                <a16:creationId xmlns:a16="http://schemas.microsoft.com/office/drawing/2014/main" id="{E13BF7D8-5CD1-47CF-B94E-54E19E407996}"/>
              </a:ext>
            </a:extLst>
          </p:cNvPr>
          <p:cNvSpPr>
            <a:spLocks/>
          </p:cNvSpPr>
          <p:nvPr/>
        </p:nvSpPr>
        <p:spPr bwMode="auto">
          <a:xfrm>
            <a:off x="6423025" y="3433763"/>
            <a:ext cx="603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90%</a:t>
            </a:r>
          </a:p>
        </p:txBody>
      </p:sp>
      <p:sp>
        <p:nvSpPr>
          <p:cNvPr id="48159" name="Rectangle 44">
            <a:extLst>
              <a:ext uri="{FF2B5EF4-FFF2-40B4-BE49-F238E27FC236}">
                <a16:creationId xmlns:a16="http://schemas.microsoft.com/office/drawing/2014/main" id="{0B3C0905-C94A-4BC0-80CA-10CE9E397C2A}"/>
              </a:ext>
            </a:extLst>
          </p:cNvPr>
          <p:cNvSpPr>
            <a:spLocks/>
          </p:cNvSpPr>
          <p:nvPr/>
        </p:nvSpPr>
        <p:spPr bwMode="auto">
          <a:xfrm>
            <a:off x="5856288" y="4090988"/>
            <a:ext cx="5667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50%</a:t>
            </a:r>
          </a:p>
        </p:txBody>
      </p:sp>
      <p:sp>
        <p:nvSpPr>
          <p:cNvPr id="48160" name="Rectangle 45">
            <a:extLst>
              <a:ext uri="{FF2B5EF4-FFF2-40B4-BE49-F238E27FC236}">
                <a16:creationId xmlns:a16="http://schemas.microsoft.com/office/drawing/2014/main" id="{1C7DCE5C-BDEB-4915-A464-564E48837072}"/>
              </a:ext>
            </a:extLst>
          </p:cNvPr>
          <p:cNvSpPr>
            <a:spLocks/>
          </p:cNvSpPr>
          <p:nvPr/>
        </p:nvSpPr>
        <p:spPr bwMode="auto">
          <a:xfrm>
            <a:off x="6216650" y="4741863"/>
            <a:ext cx="6143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80%</a:t>
            </a:r>
          </a:p>
        </p:txBody>
      </p:sp>
      <p:sp>
        <p:nvSpPr>
          <p:cNvPr id="48161" name="Rectangle 46">
            <a:extLst>
              <a:ext uri="{FF2B5EF4-FFF2-40B4-BE49-F238E27FC236}">
                <a16:creationId xmlns:a16="http://schemas.microsoft.com/office/drawing/2014/main" id="{5BB6B5BA-FEC8-49CF-81B6-45A4C19350DA}"/>
              </a:ext>
            </a:extLst>
          </p:cNvPr>
          <p:cNvSpPr>
            <a:spLocks/>
          </p:cNvSpPr>
          <p:nvPr/>
        </p:nvSpPr>
        <p:spPr bwMode="auto">
          <a:xfrm>
            <a:off x="6530975" y="5387975"/>
            <a:ext cx="7366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100%</a:t>
            </a:r>
          </a:p>
        </p:txBody>
      </p:sp>
      <p:sp>
        <p:nvSpPr>
          <p:cNvPr id="48162" name="Rectangle 47">
            <a:extLst>
              <a:ext uri="{FF2B5EF4-FFF2-40B4-BE49-F238E27FC236}">
                <a16:creationId xmlns:a16="http://schemas.microsoft.com/office/drawing/2014/main" id="{975B5749-2546-4299-BFC0-76766C0CA81B}"/>
              </a:ext>
            </a:extLst>
          </p:cNvPr>
          <p:cNvSpPr>
            <a:spLocks/>
          </p:cNvSpPr>
          <p:nvPr/>
        </p:nvSpPr>
        <p:spPr bwMode="auto">
          <a:xfrm>
            <a:off x="7613650" y="3433763"/>
            <a:ext cx="5730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50%</a:t>
            </a:r>
          </a:p>
        </p:txBody>
      </p:sp>
      <p:sp>
        <p:nvSpPr>
          <p:cNvPr id="48163" name="Rectangle 48">
            <a:extLst>
              <a:ext uri="{FF2B5EF4-FFF2-40B4-BE49-F238E27FC236}">
                <a16:creationId xmlns:a16="http://schemas.microsoft.com/office/drawing/2014/main" id="{046562EA-72CC-4FD8-B533-2178F515BBE4}"/>
              </a:ext>
            </a:extLst>
          </p:cNvPr>
          <p:cNvSpPr>
            <a:spLocks/>
          </p:cNvSpPr>
          <p:nvPr/>
        </p:nvSpPr>
        <p:spPr bwMode="auto">
          <a:xfrm>
            <a:off x="8004175" y="4090988"/>
            <a:ext cx="6715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80%</a:t>
            </a:r>
          </a:p>
        </p:txBody>
      </p:sp>
      <p:sp>
        <p:nvSpPr>
          <p:cNvPr id="48164" name="Rectangle 49">
            <a:extLst>
              <a:ext uri="{FF2B5EF4-FFF2-40B4-BE49-F238E27FC236}">
                <a16:creationId xmlns:a16="http://schemas.microsoft.com/office/drawing/2014/main" id="{7311DDED-64C6-493B-AE23-72185413B162}"/>
              </a:ext>
            </a:extLst>
          </p:cNvPr>
          <p:cNvSpPr>
            <a:spLocks/>
          </p:cNvSpPr>
          <p:nvPr/>
        </p:nvSpPr>
        <p:spPr bwMode="auto">
          <a:xfrm>
            <a:off x="8186738" y="4741863"/>
            <a:ext cx="59055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90%</a:t>
            </a:r>
          </a:p>
        </p:txBody>
      </p:sp>
      <p:sp>
        <p:nvSpPr>
          <p:cNvPr id="48165" name="Rectangle 50">
            <a:extLst>
              <a:ext uri="{FF2B5EF4-FFF2-40B4-BE49-F238E27FC236}">
                <a16:creationId xmlns:a16="http://schemas.microsoft.com/office/drawing/2014/main" id="{8D70252A-D636-4571-A0C2-423C28B2A6F6}"/>
              </a:ext>
            </a:extLst>
          </p:cNvPr>
          <p:cNvSpPr>
            <a:spLocks/>
          </p:cNvSpPr>
          <p:nvPr/>
        </p:nvSpPr>
        <p:spPr bwMode="auto">
          <a:xfrm>
            <a:off x="7475538" y="5387975"/>
            <a:ext cx="550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7150" tIns="57150" rIns="57150" bIns="5715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a:ea typeface="ヒラギノ角ゴ ProN W3"/>
                <a:cs typeface="ヒラギノ角ゴ ProN W3"/>
                <a:sym typeface="Open Sans"/>
              </a:rPr>
              <a:t>40%</a:t>
            </a:r>
          </a:p>
        </p:txBody>
      </p:sp>
      <p:grpSp>
        <p:nvGrpSpPr>
          <p:cNvPr id="48166" name="Group 59">
            <a:extLst>
              <a:ext uri="{FF2B5EF4-FFF2-40B4-BE49-F238E27FC236}">
                <a16:creationId xmlns:a16="http://schemas.microsoft.com/office/drawing/2014/main" id="{6DB94F3C-A422-48E9-A14C-14B320B43F82}"/>
              </a:ext>
            </a:extLst>
          </p:cNvPr>
          <p:cNvGrpSpPr>
            <a:grpSpLocks/>
          </p:cNvGrpSpPr>
          <p:nvPr/>
        </p:nvGrpSpPr>
        <p:grpSpPr bwMode="auto">
          <a:xfrm>
            <a:off x="250825" y="3349625"/>
            <a:ext cx="1489075" cy="2401888"/>
            <a:chOff x="0" y="0"/>
            <a:chExt cx="2096" cy="3215"/>
          </a:xfrm>
        </p:grpSpPr>
        <p:sp>
          <p:nvSpPr>
            <p:cNvPr id="48169" name="Rectangle 51">
              <a:extLst>
                <a:ext uri="{FF2B5EF4-FFF2-40B4-BE49-F238E27FC236}">
                  <a16:creationId xmlns:a16="http://schemas.microsoft.com/office/drawing/2014/main" id="{874ECE5C-F4C9-47D8-A7FB-4DB62766B0EB}"/>
                </a:ext>
              </a:extLst>
            </p:cNvPr>
            <p:cNvSpPr>
              <a:spLocks/>
            </p:cNvSpPr>
            <p:nvPr/>
          </p:nvSpPr>
          <p:spPr bwMode="auto">
            <a:xfrm>
              <a:off x="0" y="0"/>
              <a:ext cx="2096" cy="599"/>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70" name="Rectangle 52">
              <a:extLst>
                <a:ext uri="{FF2B5EF4-FFF2-40B4-BE49-F238E27FC236}">
                  <a16:creationId xmlns:a16="http://schemas.microsoft.com/office/drawing/2014/main" id="{A46D0A7B-D4FE-4B50-82D3-5918DBFC6D82}"/>
                </a:ext>
              </a:extLst>
            </p:cNvPr>
            <p:cNvSpPr>
              <a:spLocks/>
            </p:cNvSpPr>
            <p:nvPr/>
          </p:nvSpPr>
          <p:spPr bwMode="auto">
            <a:xfrm>
              <a:off x="0" y="871"/>
              <a:ext cx="2096" cy="601"/>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71" name="Rectangle 53">
              <a:extLst>
                <a:ext uri="{FF2B5EF4-FFF2-40B4-BE49-F238E27FC236}">
                  <a16:creationId xmlns:a16="http://schemas.microsoft.com/office/drawing/2014/main" id="{F6DE9F61-D45E-4698-B6A2-B71B42F48FF7}"/>
                </a:ext>
              </a:extLst>
            </p:cNvPr>
            <p:cNvSpPr>
              <a:spLocks/>
            </p:cNvSpPr>
            <p:nvPr/>
          </p:nvSpPr>
          <p:spPr bwMode="auto">
            <a:xfrm>
              <a:off x="0" y="1743"/>
              <a:ext cx="2096" cy="601"/>
            </a:xfrm>
            <a:prstGeom prst="rect">
              <a:avLst/>
            </a:prstGeom>
            <a:solidFill>
              <a:srgbClr val="BA8F95"/>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72" name="Rectangle 54">
              <a:extLst>
                <a:ext uri="{FF2B5EF4-FFF2-40B4-BE49-F238E27FC236}">
                  <a16:creationId xmlns:a16="http://schemas.microsoft.com/office/drawing/2014/main" id="{F8AF0F8A-A65E-4A3F-9925-4F639BCABE21}"/>
                </a:ext>
              </a:extLst>
            </p:cNvPr>
            <p:cNvSpPr>
              <a:spLocks/>
            </p:cNvSpPr>
            <p:nvPr/>
          </p:nvSpPr>
          <p:spPr bwMode="auto">
            <a:xfrm>
              <a:off x="0" y="2616"/>
              <a:ext cx="2096" cy="599"/>
            </a:xfrm>
            <a:prstGeom prst="rect">
              <a:avLst/>
            </a:prstGeom>
            <a:solidFill>
              <a:srgbClr val="919098"/>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solidFill>
                  <a:srgbClr val="000000"/>
                </a:solidFill>
                <a:latin typeface="Gill Sans"/>
                <a:ea typeface="ヒラギノ角ゴ ProN W3"/>
                <a:cs typeface="ヒラギノ角ゴ ProN W3"/>
                <a:sym typeface="Gill Sans"/>
              </a:endParaRPr>
            </a:p>
          </p:txBody>
        </p:sp>
        <p:sp>
          <p:nvSpPr>
            <p:cNvPr id="48173" name="Rectangle 55">
              <a:extLst>
                <a:ext uri="{FF2B5EF4-FFF2-40B4-BE49-F238E27FC236}">
                  <a16:creationId xmlns:a16="http://schemas.microsoft.com/office/drawing/2014/main" id="{8FB300A8-1EE6-478F-8B15-695C8AEA9178}"/>
                </a:ext>
              </a:extLst>
            </p:cNvPr>
            <p:cNvSpPr>
              <a:spLocks/>
            </p:cNvSpPr>
            <p:nvPr/>
          </p:nvSpPr>
          <p:spPr bwMode="auto">
            <a:xfrm>
              <a:off x="230" y="78"/>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Light"/>
                  <a:ea typeface="ヒラギノ角ゴ ProN W3"/>
                  <a:cs typeface="ヒラギノ角ゴ ProN W3"/>
                  <a:sym typeface="Open Sans Light"/>
                </a:rPr>
                <a:t>Print Template</a:t>
              </a:r>
            </a:p>
          </p:txBody>
        </p:sp>
        <p:sp>
          <p:nvSpPr>
            <p:cNvPr id="48174" name="Rectangle 56">
              <a:extLst>
                <a:ext uri="{FF2B5EF4-FFF2-40B4-BE49-F238E27FC236}">
                  <a16:creationId xmlns:a16="http://schemas.microsoft.com/office/drawing/2014/main" id="{8CCB78F6-14A6-47DB-A420-0F9BD436E82C}"/>
                </a:ext>
              </a:extLst>
            </p:cNvPr>
            <p:cNvSpPr>
              <a:spLocks/>
            </p:cNvSpPr>
            <p:nvPr/>
          </p:nvSpPr>
          <p:spPr bwMode="auto">
            <a:xfrm>
              <a:off x="230" y="950"/>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Light"/>
                  <a:ea typeface="ヒラギノ角ゴ ProN W3"/>
                  <a:cs typeface="ヒラギノ角ゴ ProN W3"/>
                  <a:sym typeface="Open Sans Light"/>
                </a:rPr>
                <a:t>Web Design</a:t>
              </a:r>
            </a:p>
          </p:txBody>
        </p:sp>
        <p:sp>
          <p:nvSpPr>
            <p:cNvPr id="48175" name="Rectangle 57">
              <a:extLst>
                <a:ext uri="{FF2B5EF4-FFF2-40B4-BE49-F238E27FC236}">
                  <a16:creationId xmlns:a16="http://schemas.microsoft.com/office/drawing/2014/main" id="{DA564BA8-E575-4A74-8BD8-4E40F99D5B85}"/>
                </a:ext>
              </a:extLst>
            </p:cNvPr>
            <p:cNvSpPr>
              <a:spLocks/>
            </p:cNvSpPr>
            <p:nvPr/>
          </p:nvSpPr>
          <p:spPr bwMode="auto">
            <a:xfrm>
              <a:off x="230" y="1822"/>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Light"/>
                  <a:ea typeface="ヒラギノ角ゴ ProN W3"/>
                  <a:cs typeface="ヒラギノ角ゴ ProN W3"/>
                  <a:sym typeface="Open Sans Light"/>
                </a:rPr>
                <a:t>Product Mockup</a:t>
              </a:r>
            </a:p>
          </p:txBody>
        </p:sp>
        <p:sp>
          <p:nvSpPr>
            <p:cNvPr id="48176" name="Rectangle 58">
              <a:extLst>
                <a:ext uri="{FF2B5EF4-FFF2-40B4-BE49-F238E27FC236}">
                  <a16:creationId xmlns:a16="http://schemas.microsoft.com/office/drawing/2014/main" id="{DF66E2AA-E95F-41B9-B77E-0ECDC2339F43}"/>
                </a:ext>
              </a:extLst>
            </p:cNvPr>
            <p:cNvSpPr>
              <a:spLocks/>
            </p:cNvSpPr>
            <p:nvPr/>
          </p:nvSpPr>
          <p:spPr bwMode="auto">
            <a:xfrm>
              <a:off x="230" y="2694"/>
              <a:ext cx="161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FFFFFF"/>
                  </a:solidFill>
                  <a:latin typeface="Open Sans Light"/>
                  <a:ea typeface="ヒラギノ角ゴ ProN W3"/>
                  <a:cs typeface="ヒラギノ角ゴ ProN W3"/>
                  <a:sym typeface="Open Sans Light"/>
                </a:rPr>
                <a:t>Adobe Plugins</a:t>
              </a:r>
            </a:p>
          </p:txBody>
        </p:sp>
      </p:grpSp>
      <p:sp>
        <p:nvSpPr>
          <p:cNvPr id="60" name="직사각형 59">
            <a:extLst>
              <a:ext uri="{FF2B5EF4-FFF2-40B4-BE49-F238E27FC236}">
                <a16:creationId xmlns:a16="http://schemas.microsoft.com/office/drawing/2014/main" id="{DFCABA4A-FD9E-424A-89AE-6456FD81040E}"/>
              </a:ext>
            </a:extLst>
          </p:cNvPr>
          <p:cNvSpPr/>
          <p:nvPr/>
        </p:nvSpPr>
        <p:spPr bwMode="auto">
          <a:xfrm>
            <a:off x="273766" y="893893"/>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61" name="Rectangle 8">
            <a:extLst>
              <a:ext uri="{FF2B5EF4-FFF2-40B4-BE49-F238E27FC236}">
                <a16:creationId xmlns:a16="http://schemas.microsoft.com/office/drawing/2014/main" id="{29CA2983-6953-4E33-9C1E-CE1BDBCC556F}"/>
              </a:ext>
            </a:extLst>
          </p:cNvPr>
          <p:cNvSpPr>
            <a:spLocks/>
          </p:cNvSpPr>
          <p:nvPr/>
        </p:nvSpPr>
        <p:spPr bwMode="auto">
          <a:xfrm>
            <a:off x="442913" y="140652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Calibri" panose="020F0502020204030204" pitchFamily="34" charset="0"/>
                <a:ea typeface="ヒラギノ角ゴ ProN W3"/>
                <a:cs typeface="Calibri" panose="020F0502020204030204" pitchFamily="34" charset="0"/>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strVal val="#ppt_w*0.70"/>
                                          </p:val>
                                        </p:tav>
                                        <p:tav tm="100000">
                                          <p:val>
                                            <p:strVal val="#ppt_w"/>
                                          </p:val>
                                        </p:tav>
                                      </p:tavLst>
                                    </p:anim>
                                    <p:anim calcmode="lin" valueType="num">
                                      <p:cBhvr>
                                        <p:cTn id="8" dur="500" fill="hold"/>
                                        <p:tgtEl>
                                          <p:spTgt spid="61"/>
                                        </p:tgtEl>
                                        <p:attrNameLst>
                                          <p:attrName>ppt_h</p:attrName>
                                        </p:attrNameLst>
                                      </p:cBhvr>
                                      <p:tavLst>
                                        <p:tav tm="0">
                                          <p:val>
                                            <p:strVal val="#ppt_h"/>
                                          </p:val>
                                        </p:tav>
                                        <p:tav tm="100000">
                                          <p:val>
                                            <p:strVal val="#ppt_h"/>
                                          </p:val>
                                        </p:tav>
                                      </p:tavLst>
                                    </p:anim>
                                    <p:animEffect transition="in" filter="fade">
                                      <p:cBhvr>
                                        <p:cTn id="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94">
            <a:extLst>
              <a:ext uri="{FF2B5EF4-FFF2-40B4-BE49-F238E27FC236}">
                <a16:creationId xmlns:a16="http://schemas.microsoft.com/office/drawing/2014/main" id="{2E1495A6-9B71-4258-8EC7-18F98CCAB517}"/>
              </a:ext>
            </a:extLst>
          </p:cNvPr>
          <p:cNvSpPr>
            <a:spLocks noChangeArrowheads="1"/>
          </p:cNvSpPr>
          <p:nvPr/>
        </p:nvSpPr>
        <p:spPr bwMode="auto">
          <a:xfrm>
            <a:off x="4767263" y="4900613"/>
            <a:ext cx="557212" cy="534987"/>
          </a:xfrm>
          <a:prstGeom prst="ellipse">
            <a:avLst/>
          </a:prstGeom>
          <a:solidFill>
            <a:srgbClr val="BA8F95"/>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9155" name="Shape 99">
            <a:extLst>
              <a:ext uri="{FF2B5EF4-FFF2-40B4-BE49-F238E27FC236}">
                <a16:creationId xmlns:a16="http://schemas.microsoft.com/office/drawing/2014/main" id="{55E90A10-27BE-485D-B112-0469E444BD9D}"/>
              </a:ext>
            </a:extLst>
          </p:cNvPr>
          <p:cNvSpPr>
            <a:spLocks/>
          </p:cNvSpPr>
          <p:nvPr/>
        </p:nvSpPr>
        <p:spPr bwMode="auto">
          <a:xfrm>
            <a:off x="4897438" y="4986338"/>
            <a:ext cx="323850" cy="3651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rIns="45719" anchor="ctr"/>
          <a:lstStyle/>
          <a:p>
            <a:endParaRPr lang="ko-KR" altLang="en-US"/>
          </a:p>
        </p:txBody>
      </p:sp>
      <p:sp>
        <p:nvSpPr>
          <p:cNvPr id="49156" name="Shape 94">
            <a:extLst>
              <a:ext uri="{FF2B5EF4-FFF2-40B4-BE49-F238E27FC236}">
                <a16:creationId xmlns:a16="http://schemas.microsoft.com/office/drawing/2014/main" id="{1BD858CC-4B4F-4DD0-B274-3F3B379457F3}"/>
              </a:ext>
            </a:extLst>
          </p:cNvPr>
          <p:cNvSpPr>
            <a:spLocks noChangeArrowheads="1"/>
          </p:cNvSpPr>
          <p:nvPr/>
        </p:nvSpPr>
        <p:spPr bwMode="auto">
          <a:xfrm>
            <a:off x="4776788" y="3278188"/>
            <a:ext cx="557212" cy="534987"/>
          </a:xfrm>
          <a:prstGeom prst="ellipse">
            <a:avLst/>
          </a:prstGeom>
          <a:solidFill>
            <a:srgbClr val="919098"/>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9157" name="Shape 101">
            <a:extLst>
              <a:ext uri="{FF2B5EF4-FFF2-40B4-BE49-F238E27FC236}">
                <a16:creationId xmlns:a16="http://schemas.microsoft.com/office/drawing/2014/main" id="{6F2C8D92-9AD9-4AE2-9346-06B17EC415E1}"/>
              </a:ext>
            </a:extLst>
          </p:cNvPr>
          <p:cNvSpPr>
            <a:spLocks/>
          </p:cNvSpPr>
          <p:nvPr/>
        </p:nvSpPr>
        <p:spPr bwMode="auto">
          <a:xfrm>
            <a:off x="4938713" y="3422650"/>
            <a:ext cx="234950" cy="2873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10800"/>
                </a:moveTo>
                <a:cubicBezTo>
                  <a:pt x="21600" y="8573"/>
                  <a:pt x="20032" y="6514"/>
                  <a:pt x="17452" y="5130"/>
                </a:cubicBezTo>
                <a:lnTo>
                  <a:pt x="16187" y="0"/>
                </a:lnTo>
                <a:lnTo>
                  <a:pt x="5413" y="0"/>
                </a:lnTo>
                <a:lnTo>
                  <a:pt x="4097" y="5130"/>
                </a:lnTo>
                <a:cubicBezTo>
                  <a:pt x="1821" y="6514"/>
                  <a:pt x="0" y="8573"/>
                  <a:pt x="0" y="10800"/>
                </a:cubicBezTo>
                <a:cubicBezTo>
                  <a:pt x="0" y="13027"/>
                  <a:pt x="1821" y="15086"/>
                  <a:pt x="4097" y="16436"/>
                </a:cubicBezTo>
                <a:lnTo>
                  <a:pt x="5413" y="21600"/>
                </a:lnTo>
                <a:lnTo>
                  <a:pt x="16187" y="21600"/>
                </a:lnTo>
                <a:lnTo>
                  <a:pt x="17452" y="16436"/>
                </a:lnTo>
                <a:cubicBezTo>
                  <a:pt x="20032" y="15086"/>
                  <a:pt x="21600" y="13027"/>
                  <a:pt x="21600" y="10800"/>
                </a:cubicBezTo>
                <a:close/>
                <a:moveTo>
                  <a:pt x="2833" y="10800"/>
                </a:moveTo>
                <a:cubicBezTo>
                  <a:pt x="2833" y="7864"/>
                  <a:pt x="6424" y="5468"/>
                  <a:pt x="10775" y="5468"/>
                </a:cubicBezTo>
                <a:cubicBezTo>
                  <a:pt x="15176" y="5468"/>
                  <a:pt x="18767" y="7864"/>
                  <a:pt x="18767" y="10800"/>
                </a:cubicBezTo>
                <a:cubicBezTo>
                  <a:pt x="18767" y="13702"/>
                  <a:pt x="15176" y="16099"/>
                  <a:pt x="10775" y="16099"/>
                </a:cubicBezTo>
                <a:cubicBezTo>
                  <a:pt x="6424" y="16099"/>
                  <a:pt x="2833" y="13702"/>
                  <a:pt x="2833"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rIns="45719" anchor="ctr"/>
          <a:lstStyle/>
          <a:p>
            <a:endParaRPr lang="ko-KR" altLang="en-US"/>
          </a:p>
        </p:txBody>
      </p:sp>
      <p:sp>
        <p:nvSpPr>
          <p:cNvPr id="49158" name="Shape 86">
            <a:extLst>
              <a:ext uri="{FF2B5EF4-FFF2-40B4-BE49-F238E27FC236}">
                <a16:creationId xmlns:a16="http://schemas.microsoft.com/office/drawing/2014/main" id="{EFD9DE30-653C-4D65-89ED-51EFED9E2EDD}"/>
              </a:ext>
            </a:extLst>
          </p:cNvPr>
          <p:cNvSpPr>
            <a:spLocks noChangeArrowheads="1"/>
          </p:cNvSpPr>
          <p:nvPr/>
        </p:nvSpPr>
        <p:spPr bwMode="auto">
          <a:xfrm>
            <a:off x="414338" y="3255963"/>
            <a:ext cx="595312" cy="560387"/>
          </a:xfrm>
          <a:prstGeom prst="ellipse">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9159" name="Shape 87">
            <a:extLst>
              <a:ext uri="{FF2B5EF4-FFF2-40B4-BE49-F238E27FC236}">
                <a16:creationId xmlns:a16="http://schemas.microsoft.com/office/drawing/2014/main" id="{0EFDB99B-4915-4F80-AAA3-724B2F087666}"/>
              </a:ext>
            </a:extLst>
          </p:cNvPr>
          <p:cNvSpPr>
            <a:spLocks/>
          </p:cNvSpPr>
          <p:nvPr/>
        </p:nvSpPr>
        <p:spPr bwMode="auto">
          <a:xfrm>
            <a:off x="577850" y="3348038"/>
            <a:ext cx="268288" cy="3540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97" y="0"/>
                </a:moveTo>
                <a:lnTo>
                  <a:pt x="7103" y="0"/>
                </a:lnTo>
                <a:lnTo>
                  <a:pt x="7103" y="1998"/>
                </a:lnTo>
                <a:lnTo>
                  <a:pt x="14497" y="1998"/>
                </a:lnTo>
                <a:lnTo>
                  <a:pt x="14497" y="0"/>
                </a:lnTo>
                <a:close/>
                <a:moveTo>
                  <a:pt x="9664" y="13484"/>
                </a:moveTo>
                <a:lnTo>
                  <a:pt x="11936" y="13484"/>
                </a:lnTo>
                <a:lnTo>
                  <a:pt x="11936" y="7117"/>
                </a:lnTo>
                <a:lnTo>
                  <a:pt x="9664" y="7117"/>
                </a:lnTo>
                <a:lnTo>
                  <a:pt x="9664" y="13484"/>
                </a:lnTo>
                <a:close/>
                <a:moveTo>
                  <a:pt x="19087" y="6534"/>
                </a:moveTo>
                <a:lnTo>
                  <a:pt x="20923" y="5161"/>
                </a:lnTo>
                <a:cubicBezTo>
                  <a:pt x="20440" y="4578"/>
                  <a:pt x="19764" y="4162"/>
                  <a:pt x="19087" y="3579"/>
                </a:cubicBezTo>
                <a:lnTo>
                  <a:pt x="17444" y="5161"/>
                </a:lnTo>
                <a:cubicBezTo>
                  <a:pt x="15608" y="3746"/>
                  <a:pt x="13337" y="2955"/>
                  <a:pt x="10776" y="2955"/>
                </a:cubicBezTo>
                <a:cubicBezTo>
                  <a:pt x="4832" y="2955"/>
                  <a:pt x="0" y="7034"/>
                  <a:pt x="0" y="12277"/>
                </a:cubicBezTo>
                <a:cubicBezTo>
                  <a:pt x="0" y="17521"/>
                  <a:pt x="4832" y="21600"/>
                  <a:pt x="10776" y="21600"/>
                </a:cubicBezTo>
                <a:cubicBezTo>
                  <a:pt x="16768" y="21600"/>
                  <a:pt x="21600" y="17646"/>
                  <a:pt x="21600" y="12277"/>
                </a:cubicBezTo>
                <a:cubicBezTo>
                  <a:pt x="21600" y="10113"/>
                  <a:pt x="20682" y="8116"/>
                  <a:pt x="19087" y="6534"/>
                </a:cubicBezTo>
                <a:close/>
                <a:moveTo>
                  <a:pt x="10776" y="19602"/>
                </a:moveTo>
                <a:cubicBezTo>
                  <a:pt x="5944" y="19602"/>
                  <a:pt x="2271" y="16356"/>
                  <a:pt x="2271" y="12277"/>
                </a:cubicBezTo>
                <a:cubicBezTo>
                  <a:pt x="2271" y="8240"/>
                  <a:pt x="6089" y="5161"/>
                  <a:pt x="10776" y="5161"/>
                </a:cubicBezTo>
                <a:cubicBezTo>
                  <a:pt x="15511" y="5161"/>
                  <a:pt x="19087" y="8240"/>
                  <a:pt x="19087" y="12277"/>
                </a:cubicBezTo>
                <a:cubicBezTo>
                  <a:pt x="19087" y="16356"/>
                  <a:pt x="15415" y="19602"/>
                  <a:pt x="10776" y="196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tIns="45719" rIns="45719" bIns="45719" anchor="ctr"/>
          <a:lstStyle/>
          <a:p>
            <a:endParaRPr lang="ko-KR" altLang="en-US"/>
          </a:p>
        </p:txBody>
      </p:sp>
      <p:sp>
        <p:nvSpPr>
          <p:cNvPr id="29" name="Shape 88">
            <a:extLst>
              <a:ext uri="{FF2B5EF4-FFF2-40B4-BE49-F238E27FC236}">
                <a16:creationId xmlns:a16="http://schemas.microsoft.com/office/drawing/2014/main" id="{AC99A9BF-E24C-4634-9B8E-8E51A4471BA7}"/>
              </a:ext>
            </a:extLst>
          </p:cNvPr>
          <p:cNvSpPr/>
          <p:nvPr/>
        </p:nvSpPr>
        <p:spPr bwMode="auto">
          <a:xfrm>
            <a:off x="1139825" y="3355975"/>
            <a:ext cx="1949450" cy="381000"/>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sz="2400" b="0" dirty="0">
                <a:solidFill>
                  <a:schemeClr val="tx1">
                    <a:lumMod val="50000"/>
                    <a:lumOff val="50000"/>
                  </a:schemeClr>
                </a:solidFill>
                <a:latin typeface="Calibri" pitchFamily="34" charset="0"/>
                <a:cs typeface="Calibri" pitchFamily="34" charset="0"/>
              </a:rPr>
              <a:t>Demo title text</a:t>
            </a:r>
          </a:p>
        </p:txBody>
      </p:sp>
      <p:sp>
        <p:nvSpPr>
          <p:cNvPr id="24" name="Shape 93">
            <a:extLst>
              <a:ext uri="{FF2B5EF4-FFF2-40B4-BE49-F238E27FC236}">
                <a16:creationId xmlns:a16="http://schemas.microsoft.com/office/drawing/2014/main" id="{30CAF1B7-1541-467C-84A2-EA53F6A09AAD}"/>
              </a:ext>
            </a:extLst>
          </p:cNvPr>
          <p:cNvSpPr/>
          <p:nvPr/>
        </p:nvSpPr>
        <p:spPr bwMode="auto">
          <a:xfrm>
            <a:off x="5470525" y="3711575"/>
            <a:ext cx="3284538"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25" name="Shape 93">
            <a:extLst>
              <a:ext uri="{FF2B5EF4-FFF2-40B4-BE49-F238E27FC236}">
                <a16:creationId xmlns:a16="http://schemas.microsoft.com/office/drawing/2014/main" id="{BAD4256A-204C-4111-9F72-BD8D1966A6B4}"/>
              </a:ext>
            </a:extLst>
          </p:cNvPr>
          <p:cNvSpPr/>
          <p:nvPr/>
        </p:nvSpPr>
        <p:spPr bwMode="auto">
          <a:xfrm>
            <a:off x="1109663" y="3767138"/>
            <a:ext cx="3284537"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26" name="Shape 88">
            <a:extLst>
              <a:ext uri="{FF2B5EF4-FFF2-40B4-BE49-F238E27FC236}">
                <a16:creationId xmlns:a16="http://schemas.microsoft.com/office/drawing/2014/main" id="{6AE676E0-3070-4FA8-ADB8-ABB3D892DDCC}"/>
              </a:ext>
            </a:extLst>
          </p:cNvPr>
          <p:cNvSpPr/>
          <p:nvPr/>
        </p:nvSpPr>
        <p:spPr bwMode="auto">
          <a:xfrm>
            <a:off x="5470525" y="3311525"/>
            <a:ext cx="1949450" cy="381000"/>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sz="2400" b="0" dirty="0">
                <a:solidFill>
                  <a:schemeClr val="tx1">
                    <a:lumMod val="50000"/>
                    <a:lumOff val="50000"/>
                  </a:schemeClr>
                </a:solidFill>
                <a:latin typeface="Calibri" pitchFamily="34" charset="0"/>
                <a:cs typeface="Calibri" pitchFamily="34" charset="0"/>
              </a:rPr>
              <a:t>Demo title text</a:t>
            </a:r>
          </a:p>
        </p:txBody>
      </p:sp>
      <p:sp>
        <p:nvSpPr>
          <p:cNvPr id="49164" name="Shape 86">
            <a:extLst>
              <a:ext uri="{FF2B5EF4-FFF2-40B4-BE49-F238E27FC236}">
                <a16:creationId xmlns:a16="http://schemas.microsoft.com/office/drawing/2014/main" id="{4CE0357C-F1C7-4860-885F-99826DA4EE06}"/>
              </a:ext>
            </a:extLst>
          </p:cNvPr>
          <p:cNvSpPr>
            <a:spLocks noChangeArrowheads="1"/>
          </p:cNvSpPr>
          <p:nvPr/>
        </p:nvSpPr>
        <p:spPr bwMode="auto">
          <a:xfrm>
            <a:off x="425450" y="4868863"/>
            <a:ext cx="595313" cy="560387"/>
          </a:xfrm>
          <a:prstGeom prst="ellipse">
            <a:avLst/>
          </a:prstGeom>
          <a:solidFill>
            <a:srgbClr val="86C8CE"/>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32" name="Shape 88">
            <a:extLst>
              <a:ext uri="{FF2B5EF4-FFF2-40B4-BE49-F238E27FC236}">
                <a16:creationId xmlns:a16="http://schemas.microsoft.com/office/drawing/2014/main" id="{932B645C-9B36-4B3D-9EA6-CD49B895036C}"/>
              </a:ext>
            </a:extLst>
          </p:cNvPr>
          <p:cNvSpPr/>
          <p:nvPr/>
        </p:nvSpPr>
        <p:spPr bwMode="auto">
          <a:xfrm>
            <a:off x="1150938" y="4968875"/>
            <a:ext cx="1949450" cy="381000"/>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sz="2400" b="0" dirty="0">
                <a:solidFill>
                  <a:schemeClr val="tx1">
                    <a:lumMod val="50000"/>
                    <a:lumOff val="50000"/>
                  </a:schemeClr>
                </a:solidFill>
                <a:latin typeface="Calibri" pitchFamily="34" charset="0"/>
                <a:cs typeface="Calibri" pitchFamily="34" charset="0"/>
              </a:rPr>
              <a:t>Demo title text</a:t>
            </a:r>
          </a:p>
        </p:txBody>
      </p:sp>
      <p:sp>
        <p:nvSpPr>
          <p:cNvPr id="33" name="Shape 93">
            <a:extLst>
              <a:ext uri="{FF2B5EF4-FFF2-40B4-BE49-F238E27FC236}">
                <a16:creationId xmlns:a16="http://schemas.microsoft.com/office/drawing/2014/main" id="{1C60A3E5-2621-4DB5-B90E-AFECDB8480EC}"/>
              </a:ext>
            </a:extLst>
          </p:cNvPr>
          <p:cNvSpPr/>
          <p:nvPr/>
        </p:nvSpPr>
        <p:spPr>
          <a:xfrm>
            <a:off x="5481638" y="5324475"/>
            <a:ext cx="3284537"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34" name="Shape 93">
            <a:extLst>
              <a:ext uri="{FF2B5EF4-FFF2-40B4-BE49-F238E27FC236}">
                <a16:creationId xmlns:a16="http://schemas.microsoft.com/office/drawing/2014/main" id="{6C3A091F-96AD-470B-B3E8-E00A4D29D62F}"/>
              </a:ext>
            </a:extLst>
          </p:cNvPr>
          <p:cNvSpPr/>
          <p:nvPr/>
        </p:nvSpPr>
        <p:spPr>
          <a:xfrm>
            <a:off x="1120775" y="5380038"/>
            <a:ext cx="3284538"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35" name="Shape 88">
            <a:extLst>
              <a:ext uri="{FF2B5EF4-FFF2-40B4-BE49-F238E27FC236}">
                <a16:creationId xmlns:a16="http://schemas.microsoft.com/office/drawing/2014/main" id="{F96A5F3F-35D5-428C-9DB7-5D0DB74693EB}"/>
              </a:ext>
            </a:extLst>
          </p:cNvPr>
          <p:cNvSpPr/>
          <p:nvPr/>
        </p:nvSpPr>
        <p:spPr>
          <a:xfrm>
            <a:off x="5481638" y="4924425"/>
            <a:ext cx="1949450" cy="381000"/>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sz="2400" b="0" dirty="0">
                <a:solidFill>
                  <a:schemeClr val="tx1">
                    <a:lumMod val="50000"/>
                    <a:lumOff val="50000"/>
                  </a:schemeClr>
                </a:solidFill>
                <a:latin typeface="Calibri" pitchFamily="34" charset="0"/>
                <a:cs typeface="Calibri" pitchFamily="34" charset="0"/>
              </a:rPr>
              <a:t>Demo title text</a:t>
            </a:r>
          </a:p>
        </p:txBody>
      </p:sp>
      <p:sp>
        <p:nvSpPr>
          <p:cNvPr id="49169" name="Shape 100">
            <a:extLst>
              <a:ext uri="{FF2B5EF4-FFF2-40B4-BE49-F238E27FC236}">
                <a16:creationId xmlns:a16="http://schemas.microsoft.com/office/drawing/2014/main" id="{5FA77A94-8AB5-4299-936A-37D44BB25E27}"/>
              </a:ext>
            </a:extLst>
          </p:cNvPr>
          <p:cNvSpPr>
            <a:spLocks/>
          </p:cNvSpPr>
          <p:nvPr/>
        </p:nvSpPr>
        <p:spPr bwMode="auto">
          <a:xfrm>
            <a:off x="565150" y="5000625"/>
            <a:ext cx="295275" cy="314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823" y="0"/>
                </a:moveTo>
                <a:cubicBezTo>
                  <a:pt x="4574" y="0"/>
                  <a:pt x="0" y="3958"/>
                  <a:pt x="0" y="8840"/>
                </a:cubicBezTo>
                <a:lnTo>
                  <a:pt x="0" y="15793"/>
                </a:lnTo>
                <a:cubicBezTo>
                  <a:pt x="0" y="17495"/>
                  <a:pt x="1358" y="18604"/>
                  <a:pt x="3442" y="18604"/>
                </a:cubicBezTo>
                <a:lnTo>
                  <a:pt x="7109" y="18604"/>
                </a:lnTo>
                <a:lnTo>
                  <a:pt x="7109" y="10911"/>
                </a:lnTo>
                <a:lnTo>
                  <a:pt x="2309" y="10911"/>
                </a:lnTo>
                <a:lnTo>
                  <a:pt x="2309" y="8840"/>
                </a:lnTo>
                <a:cubicBezTo>
                  <a:pt x="2309" y="5067"/>
                  <a:pt x="6068" y="2071"/>
                  <a:pt x="10823" y="2071"/>
                </a:cubicBezTo>
                <a:cubicBezTo>
                  <a:pt x="15532" y="2071"/>
                  <a:pt x="19064" y="5067"/>
                  <a:pt x="19064" y="8840"/>
                </a:cubicBezTo>
                <a:lnTo>
                  <a:pt x="19064" y="10911"/>
                </a:lnTo>
                <a:lnTo>
                  <a:pt x="14264" y="10911"/>
                </a:lnTo>
                <a:lnTo>
                  <a:pt x="14264" y="18604"/>
                </a:lnTo>
                <a:lnTo>
                  <a:pt x="19064" y="18604"/>
                </a:lnTo>
                <a:lnTo>
                  <a:pt x="19064" y="19751"/>
                </a:lnTo>
                <a:lnTo>
                  <a:pt x="10823" y="19751"/>
                </a:lnTo>
                <a:lnTo>
                  <a:pt x="10823" y="21600"/>
                </a:lnTo>
                <a:lnTo>
                  <a:pt x="17932" y="21600"/>
                </a:lnTo>
                <a:cubicBezTo>
                  <a:pt x="20015" y="21600"/>
                  <a:pt x="21600" y="20305"/>
                  <a:pt x="21600" y="18604"/>
                </a:cubicBezTo>
                <a:lnTo>
                  <a:pt x="21600" y="8840"/>
                </a:lnTo>
                <a:cubicBezTo>
                  <a:pt x="21600" y="3958"/>
                  <a:pt x="16800" y="0"/>
                  <a:pt x="10823"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rIns="45719" anchor="ctr"/>
          <a:lstStyle/>
          <a:p>
            <a:endParaRPr lang="ko-KR" altLang="en-US"/>
          </a:p>
        </p:txBody>
      </p:sp>
      <p:sp>
        <p:nvSpPr>
          <p:cNvPr id="22" name="직사각형 21">
            <a:extLst>
              <a:ext uri="{FF2B5EF4-FFF2-40B4-BE49-F238E27FC236}">
                <a16:creationId xmlns:a16="http://schemas.microsoft.com/office/drawing/2014/main" id="{812F4CB6-4401-451C-96C0-379821C95B33}"/>
              </a:ext>
            </a:extLst>
          </p:cNvPr>
          <p:cNvSpPr/>
          <p:nvPr/>
        </p:nvSpPr>
        <p:spPr bwMode="auto">
          <a:xfrm>
            <a:off x="385106" y="893893"/>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23" name="Rectangle 8">
            <a:extLst>
              <a:ext uri="{FF2B5EF4-FFF2-40B4-BE49-F238E27FC236}">
                <a16:creationId xmlns:a16="http://schemas.microsoft.com/office/drawing/2014/main" id="{C2745D82-9D38-42ED-9AC8-3281E4479370}"/>
              </a:ext>
            </a:extLst>
          </p:cNvPr>
          <p:cNvSpPr>
            <a:spLocks/>
          </p:cNvSpPr>
          <p:nvPr/>
        </p:nvSpPr>
        <p:spPr bwMode="auto">
          <a:xfrm>
            <a:off x="554038" y="140652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Calibri" panose="020F0502020204030204" pitchFamily="34" charset="0"/>
                <a:ea typeface="ヒラギノ角ゴ ProN W3"/>
                <a:cs typeface="Calibri" panose="020F0502020204030204" pitchFamily="34" charset="0"/>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strVal val="#ppt_w*0.70"/>
                                          </p:val>
                                        </p:tav>
                                        <p:tav tm="100000">
                                          <p:val>
                                            <p:strVal val="#ppt_w"/>
                                          </p:val>
                                        </p:tav>
                                      </p:tavLst>
                                    </p:anim>
                                    <p:anim calcmode="lin" valueType="num">
                                      <p:cBhvr>
                                        <p:cTn id="8" dur="500" fill="hold"/>
                                        <p:tgtEl>
                                          <p:spTgt spid="23"/>
                                        </p:tgtEl>
                                        <p:attrNameLst>
                                          <p:attrName>ppt_h</p:attrName>
                                        </p:attrNameLst>
                                      </p:cBhvr>
                                      <p:tavLst>
                                        <p:tav tm="0">
                                          <p:val>
                                            <p:strVal val="#ppt_h"/>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hape 126">
            <a:extLst>
              <a:ext uri="{FF2B5EF4-FFF2-40B4-BE49-F238E27FC236}">
                <a16:creationId xmlns:a16="http://schemas.microsoft.com/office/drawing/2014/main" id="{B9E9C414-921D-4D9E-9E41-3C9F35A00370}"/>
              </a:ext>
            </a:extLst>
          </p:cNvPr>
          <p:cNvSpPr>
            <a:spLocks/>
          </p:cNvSpPr>
          <p:nvPr/>
        </p:nvSpPr>
        <p:spPr bwMode="auto">
          <a:xfrm>
            <a:off x="0" y="0"/>
            <a:ext cx="4584700" cy="6858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6998" y="0"/>
                </a:lnTo>
                <a:lnTo>
                  <a:pt x="21600" y="21600"/>
                </a:lnTo>
                <a:lnTo>
                  <a:pt x="0" y="21600"/>
                </a:lnTo>
                <a:lnTo>
                  <a:pt x="0" y="0"/>
                </a:lnTo>
                <a:close/>
              </a:path>
            </a:pathLst>
          </a:custGeom>
          <a:solidFill>
            <a:srgbClr val="86C8CE"/>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p>
            <a:endParaRPr lang="ko-KR" altLang="en-US"/>
          </a:p>
        </p:txBody>
      </p:sp>
      <p:sp>
        <p:nvSpPr>
          <p:cNvPr id="50179" name="Shape 130">
            <a:extLst>
              <a:ext uri="{FF2B5EF4-FFF2-40B4-BE49-F238E27FC236}">
                <a16:creationId xmlns:a16="http://schemas.microsoft.com/office/drawing/2014/main" id="{40359C00-7CF3-4E9A-98DE-FB4E766E1E67}"/>
              </a:ext>
            </a:extLst>
          </p:cNvPr>
          <p:cNvSpPr>
            <a:spLocks noChangeArrowheads="1"/>
          </p:cNvSpPr>
          <p:nvPr/>
        </p:nvSpPr>
        <p:spPr bwMode="auto">
          <a:xfrm>
            <a:off x="3408363" y="2420938"/>
            <a:ext cx="39719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ko-KR" altLang="ko-KR" sz="4000">
                <a:solidFill>
                  <a:srgbClr val="393941"/>
                </a:solidFill>
                <a:latin typeface="Calibri" panose="020F0502020204030204" pitchFamily="34" charset="0"/>
                <a:ea typeface="Montserrat-SemiBold"/>
                <a:cs typeface="Calibri" panose="020F0502020204030204" pitchFamily="34" charset="0"/>
                <a:sym typeface="Montserrat-SemiBold"/>
              </a:rPr>
              <a:t>Title text demo</a:t>
            </a:r>
          </a:p>
        </p:txBody>
      </p:sp>
      <p:sp>
        <p:nvSpPr>
          <p:cNvPr id="5" name="Shape 129">
            <a:extLst>
              <a:ext uri="{FF2B5EF4-FFF2-40B4-BE49-F238E27FC236}">
                <a16:creationId xmlns:a16="http://schemas.microsoft.com/office/drawing/2014/main" id="{4FEFBDF3-4D04-49B9-A9D5-6D9F8B6F89FD}"/>
              </a:ext>
            </a:extLst>
          </p:cNvPr>
          <p:cNvSpPr/>
          <p:nvPr/>
        </p:nvSpPr>
        <p:spPr>
          <a:xfrm>
            <a:off x="3408363" y="1916113"/>
            <a:ext cx="3878262" cy="323850"/>
          </a:xfrm>
          <a:prstGeom prst="rect">
            <a:avLst/>
          </a:prstGeom>
          <a:ln w="3175">
            <a:miter lim="400000"/>
          </a:ln>
          <a:extLst>
            <a:ext uri="{C572A759-6A51-4108-AA02-DFA0A04FC94B}"/>
          </a:extLst>
        </p:spPr>
        <p:txBody>
          <a:bodyPr lIns="38100" tIns="38100" rIns="38100" bIns="38100" anchor="ctr">
            <a:spAutoFit/>
          </a:bodyPr>
          <a:lstStyle>
            <a:lvl1pPr algn="l">
              <a:defRPr sz="1800" cap="all" spc="360">
                <a:latin typeface="+mn-lt"/>
                <a:ea typeface="+mn-ea"/>
                <a:cs typeface="+mn-cs"/>
                <a:sym typeface="Montserrat-Regular"/>
              </a:defRPr>
            </a:lvl1pPr>
          </a:lstStyle>
          <a:p>
            <a:pPr fontAlgn="auto">
              <a:spcBef>
                <a:spcPts val="0"/>
              </a:spcBef>
              <a:spcAft>
                <a:spcPts val="0"/>
              </a:spcAft>
              <a:defRPr/>
            </a:pPr>
            <a:r>
              <a:rPr kumimoji="0" sz="1600" dirty="0">
                <a:latin typeface="Calibri" pitchFamily="34" charset="0"/>
                <a:cs typeface="Calibri" pitchFamily="34" charset="0"/>
              </a:rPr>
              <a:t>demo slide</a:t>
            </a:r>
          </a:p>
        </p:txBody>
      </p:sp>
      <p:sp>
        <p:nvSpPr>
          <p:cNvPr id="61445" name="Shape 131">
            <a:extLst>
              <a:ext uri="{FF2B5EF4-FFF2-40B4-BE49-F238E27FC236}">
                <a16:creationId xmlns:a16="http://schemas.microsoft.com/office/drawing/2014/main" id="{8909F006-5805-4F37-AAEE-346E6070DD34}"/>
              </a:ext>
            </a:extLst>
          </p:cNvPr>
          <p:cNvSpPr>
            <a:spLocks noChangeArrowheads="1"/>
          </p:cNvSpPr>
          <p:nvPr/>
        </p:nvSpPr>
        <p:spPr bwMode="auto">
          <a:xfrm>
            <a:off x="3492500" y="3789363"/>
            <a:ext cx="597535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Lorem Ipsum is simply dummy text of the printing and typesetting industry. </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Lorem Ipsum has been the industry's standard dummy text ever since the 1</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500s, when an unknown printer took a galley of type and scrambled it to m</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ake a type specimen book. It has survived not only five centuries, but also t</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he leap into electronic typesetting, remaining essentially unchanged. It was </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popularised in the 1960s with the release of Letraset sheets containing Lore</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m has survived not only five centuries, but also the leap into electronic type</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setting. Lorem Ipsum is simply dummy text of the printing and typesetting in</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dustry. Lorem Ipsum has been the industry's standard dummy text ever since </a:t>
            </a:r>
            <a:endParaRPr kumimoji="0" lang="en-US" altLang="ko-KR" sz="1200" dirty="0">
              <a:solidFill>
                <a:schemeClr val="tx1">
                  <a:lumMod val="65000"/>
                  <a:lumOff val="35000"/>
                </a:schemeClr>
              </a:solidFill>
              <a:latin typeface="Calibri" pitchFamily="34" charset="0"/>
              <a:ea typeface="맑은 고딕" pitchFamily="50" charset="-127"/>
              <a:cs typeface="Calibri" pitchFamily="34" charset="0"/>
            </a:endParaRPr>
          </a:p>
          <a:p>
            <a:pPr>
              <a:defRPr/>
            </a:pPr>
            <a:r>
              <a:rPr kumimoji="0" lang="ko-KR" altLang="ko-KR" sz="1200" dirty="0">
                <a:solidFill>
                  <a:schemeClr val="tx1">
                    <a:lumMod val="65000"/>
                    <a:lumOff val="35000"/>
                  </a:schemeClr>
                </a:solidFill>
                <a:latin typeface="Calibri" pitchFamily="34" charset="0"/>
                <a:ea typeface="맑은 고딕" pitchFamily="50" charset="-127"/>
                <a:cs typeface="Calibri" pitchFamily="34" charset="0"/>
              </a:rPr>
              <a:t>the 1500s, when an unknown printer</a:t>
            </a:r>
            <a:r>
              <a:rPr kumimoji="0" lang="en-US" altLang="ko-KR" sz="1200" dirty="0">
                <a:solidFill>
                  <a:schemeClr val="tx1">
                    <a:lumMod val="65000"/>
                    <a:lumOff val="35000"/>
                  </a:schemeClr>
                </a:solidFill>
                <a:latin typeface="Calibri" pitchFamily="34" charset="0"/>
                <a:ea typeface="맑은 고딕" pitchFamily="50" charset="-127"/>
                <a:cs typeface="Calibri" pitchFamily="34" charset="0"/>
              </a:rPr>
              <a:t>.</a:t>
            </a:r>
            <a:endParaRPr kumimoji="0" lang="ko-KR" altLang="ko-KR" sz="1200" dirty="0">
              <a:solidFill>
                <a:schemeClr val="tx1">
                  <a:lumMod val="65000"/>
                  <a:lumOff val="35000"/>
                </a:schemeClr>
              </a:solidFill>
              <a:latin typeface="Calibri" pitchFamily="34" charset="0"/>
              <a:ea typeface="맑은 고딕" pitchFamily="50" charset="-127"/>
              <a:cs typeface="Calibri" pitchFamily="34" charset="0"/>
            </a:endParaRPr>
          </a:p>
        </p:txBody>
      </p:sp>
      <p:sp>
        <p:nvSpPr>
          <p:cNvPr id="50182" name="Shape 132">
            <a:extLst>
              <a:ext uri="{FF2B5EF4-FFF2-40B4-BE49-F238E27FC236}">
                <a16:creationId xmlns:a16="http://schemas.microsoft.com/office/drawing/2014/main" id="{EB1F7278-5EE2-41F9-A166-DA58693680B0}"/>
              </a:ext>
            </a:extLst>
          </p:cNvPr>
          <p:cNvSpPr>
            <a:spLocks noChangeShapeType="1"/>
          </p:cNvSpPr>
          <p:nvPr/>
        </p:nvSpPr>
        <p:spPr bwMode="auto">
          <a:xfrm>
            <a:off x="3492500" y="3284538"/>
            <a:ext cx="804863" cy="0"/>
          </a:xfrm>
          <a:prstGeom prst="line">
            <a:avLst/>
          </a:prstGeom>
          <a:noFill/>
          <a:ln w="50800">
            <a:solidFill>
              <a:srgbClr val="86C8CE"/>
            </a:solidFill>
            <a:miter lim="400000"/>
            <a:headEnd/>
            <a:tailEnd/>
          </a:ln>
          <a:extLst>
            <a:ext uri="{909E8E84-426E-40DD-AFC4-6F175D3DCCD1}">
              <a14:hiddenFill xmlns:a14="http://schemas.microsoft.com/office/drawing/2010/main">
                <a:noFill/>
              </a14:hiddenFill>
            </a:ext>
          </a:extLst>
        </p:spPr>
        <p:txBody>
          <a:bodyPr lIns="38100" tIns="38100" rIns="38100" bIns="38100" anchor="ctr"/>
          <a:lstStyle/>
          <a:p>
            <a:endParaRPr lang="ko-K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14456FA5-67AD-499A-9E73-48C083FAFB4A}"/>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1203" name="Shape 130">
            <a:extLst>
              <a:ext uri="{FF2B5EF4-FFF2-40B4-BE49-F238E27FC236}">
                <a16:creationId xmlns:a16="http://schemas.microsoft.com/office/drawing/2014/main" id="{56D99EA2-8DB0-4371-A813-A9E830F45F58}"/>
              </a:ext>
            </a:extLst>
          </p:cNvPr>
          <p:cNvSpPr>
            <a:spLocks noChangeArrowheads="1"/>
          </p:cNvSpPr>
          <p:nvPr/>
        </p:nvSpPr>
        <p:spPr bwMode="auto">
          <a:xfrm>
            <a:off x="390525" y="2006600"/>
            <a:ext cx="56324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5000">
                <a:solidFill>
                  <a:schemeClr val="bg1"/>
                </a:solidFill>
                <a:latin typeface="helvetica" panose="020B0604020202020204" pitchFamily="34" charset="0"/>
                <a:ea typeface="Montserrat-SemiBold"/>
                <a:cs typeface="helvetica" panose="020B0604020202020204" pitchFamily="34" charset="0"/>
                <a:sym typeface="Montserrat-SemiBold"/>
              </a:rPr>
              <a:t>02</a:t>
            </a:r>
            <a:endParaRPr kumimoji="0" lang="ko-KR" altLang="ko-KR" sz="25000">
              <a:solidFill>
                <a:schemeClr val="bg1"/>
              </a:solidFill>
              <a:latin typeface="helvetica" panose="020B0604020202020204" pitchFamily="34" charset="0"/>
              <a:ea typeface="Montserrat-SemiBold"/>
              <a:cs typeface="helvetica" panose="020B0604020202020204" pitchFamily="34" charset="0"/>
              <a:sym typeface="Montserrat-SemiBold"/>
            </a:endParaRPr>
          </a:p>
        </p:txBody>
      </p:sp>
      <p:sp>
        <p:nvSpPr>
          <p:cNvPr id="51204" name="직사각형 3">
            <a:extLst>
              <a:ext uri="{FF2B5EF4-FFF2-40B4-BE49-F238E27FC236}">
                <a16:creationId xmlns:a16="http://schemas.microsoft.com/office/drawing/2014/main" id="{68D1F32A-6491-47A8-9791-F00CA0CEC6D4}"/>
              </a:ext>
            </a:extLst>
          </p:cNvPr>
          <p:cNvSpPr>
            <a:spLocks noChangeArrowheads="1"/>
          </p:cNvSpPr>
          <p:nvPr/>
        </p:nvSpPr>
        <p:spPr bwMode="auto">
          <a:xfrm>
            <a:off x="4427538" y="1935163"/>
            <a:ext cx="57721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Calibri" panose="020F0502020204030204" pitchFamily="34" charset="0"/>
                <a:cs typeface="Calibri" panose="020F0502020204030204" pitchFamily="34" charset="0"/>
              </a:rPr>
              <a:t>Your fonts, logos,</a:t>
            </a:r>
          </a:p>
          <a:p>
            <a:pPr eaLnBrk="1" hangingPunct="1"/>
            <a:r>
              <a:rPr kumimoji="0" lang="en-US" altLang="ko-KR" sz="4000">
                <a:solidFill>
                  <a:schemeClr val="bg1"/>
                </a:solidFill>
                <a:latin typeface="Calibri" panose="020F0502020204030204" pitchFamily="34" charset="0"/>
                <a:cs typeface="Calibri" panose="020F0502020204030204" pitchFamily="34" charset="0"/>
              </a:rPr>
              <a:t>colors and images</a:t>
            </a:r>
          </a:p>
          <a:p>
            <a:pPr eaLnBrk="1" hangingPunct="1"/>
            <a:r>
              <a:rPr kumimoji="0" lang="en-US" altLang="ko-KR" sz="4000">
                <a:solidFill>
                  <a:schemeClr val="bg1"/>
                </a:solidFill>
                <a:latin typeface="Calibri" panose="020F0502020204030204" pitchFamily="34" charset="0"/>
                <a:cs typeface="Calibri" panose="020F0502020204030204" pitchFamily="34" charset="0"/>
              </a:rPr>
              <a:t>form a visual </a:t>
            </a:r>
          </a:p>
          <a:p>
            <a:pPr eaLnBrk="1" hangingPunct="1"/>
            <a:r>
              <a:rPr kumimoji="0" lang="en-US" altLang="ko-KR" sz="4000">
                <a:solidFill>
                  <a:schemeClr val="bg1"/>
                </a:solidFill>
                <a:latin typeface="Calibri" panose="020F0502020204030204" pitchFamily="34" charset="0"/>
                <a:cs typeface="Calibri" panose="020F0502020204030204" pitchFamily="34" charset="0"/>
              </a:rPr>
              <a:t>identity for your </a:t>
            </a:r>
          </a:p>
          <a:p>
            <a:pPr eaLnBrk="1" hangingPunct="1"/>
            <a:r>
              <a:rPr kumimoji="0" lang="en-US" altLang="ko-KR" sz="4000">
                <a:solidFill>
                  <a:schemeClr val="bg1"/>
                </a:solidFill>
                <a:latin typeface="Calibri" panose="020F0502020204030204" pitchFamily="34" charset="0"/>
                <a:cs typeface="Calibri" panose="020F0502020204030204" pitchFamily="34" charset="0"/>
              </a:rPr>
              <a:t>brand.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2834482-70D3-473F-AD4B-F32571FDF1F5}"/>
              </a:ext>
            </a:extLst>
          </p:cNvPr>
          <p:cNvSpPr/>
          <p:nvPr/>
        </p:nvSpPr>
        <p:spPr>
          <a:xfrm>
            <a:off x="-11113" y="0"/>
            <a:ext cx="2060576" cy="6858000"/>
          </a:xfrm>
          <a:prstGeom prst="rect">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2227" name="Shape 108">
            <a:extLst>
              <a:ext uri="{FF2B5EF4-FFF2-40B4-BE49-F238E27FC236}">
                <a16:creationId xmlns:a16="http://schemas.microsoft.com/office/drawing/2014/main" id="{1B9C8360-726C-47D3-B844-F9A807E1FF97}"/>
              </a:ext>
            </a:extLst>
          </p:cNvPr>
          <p:cNvSpPr>
            <a:spLocks noChangeArrowheads="1"/>
          </p:cNvSpPr>
          <p:nvPr/>
        </p:nvSpPr>
        <p:spPr bwMode="auto">
          <a:xfrm>
            <a:off x="2795588" y="3025775"/>
            <a:ext cx="3810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spcBef>
                <a:spcPts val="5900"/>
              </a:spcBef>
            </a:pPr>
            <a:r>
              <a:rPr kumimoji="0" lang="ko-KR" altLang="ko-KR" sz="1200">
                <a:solidFill>
                  <a:srgbClr val="3F3F3F"/>
                </a:solidFill>
                <a:latin typeface="Calibri" panose="020F0502020204030204" pitchFamily="34" charset="0"/>
                <a:ea typeface="맑은 고딕" panose="020B0503020000020004" pitchFamily="50" charset="-127"/>
                <a:cs typeface="Calibri" panose="020F0502020204030204" pitchFamily="34" charset="0"/>
                <a:sym typeface="helvetica" panose="020B0604020202020204" pitchFamily="34" charset="0"/>
              </a:rPr>
              <a:t>Lorem ipsum dolor sit amet, consectetuer adipiscing elit, sed magna aliquam erat volutpat. Ut wisi enim ad minim veniam, quis nostrud exerci tation ullamcorper suscipit lobortis nisl ut aliquip ex ea commodo consequat.</a:t>
            </a:r>
          </a:p>
        </p:txBody>
      </p:sp>
      <p:sp>
        <p:nvSpPr>
          <p:cNvPr id="52228" name="Shape 113">
            <a:extLst>
              <a:ext uri="{FF2B5EF4-FFF2-40B4-BE49-F238E27FC236}">
                <a16:creationId xmlns:a16="http://schemas.microsoft.com/office/drawing/2014/main" id="{08EE6E9B-69A9-4824-B5A6-3E4FE56D77FB}"/>
              </a:ext>
            </a:extLst>
          </p:cNvPr>
          <p:cNvSpPr>
            <a:spLocks noChangeArrowheads="1"/>
          </p:cNvSpPr>
          <p:nvPr/>
        </p:nvSpPr>
        <p:spPr bwMode="auto">
          <a:xfrm>
            <a:off x="2795588" y="4073525"/>
            <a:ext cx="3810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spcBef>
                <a:spcPts val="5900"/>
              </a:spcBef>
            </a:pPr>
            <a:r>
              <a:rPr kumimoji="0" lang="ko-KR" altLang="ko-KR" sz="1200">
                <a:solidFill>
                  <a:srgbClr val="3F3F3F"/>
                </a:solidFill>
                <a:latin typeface="Calibri" panose="020F0502020204030204" pitchFamily="34" charset="0"/>
                <a:ea typeface="맑은 고딕" panose="020B0503020000020004" pitchFamily="50" charset="-127"/>
                <a:cs typeface="Calibri" panose="020F0502020204030204" pitchFamily="34" charset="0"/>
                <a:sym typeface="helvetica" panose="020B0604020202020204" pitchFamily="34" charset="0"/>
              </a:rPr>
              <a:t>Lorem ipsum dolor sit amet, consectetuer adipiscing elit, sed magna aliquam erat volutpat. Ut wisi enim ad minim veniam, quis nostrud exerci tation ullamcorper suscipit lobortis nisl ut aliquip ex ea commodo consequat.</a:t>
            </a:r>
          </a:p>
        </p:txBody>
      </p:sp>
      <p:sp>
        <p:nvSpPr>
          <p:cNvPr id="52229" name="Shape 118">
            <a:extLst>
              <a:ext uri="{FF2B5EF4-FFF2-40B4-BE49-F238E27FC236}">
                <a16:creationId xmlns:a16="http://schemas.microsoft.com/office/drawing/2014/main" id="{F4082325-A5F6-48AB-8E59-83C7C0635534}"/>
              </a:ext>
            </a:extLst>
          </p:cNvPr>
          <p:cNvSpPr>
            <a:spLocks noChangeArrowheads="1"/>
          </p:cNvSpPr>
          <p:nvPr/>
        </p:nvSpPr>
        <p:spPr bwMode="auto">
          <a:xfrm>
            <a:off x="2795588" y="5164138"/>
            <a:ext cx="3810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spcBef>
                <a:spcPts val="5900"/>
              </a:spcBef>
            </a:pPr>
            <a:r>
              <a:rPr kumimoji="0" lang="ko-KR" altLang="ko-KR" sz="1200">
                <a:solidFill>
                  <a:srgbClr val="3F3F3F"/>
                </a:solidFill>
                <a:latin typeface="Calibri" panose="020F0502020204030204" pitchFamily="34" charset="0"/>
                <a:ea typeface="맑은 고딕" panose="020B0503020000020004" pitchFamily="50" charset="-127"/>
                <a:cs typeface="Calibri" panose="020F0502020204030204" pitchFamily="34" charset="0"/>
                <a:sym typeface="helvetica" panose="020B0604020202020204" pitchFamily="34" charset="0"/>
              </a:rPr>
              <a:t>Lorem ipsum dolor sit amet, consectetuer adipiscing elit, sed magna aliquam erat volutpat. Ut wisi enim ad minim veniam, quis nostrud exerci tation ullamcorper suscipit lobortis nisl ut aliquip ex ea commodo consequat.</a:t>
            </a:r>
          </a:p>
        </p:txBody>
      </p:sp>
      <p:sp>
        <p:nvSpPr>
          <p:cNvPr id="28" name="Shape 58">
            <a:extLst>
              <a:ext uri="{FF2B5EF4-FFF2-40B4-BE49-F238E27FC236}">
                <a16:creationId xmlns:a16="http://schemas.microsoft.com/office/drawing/2014/main" id="{E7D04410-B80B-4E68-BC83-7C135D27CE14}"/>
              </a:ext>
            </a:extLst>
          </p:cNvPr>
          <p:cNvSpPr/>
          <p:nvPr/>
        </p:nvSpPr>
        <p:spPr>
          <a:xfrm>
            <a:off x="2763838" y="1244600"/>
            <a:ext cx="5254625" cy="1393825"/>
          </a:xfrm>
          <a:prstGeom prst="rect">
            <a:avLst/>
          </a:prstGeom>
          <a:ln w="12700">
            <a:miter lim="400000"/>
          </a:ln>
          <a:extLst>
            <a:ext uri="{C572A759-6A51-4108-AA02-DFA0A04FC94B}"/>
          </a:extLst>
        </p:spPr>
        <p:txBody>
          <a:bodyPr lIns="50800" tIns="50800" rIns="50800" bIns="50800" anchor="ctr">
            <a:spAutoFit/>
          </a:bodyPr>
          <a:lstStyle>
            <a:lvl1pPr algn="l">
              <a:defRPr b="1" cap="all">
                <a:latin typeface="+mn-lt"/>
                <a:ea typeface="+mn-ea"/>
                <a:cs typeface="+mn-cs"/>
                <a:sym typeface="Helvetica"/>
              </a:defRPr>
            </a:lvl1pPr>
          </a:lstStyle>
          <a:p>
            <a:pPr fontAlgn="auto">
              <a:spcBef>
                <a:spcPts val="0"/>
              </a:spcBef>
              <a:spcAft>
                <a:spcPts val="0"/>
              </a:spcAft>
              <a:defRPr/>
            </a:pPr>
            <a:r>
              <a:rPr kumimoji="0" sz="2800" dirty="0">
                <a:solidFill>
                  <a:schemeClr val="tx1">
                    <a:lumMod val="65000"/>
                    <a:lumOff val="35000"/>
                  </a:schemeClr>
                </a:solidFill>
                <a:latin typeface="Calibri" pitchFamily="34" charset="0"/>
                <a:cs typeface="Calibri" pitchFamily="34" charset="0"/>
              </a:rPr>
              <a:t>Lorem ipsum dolor sit </a:t>
            </a:r>
            <a:endParaRPr kumimoji="0" lang="en-US" sz="2800" dirty="0">
              <a:solidFill>
                <a:schemeClr val="tx1">
                  <a:lumMod val="65000"/>
                  <a:lumOff val="35000"/>
                </a:schemeClr>
              </a:solidFill>
              <a:latin typeface="Calibri" pitchFamily="34" charset="0"/>
              <a:cs typeface="Calibri" pitchFamily="34" charset="0"/>
            </a:endParaRPr>
          </a:p>
          <a:p>
            <a:pPr fontAlgn="auto">
              <a:spcBef>
                <a:spcPts val="0"/>
              </a:spcBef>
              <a:spcAft>
                <a:spcPts val="0"/>
              </a:spcAft>
              <a:defRPr/>
            </a:pPr>
            <a:r>
              <a:rPr kumimoji="0" sz="2800" dirty="0">
                <a:solidFill>
                  <a:schemeClr val="tx1">
                    <a:lumMod val="65000"/>
                    <a:lumOff val="35000"/>
                  </a:schemeClr>
                </a:solidFill>
                <a:latin typeface="Calibri" pitchFamily="34" charset="0"/>
                <a:cs typeface="Calibri" pitchFamily="34" charset="0"/>
              </a:rPr>
              <a:t>amet, consectetuer adi</a:t>
            </a:r>
            <a:endParaRPr kumimoji="0" lang="en-US" sz="2800" dirty="0">
              <a:solidFill>
                <a:schemeClr val="tx1">
                  <a:lumMod val="65000"/>
                  <a:lumOff val="35000"/>
                </a:schemeClr>
              </a:solidFill>
              <a:latin typeface="Calibri" pitchFamily="34" charset="0"/>
              <a:cs typeface="Calibri" pitchFamily="34" charset="0"/>
            </a:endParaRPr>
          </a:p>
          <a:p>
            <a:pPr fontAlgn="auto">
              <a:spcBef>
                <a:spcPts val="0"/>
              </a:spcBef>
              <a:spcAft>
                <a:spcPts val="0"/>
              </a:spcAft>
              <a:defRPr/>
            </a:pPr>
            <a:r>
              <a:rPr kumimoji="0" sz="2800" dirty="0">
                <a:solidFill>
                  <a:schemeClr val="tx1">
                    <a:lumMod val="65000"/>
                    <a:lumOff val="35000"/>
                  </a:schemeClr>
                </a:solidFill>
                <a:latin typeface="Calibri" pitchFamily="34" charset="0"/>
                <a:cs typeface="Calibri" pitchFamily="34" charset="0"/>
              </a:rPr>
              <a:t>piscing elit</a:t>
            </a:r>
          </a:p>
        </p:txBody>
      </p:sp>
      <p:sp>
        <p:nvSpPr>
          <p:cNvPr id="29" name="Shape 61">
            <a:extLst>
              <a:ext uri="{FF2B5EF4-FFF2-40B4-BE49-F238E27FC236}">
                <a16:creationId xmlns:a16="http://schemas.microsoft.com/office/drawing/2014/main" id="{3EE8DA67-3EF3-42CE-8A8F-31A92B85330D}"/>
              </a:ext>
            </a:extLst>
          </p:cNvPr>
          <p:cNvSpPr/>
          <p:nvPr/>
        </p:nvSpPr>
        <p:spPr>
          <a:xfrm>
            <a:off x="2795588" y="2792413"/>
            <a:ext cx="717550" cy="0"/>
          </a:xfrm>
          <a:prstGeom prst="line">
            <a:avLst/>
          </a:prstGeom>
          <a:ln w="63500">
            <a:solidFill>
              <a:srgbClr val="86C8CE"/>
            </a:solidFill>
            <a:miter lim="400000"/>
          </a:ln>
        </p:spPr>
        <p:txBody>
          <a:bodyPr lIns="50800" tIns="50800" rIns="50800" bIns="50800" anchor="ctr"/>
          <a:lstStyle/>
          <a:p>
            <a:pPr fontAlgn="auto">
              <a:spcBef>
                <a:spcPts val="0"/>
              </a:spcBef>
              <a:spcAft>
                <a:spcPts val="0"/>
              </a:spcAft>
              <a:defRPr sz="3200"/>
            </a:pPr>
            <a:endParaRPr kumimoji="0" sz="1200" dirty="0">
              <a:latin typeface="Calibri" pitchFamily="34" charset="0"/>
              <a:ea typeface="+mn-ea"/>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직선 연결선 41">
            <a:extLst>
              <a:ext uri="{FF2B5EF4-FFF2-40B4-BE49-F238E27FC236}">
                <a16:creationId xmlns:a16="http://schemas.microsoft.com/office/drawing/2014/main" id="{6CFF16E3-A2C4-4FDA-A485-6DA020A03550}"/>
              </a:ext>
            </a:extLst>
          </p:cNvPr>
          <p:cNvCxnSpPr/>
          <p:nvPr/>
        </p:nvCxnSpPr>
        <p:spPr>
          <a:xfrm>
            <a:off x="674688" y="4638675"/>
            <a:ext cx="0" cy="1274763"/>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sp>
        <p:nvSpPr>
          <p:cNvPr id="43" name="직사각형 31">
            <a:extLst>
              <a:ext uri="{FF2B5EF4-FFF2-40B4-BE49-F238E27FC236}">
                <a16:creationId xmlns:a16="http://schemas.microsoft.com/office/drawing/2014/main" id="{BF980BE2-A777-4677-8889-8ACB5335557E}"/>
              </a:ext>
            </a:extLst>
          </p:cNvPr>
          <p:cNvSpPr>
            <a:spLocks noChangeArrowheads="1"/>
          </p:cNvSpPr>
          <p:nvPr/>
        </p:nvSpPr>
        <p:spPr bwMode="auto">
          <a:xfrm>
            <a:off x="808038" y="4589463"/>
            <a:ext cx="335597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Lorem ipsum dolor sit amet consectetuer adi piscing elit sed diam nonummy nibh euismod tincidunt ut laoreet dolore mag</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na aliquam erat volutpat. Lorem ipsum </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Dolor sit amet consectetuer adi piscing elit</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Sed diam nonummy nibh euismod tincidunt</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Ut laoreet dolore magna aliquam erat volut</a:t>
            </a:r>
            <a:endParaRPr kumimoji="0" lang="ko-KR" altLang="en-US" sz="1400" dirty="0">
              <a:solidFill>
                <a:schemeClr val="tx1">
                  <a:lumMod val="75000"/>
                  <a:lumOff val="25000"/>
                </a:schemeClr>
              </a:solidFill>
              <a:latin typeface="Calibri" panose="020F0502020204030204" pitchFamily="34" charset="0"/>
              <a:ea typeface="맑은 고딕" pitchFamily="50" charset="-127"/>
            </a:endParaRPr>
          </a:p>
        </p:txBody>
      </p:sp>
      <p:cxnSp>
        <p:nvCxnSpPr>
          <p:cNvPr id="44" name="직선 연결선 43">
            <a:extLst>
              <a:ext uri="{FF2B5EF4-FFF2-40B4-BE49-F238E27FC236}">
                <a16:creationId xmlns:a16="http://schemas.microsoft.com/office/drawing/2014/main" id="{41E0CD97-AD4E-47DF-BD8F-C5502A46D20A}"/>
              </a:ext>
            </a:extLst>
          </p:cNvPr>
          <p:cNvCxnSpPr/>
          <p:nvPr/>
        </p:nvCxnSpPr>
        <p:spPr>
          <a:xfrm>
            <a:off x="4865688" y="4597400"/>
            <a:ext cx="0" cy="1274763"/>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4B2D49B1-C9AF-438F-A598-4885C490EF85}"/>
              </a:ext>
            </a:extLst>
          </p:cNvPr>
          <p:cNvSpPr/>
          <p:nvPr/>
        </p:nvSpPr>
        <p:spPr bwMode="auto">
          <a:xfrm>
            <a:off x="623074" y="400854"/>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9" name="Rectangle 8">
            <a:extLst>
              <a:ext uri="{FF2B5EF4-FFF2-40B4-BE49-F238E27FC236}">
                <a16:creationId xmlns:a16="http://schemas.microsoft.com/office/drawing/2014/main" id="{97FAE640-6581-4995-AA65-CD3808D1B986}"/>
              </a:ext>
            </a:extLst>
          </p:cNvPr>
          <p:cNvSpPr>
            <a:spLocks/>
          </p:cNvSpPr>
          <p:nvPr/>
        </p:nvSpPr>
        <p:spPr bwMode="auto">
          <a:xfrm>
            <a:off x="792163" y="912813"/>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Calibri" panose="020F0502020204030204" pitchFamily="34" charset="0"/>
                <a:ea typeface="ヒラギノ角ゴ ProN W3"/>
                <a:cs typeface="Calibri" panose="020F0502020204030204" pitchFamily="34" charset="0"/>
                <a:sym typeface="Open Sans"/>
              </a:rPr>
              <a:t>Write your subtitle in this line</a:t>
            </a:r>
          </a:p>
        </p:txBody>
      </p:sp>
      <p:sp>
        <p:nvSpPr>
          <p:cNvPr id="21" name="직사각형 31">
            <a:extLst>
              <a:ext uri="{FF2B5EF4-FFF2-40B4-BE49-F238E27FC236}">
                <a16:creationId xmlns:a16="http://schemas.microsoft.com/office/drawing/2014/main" id="{2CA3F79C-0C29-4F3D-8550-57D4F37042FA}"/>
              </a:ext>
            </a:extLst>
          </p:cNvPr>
          <p:cNvSpPr>
            <a:spLocks noChangeArrowheads="1"/>
          </p:cNvSpPr>
          <p:nvPr/>
        </p:nvSpPr>
        <p:spPr bwMode="auto">
          <a:xfrm>
            <a:off x="5030788" y="4594225"/>
            <a:ext cx="3354387"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Lorem ipsum dolor sit amet consectetuer adi piscing elit sed diam nonummy nibh euismod tincidunt ut laoreet dolore mag</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na aliquam erat volutpat. Lorem ipsum </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Dolor sit amet consectetuer adi piscing elit</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Sed diam nonummy nibh euismod tincidunt</a:t>
            </a:r>
          </a:p>
          <a:p>
            <a:pPr>
              <a:lnSpc>
                <a:spcPct val="80000"/>
              </a:lnSpc>
              <a:buFont typeface="Arial" charset="0"/>
              <a:buNone/>
              <a:defRPr/>
            </a:pPr>
            <a:r>
              <a:rPr kumimoji="0" lang="en-US" altLang="ko-KR" sz="1400" dirty="0">
                <a:solidFill>
                  <a:schemeClr val="tx1">
                    <a:lumMod val="75000"/>
                    <a:lumOff val="25000"/>
                  </a:schemeClr>
                </a:solidFill>
                <a:latin typeface="Calibri" panose="020F0502020204030204" pitchFamily="34" charset="0"/>
                <a:ea typeface="Arial Unicode MS" pitchFamily="50" charset="-127"/>
                <a:cs typeface="Arial Unicode MS" pitchFamily="50" charset="-127"/>
              </a:rPr>
              <a:t>Ut laoreet dolore magna aliquam erat volut</a:t>
            </a:r>
            <a:endParaRPr kumimoji="0" lang="ko-KR" altLang="en-US" sz="1400" dirty="0">
              <a:solidFill>
                <a:schemeClr val="tx1">
                  <a:lumMod val="75000"/>
                  <a:lumOff val="25000"/>
                </a:schemeClr>
              </a:solidFill>
              <a:latin typeface="Calibri" panose="020F0502020204030204" pitchFamily="34" charset="0"/>
              <a:ea typeface="맑은 고딕" pitchFamily="50" charset="-127"/>
            </a:endParaRPr>
          </a:p>
        </p:txBody>
      </p:sp>
      <p:graphicFrame>
        <p:nvGraphicFramePr>
          <p:cNvPr id="53256" name="차트 19">
            <a:extLst>
              <a:ext uri="{FF2B5EF4-FFF2-40B4-BE49-F238E27FC236}">
                <a16:creationId xmlns:a16="http://schemas.microsoft.com/office/drawing/2014/main" id="{1F7A20FA-D8AB-447D-AC75-8D94F7FD2F11}"/>
              </a:ext>
            </a:extLst>
          </p:cNvPr>
          <p:cNvGraphicFramePr>
            <a:graphicFrameLocks/>
          </p:cNvGraphicFramePr>
          <p:nvPr/>
        </p:nvGraphicFramePr>
        <p:xfrm>
          <a:off x="579438" y="1700213"/>
          <a:ext cx="2144712" cy="2041525"/>
        </p:xfrm>
        <a:graphic>
          <a:graphicData uri="http://schemas.openxmlformats.org/presentationml/2006/ole">
            <mc:AlternateContent xmlns:mc="http://schemas.openxmlformats.org/markup-compatibility/2006">
              <mc:Choice xmlns:v="urn:schemas-microsoft-com:vml" Requires="v">
                <p:oleObj spid="_x0000_s53268" name="차트" r:id="rId3" imgW="2724021" imgH="2590920" progId="Excel.Chart.8">
                  <p:embed/>
                </p:oleObj>
              </mc:Choice>
              <mc:Fallback>
                <p:oleObj name="차트" r:id="rId3" imgW="2724021" imgH="2590920" progId="Excel.Chart.8">
                  <p:embed/>
                  <p:pic>
                    <p:nvPicPr>
                      <p:cNvPr id="0" name="차트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8" y="1700213"/>
                        <a:ext cx="21447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직사각형 23">
            <a:extLst>
              <a:ext uri="{FF2B5EF4-FFF2-40B4-BE49-F238E27FC236}">
                <a16:creationId xmlns:a16="http://schemas.microsoft.com/office/drawing/2014/main" id="{0894A18E-17A9-4CE2-9670-1AF85E248AD5}"/>
              </a:ext>
            </a:extLst>
          </p:cNvPr>
          <p:cNvSpPr/>
          <p:nvPr/>
        </p:nvSpPr>
        <p:spPr bwMode="auto">
          <a:xfrm>
            <a:off x="995393" y="2198077"/>
            <a:ext cx="1391494" cy="923330"/>
          </a:xfrm>
          <a:prstGeom prst="rect">
            <a:avLst/>
          </a:prstGeom>
          <a:noFill/>
        </p:spPr>
        <p:txBody>
          <a:bodyPr>
            <a:spAutoFit/>
          </a:bodyPr>
          <a:lstStyle/>
          <a:p>
            <a:pPr algn="ctr" fontAlgn="auto">
              <a:spcBef>
                <a:spcPts val="0"/>
              </a:spcBef>
              <a:spcAft>
                <a:spcPts val="0"/>
              </a:spcAft>
              <a:defRPr/>
            </a:pPr>
            <a:r>
              <a:rPr kumimoji="0" lang="en-US" altLang="ko-KR" sz="5400" spc="-150" dirty="0">
                <a:ln>
                  <a:solidFill>
                    <a:schemeClr val="bg1">
                      <a:alpha val="0"/>
                    </a:schemeClr>
                  </a:solidFill>
                </a:ln>
                <a:solidFill>
                  <a:srgbClr val="919098"/>
                </a:solidFill>
                <a:latin typeface="Calibri" pitchFamily="34" charset="0"/>
                <a:ea typeface="+mn-ea"/>
                <a:cs typeface="Calibri" pitchFamily="34" charset="0"/>
              </a:rPr>
              <a:t>25%</a:t>
            </a:r>
            <a:endParaRPr kumimoji="0" lang="ko-KR" altLang="en-US" sz="5400" spc="-150" dirty="0">
              <a:ln>
                <a:solidFill>
                  <a:schemeClr val="bg1">
                    <a:alpha val="0"/>
                  </a:schemeClr>
                </a:solidFill>
              </a:ln>
              <a:solidFill>
                <a:srgbClr val="919098"/>
              </a:solidFill>
              <a:latin typeface="Calibri" pitchFamily="34" charset="0"/>
              <a:ea typeface="+mn-ea"/>
              <a:cs typeface="Calibri" pitchFamily="34" charset="0"/>
            </a:endParaRPr>
          </a:p>
        </p:txBody>
      </p:sp>
      <p:graphicFrame>
        <p:nvGraphicFramePr>
          <p:cNvPr id="53258" name="차트 19">
            <a:extLst>
              <a:ext uri="{FF2B5EF4-FFF2-40B4-BE49-F238E27FC236}">
                <a16:creationId xmlns:a16="http://schemas.microsoft.com/office/drawing/2014/main" id="{A87E18B9-00BC-4A53-A8DB-E62D5FF40A49}"/>
              </a:ext>
            </a:extLst>
          </p:cNvPr>
          <p:cNvGraphicFramePr>
            <a:graphicFrameLocks/>
          </p:cNvGraphicFramePr>
          <p:nvPr/>
        </p:nvGraphicFramePr>
        <p:xfrm>
          <a:off x="3465513" y="1700213"/>
          <a:ext cx="2144712" cy="2041525"/>
        </p:xfrm>
        <a:graphic>
          <a:graphicData uri="http://schemas.openxmlformats.org/presentationml/2006/ole">
            <mc:AlternateContent xmlns:mc="http://schemas.openxmlformats.org/markup-compatibility/2006">
              <mc:Choice xmlns:v="urn:schemas-microsoft-com:vml" Requires="v">
                <p:oleObj spid="_x0000_s53269" name="차트" r:id="rId5" imgW="2724021" imgH="2590920" progId="Excel.Chart.8">
                  <p:embed/>
                </p:oleObj>
              </mc:Choice>
              <mc:Fallback>
                <p:oleObj name="차트" r:id="rId5" imgW="2724021" imgH="2590920" progId="Excel.Chart.8">
                  <p:embed/>
                  <p:pic>
                    <p:nvPicPr>
                      <p:cNvPr id="0" name="차트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513" y="1700213"/>
                        <a:ext cx="21447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직사각형 14">
            <a:extLst>
              <a:ext uri="{FF2B5EF4-FFF2-40B4-BE49-F238E27FC236}">
                <a16:creationId xmlns:a16="http://schemas.microsoft.com/office/drawing/2014/main" id="{79675EBE-53A9-4796-8F42-AF6CC4790AB6}"/>
              </a:ext>
            </a:extLst>
          </p:cNvPr>
          <p:cNvSpPr/>
          <p:nvPr/>
        </p:nvSpPr>
        <p:spPr bwMode="auto">
          <a:xfrm>
            <a:off x="3852413" y="2198077"/>
            <a:ext cx="1391494" cy="923330"/>
          </a:xfrm>
          <a:prstGeom prst="rect">
            <a:avLst/>
          </a:prstGeom>
          <a:noFill/>
        </p:spPr>
        <p:txBody>
          <a:bodyPr>
            <a:spAutoFit/>
          </a:bodyPr>
          <a:lstStyle/>
          <a:p>
            <a:pPr algn="ctr" fontAlgn="auto">
              <a:spcBef>
                <a:spcPts val="0"/>
              </a:spcBef>
              <a:spcAft>
                <a:spcPts val="0"/>
              </a:spcAft>
              <a:defRPr/>
            </a:pPr>
            <a:r>
              <a:rPr kumimoji="0" lang="en-US" altLang="ko-KR" sz="5400" spc="-150" dirty="0">
                <a:ln>
                  <a:solidFill>
                    <a:schemeClr val="bg1">
                      <a:alpha val="0"/>
                    </a:schemeClr>
                  </a:solidFill>
                </a:ln>
                <a:solidFill>
                  <a:srgbClr val="919098"/>
                </a:solidFill>
                <a:latin typeface="Calibri" pitchFamily="34" charset="0"/>
                <a:ea typeface="+mn-ea"/>
                <a:cs typeface="Calibri" pitchFamily="34" charset="0"/>
              </a:rPr>
              <a:t>25%</a:t>
            </a:r>
            <a:endParaRPr kumimoji="0" lang="ko-KR" altLang="en-US" sz="5400" spc="-150" dirty="0">
              <a:ln>
                <a:solidFill>
                  <a:schemeClr val="bg1">
                    <a:alpha val="0"/>
                  </a:schemeClr>
                </a:solidFill>
              </a:ln>
              <a:solidFill>
                <a:srgbClr val="919098"/>
              </a:solidFill>
              <a:latin typeface="Calibri" pitchFamily="34" charset="0"/>
              <a:ea typeface="+mn-ea"/>
              <a:cs typeface="Calibri" pitchFamily="34" charset="0"/>
            </a:endParaRPr>
          </a:p>
        </p:txBody>
      </p:sp>
      <p:graphicFrame>
        <p:nvGraphicFramePr>
          <p:cNvPr id="53260" name="차트 19">
            <a:extLst>
              <a:ext uri="{FF2B5EF4-FFF2-40B4-BE49-F238E27FC236}">
                <a16:creationId xmlns:a16="http://schemas.microsoft.com/office/drawing/2014/main" id="{CD65659D-7D27-4FDB-9A6B-14008F12F086}"/>
              </a:ext>
            </a:extLst>
          </p:cNvPr>
          <p:cNvGraphicFramePr>
            <a:graphicFrameLocks/>
          </p:cNvGraphicFramePr>
          <p:nvPr/>
        </p:nvGraphicFramePr>
        <p:xfrm>
          <a:off x="6332538" y="1646238"/>
          <a:ext cx="2144712" cy="2041525"/>
        </p:xfrm>
        <a:graphic>
          <a:graphicData uri="http://schemas.openxmlformats.org/presentationml/2006/ole">
            <mc:AlternateContent xmlns:mc="http://schemas.openxmlformats.org/markup-compatibility/2006">
              <mc:Choice xmlns:v="urn:schemas-microsoft-com:vml" Requires="v">
                <p:oleObj spid="_x0000_s53270" name="차트" r:id="rId6" imgW="2724021" imgH="2590920" progId="Excel.Chart.8">
                  <p:embed/>
                </p:oleObj>
              </mc:Choice>
              <mc:Fallback>
                <p:oleObj name="차트" r:id="rId6" imgW="2724021" imgH="2590920" progId="Excel.Chart.8">
                  <p:embed/>
                  <p:pic>
                    <p:nvPicPr>
                      <p:cNvPr id="0" name="차트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538" y="1646238"/>
                        <a:ext cx="21447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직사각형 16">
            <a:extLst>
              <a:ext uri="{FF2B5EF4-FFF2-40B4-BE49-F238E27FC236}">
                <a16:creationId xmlns:a16="http://schemas.microsoft.com/office/drawing/2014/main" id="{DF71CBA0-4CD3-4C27-B817-9BD9176206EB}"/>
              </a:ext>
            </a:extLst>
          </p:cNvPr>
          <p:cNvSpPr/>
          <p:nvPr/>
        </p:nvSpPr>
        <p:spPr bwMode="auto">
          <a:xfrm>
            <a:off x="6709433" y="2204864"/>
            <a:ext cx="1391494" cy="923330"/>
          </a:xfrm>
          <a:prstGeom prst="rect">
            <a:avLst/>
          </a:prstGeom>
          <a:noFill/>
        </p:spPr>
        <p:txBody>
          <a:bodyPr>
            <a:spAutoFit/>
          </a:bodyPr>
          <a:lstStyle/>
          <a:p>
            <a:pPr algn="ctr" fontAlgn="auto">
              <a:spcBef>
                <a:spcPts val="0"/>
              </a:spcBef>
              <a:spcAft>
                <a:spcPts val="0"/>
              </a:spcAft>
              <a:defRPr/>
            </a:pPr>
            <a:r>
              <a:rPr kumimoji="0" lang="en-US" altLang="ko-KR" sz="5400" spc="-150" dirty="0">
                <a:ln>
                  <a:solidFill>
                    <a:schemeClr val="bg1">
                      <a:alpha val="0"/>
                    </a:schemeClr>
                  </a:solidFill>
                </a:ln>
                <a:solidFill>
                  <a:srgbClr val="919098"/>
                </a:solidFill>
                <a:latin typeface="Calibri" pitchFamily="34" charset="0"/>
                <a:ea typeface="+mn-ea"/>
                <a:cs typeface="Calibri" pitchFamily="34" charset="0"/>
              </a:rPr>
              <a:t>25%</a:t>
            </a:r>
            <a:endParaRPr kumimoji="0" lang="ko-KR" altLang="en-US" sz="5400" spc="-150" dirty="0">
              <a:ln>
                <a:solidFill>
                  <a:schemeClr val="bg1">
                    <a:alpha val="0"/>
                  </a:schemeClr>
                </a:solidFill>
              </a:ln>
              <a:solidFill>
                <a:srgbClr val="919098"/>
              </a:solidFill>
              <a:latin typeface="Calibri" pitchFamily="34" charset="0"/>
              <a:ea typeface="+mn-ea"/>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ppt_w*0.7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32E4631F-DAC9-4B99-91A6-C561A21E14CA}"/>
              </a:ext>
            </a:extLst>
          </p:cNvPr>
          <p:cNvSpPr/>
          <p:nvPr/>
        </p:nvSpPr>
        <p:spPr bwMode="auto">
          <a:xfrm>
            <a:off x="784054" y="631493"/>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1" name="Rectangle 8">
            <a:extLst>
              <a:ext uri="{FF2B5EF4-FFF2-40B4-BE49-F238E27FC236}">
                <a16:creationId xmlns:a16="http://schemas.microsoft.com/office/drawing/2014/main" id="{4915F1FE-FB5F-40A8-ADFD-057DF2A0B1D9}"/>
              </a:ext>
            </a:extLst>
          </p:cNvPr>
          <p:cNvSpPr>
            <a:spLocks/>
          </p:cNvSpPr>
          <p:nvPr/>
        </p:nvSpPr>
        <p:spPr bwMode="auto">
          <a:xfrm>
            <a:off x="1106488" y="111125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000" dirty="0">
                <a:solidFill>
                  <a:schemeClr val="tx1">
                    <a:lumMod val="75000"/>
                    <a:lumOff val="25000"/>
                  </a:schemeClr>
                </a:solidFill>
                <a:latin typeface="Open Sans" pitchFamily="34" charset="0"/>
                <a:ea typeface="ヒラギノ角ゴ ProN W3"/>
                <a:cs typeface="ヒラギノ角ゴ ProN W3"/>
                <a:sym typeface="Open Sans" pitchFamily="34" charset="0"/>
              </a:rPr>
              <a:t>Write your subtitle in this line</a:t>
            </a:r>
          </a:p>
        </p:txBody>
      </p:sp>
      <p:pic>
        <p:nvPicPr>
          <p:cNvPr id="54276" name="그림 4">
            <a:extLst>
              <a:ext uri="{FF2B5EF4-FFF2-40B4-BE49-F238E27FC236}">
                <a16:creationId xmlns:a16="http://schemas.microsoft.com/office/drawing/2014/main" id="{9AE6C5DD-A3C5-4D8E-9E06-707A33234506}"/>
              </a:ext>
            </a:extLst>
          </p:cNvPr>
          <p:cNvPicPr>
            <a:picLocks noChangeAspect="1"/>
          </p:cNvPicPr>
          <p:nvPr/>
        </p:nvPicPr>
        <p:blipFill>
          <a:blip r:embed="rId2">
            <a:extLst>
              <a:ext uri="{28A0092B-C50C-407E-A947-70E740481C1C}">
                <a14:useLocalDpi xmlns:a14="http://schemas.microsoft.com/office/drawing/2010/main" val="0"/>
              </a:ext>
            </a:extLst>
          </a:blip>
          <a:srcRect t="14001" b="34171"/>
          <a:stretch>
            <a:fillRect/>
          </a:stretch>
        </p:blipFill>
        <p:spPr bwMode="auto">
          <a:xfrm>
            <a:off x="-346075" y="1612900"/>
            <a:ext cx="91440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6">
            <a:extLst>
              <a:ext uri="{FF2B5EF4-FFF2-40B4-BE49-F238E27FC236}">
                <a16:creationId xmlns:a16="http://schemas.microsoft.com/office/drawing/2014/main" id="{DA1BD94D-6F2D-4D00-BC40-356151BF7A59}"/>
              </a:ext>
            </a:extLst>
          </p:cNvPr>
          <p:cNvSpPr/>
          <p:nvPr/>
        </p:nvSpPr>
        <p:spPr>
          <a:xfrm>
            <a:off x="7516813" y="3695700"/>
            <a:ext cx="720725" cy="1152525"/>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1" name="직사각형 40">
            <a:extLst>
              <a:ext uri="{FF2B5EF4-FFF2-40B4-BE49-F238E27FC236}">
                <a16:creationId xmlns:a16="http://schemas.microsoft.com/office/drawing/2014/main" id="{759DE91F-8DF4-4FDB-966B-1FC0338EFADC}"/>
              </a:ext>
            </a:extLst>
          </p:cNvPr>
          <p:cNvSpPr/>
          <p:nvPr/>
        </p:nvSpPr>
        <p:spPr>
          <a:xfrm>
            <a:off x="6689725" y="2790825"/>
            <a:ext cx="676275" cy="2057400"/>
          </a:xfrm>
          <a:prstGeom prst="rect">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4" name="직사각형 43">
            <a:extLst>
              <a:ext uri="{FF2B5EF4-FFF2-40B4-BE49-F238E27FC236}">
                <a16:creationId xmlns:a16="http://schemas.microsoft.com/office/drawing/2014/main" id="{9F20819C-DED5-4621-8F42-7EB68E2DE8C2}"/>
              </a:ext>
            </a:extLst>
          </p:cNvPr>
          <p:cNvSpPr/>
          <p:nvPr/>
        </p:nvSpPr>
        <p:spPr>
          <a:xfrm>
            <a:off x="5819775" y="3048000"/>
            <a:ext cx="674688" cy="1800225"/>
          </a:xfrm>
          <a:prstGeom prst="rect">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5" name="직사각형 44">
            <a:extLst>
              <a:ext uri="{FF2B5EF4-FFF2-40B4-BE49-F238E27FC236}">
                <a16:creationId xmlns:a16="http://schemas.microsoft.com/office/drawing/2014/main" id="{1B5F4091-0D77-4E48-880D-59DB66A30767}"/>
              </a:ext>
            </a:extLst>
          </p:cNvPr>
          <p:cNvSpPr/>
          <p:nvPr/>
        </p:nvSpPr>
        <p:spPr>
          <a:xfrm>
            <a:off x="4406900" y="3819525"/>
            <a:ext cx="452438" cy="1028700"/>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6" name="직사각형 45">
            <a:extLst>
              <a:ext uri="{FF2B5EF4-FFF2-40B4-BE49-F238E27FC236}">
                <a16:creationId xmlns:a16="http://schemas.microsoft.com/office/drawing/2014/main" id="{EE12F354-CFA5-49B3-80AB-ACFFF2637692}"/>
              </a:ext>
            </a:extLst>
          </p:cNvPr>
          <p:cNvSpPr/>
          <p:nvPr/>
        </p:nvSpPr>
        <p:spPr>
          <a:xfrm>
            <a:off x="3817938" y="4565650"/>
            <a:ext cx="504825" cy="282575"/>
          </a:xfrm>
          <a:prstGeom prst="rect">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7" name="직사각형 46">
            <a:extLst>
              <a:ext uri="{FF2B5EF4-FFF2-40B4-BE49-F238E27FC236}">
                <a16:creationId xmlns:a16="http://schemas.microsoft.com/office/drawing/2014/main" id="{FA41EC59-64C2-421B-97AE-AF7E2EF7F890}"/>
              </a:ext>
            </a:extLst>
          </p:cNvPr>
          <p:cNvSpPr/>
          <p:nvPr/>
        </p:nvSpPr>
        <p:spPr>
          <a:xfrm>
            <a:off x="3232150" y="2571750"/>
            <a:ext cx="476250" cy="2276475"/>
          </a:xfrm>
          <a:prstGeom prst="rect">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8" name="직사각형 47">
            <a:extLst>
              <a:ext uri="{FF2B5EF4-FFF2-40B4-BE49-F238E27FC236}">
                <a16:creationId xmlns:a16="http://schemas.microsoft.com/office/drawing/2014/main" id="{71F6A3A3-9FEE-42CA-B6C4-72ED92198ECF}"/>
              </a:ext>
            </a:extLst>
          </p:cNvPr>
          <p:cNvSpPr/>
          <p:nvPr/>
        </p:nvSpPr>
        <p:spPr>
          <a:xfrm>
            <a:off x="2024063" y="4335463"/>
            <a:ext cx="252412" cy="512762"/>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9" name="직사각형 48">
            <a:extLst>
              <a:ext uri="{FF2B5EF4-FFF2-40B4-BE49-F238E27FC236}">
                <a16:creationId xmlns:a16="http://schemas.microsoft.com/office/drawing/2014/main" id="{D64CA5A6-AFD6-416E-90DF-2B31864CFA15}"/>
              </a:ext>
            </a:extLst>
          </p:cNvPr>
          <p:cNvSpPr/>
          <p:nvPr/>
        </p:nvSpPr>
        <p:spPr>
          <a:xfrm>
            <a:off x="1681163" y="3382963"/>
            <a:ext cx="250825" cy="1465262"/>
          </a:xfrm>
          <a:prstGeom prst="rect">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0" name="직사각형 49">
            <a:extLst>
              <a:ext uri="{FF2B5EF4-FFF2-40B4-BE49-F238E27FC236}">
                <a16:creationId xmlns:a16="http://schemas.microsoft.com/office/drawing/2014/main" id="{D29CD32D-ED3F-43BD-9E00-DB95F6F368D4}"/>
              </a:ext>
            </a:extLst>
          </p:cNvPr>
          <p:cNvSpPr/>
          <p:nvPr/>
        </p:nvSpPr>
        <p:spPr>
          <a:xfrm>
            <a:off x="1319213" y="2976563"/>
            <a:ext cx="250825" cy="1871662"/>
          </a:xfrm>
          <a:prstGeom prst="rect">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1" name="Rectangle 17">
            <a:extLst>
              <a:ext uri="{FF2B5EF4-FFF2-40B4-BE49-F238E27FC236}">
                <a16:creationId xmlns:a16="http://schemas.microsoft.com/office/drawing/2014/main" id="{7C2CEB38-D53C-400A-AD21-3D8AF5F3BCE7}"/>
              </a:ext>
            </a:extLst>
          </p:cNvPr>
          <p:cNvSpPr>
            <a:spLocks/>
          </p:cNvSpPr>
          <p:nvPr/>
        </p:nvSpPr>
        <p:spPr bwMode="auto">
          <a:xfrm rot="16200000">
            <a:off x="733425" y="5532438"/>
            <a:ext cx="14065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2013</a:t>
            </a:r>
          </a:p>
        </p:txBody>
      </p:sp>
      <p:sp>
        <p:nvSpPr>
          <p:cNvPr id="52" name="Rectangle 17">
            <a:extLst>
              <a:ext uri="{FF2B5EF4-FFF2-40B4-BE49-F238E27FC236}">
                <a16:creationId xmlns:a16="http://schemas.microsoft.com/office/drawing/2014/main" id="{292A062F-0C80-4F84-98A7-B2D1714B8C0B}"/>
              </a:ext>
            </a:extLst>
          </p:cNvPr>
          <p:cNvSpPr>
            <a:spLocks/>
          </p:cNvSpPr>
          <p:nvPr/>
        </p:nvSpPr>
        <p:spPr bwMode="auto">
          <a:xfrm rot="16200000">
            <a:off x="1100932" y="5544344"/>
            <a:ext cx="14049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2014</a:t>
            </a:r>
          </a:p>
        </p:txBody>
      </p:sp>
      <p:sp>
        <p:nvSpPr>
          <p:cNvPr id="53" name="Rectangle 17">
            <a:extLst>
              <a:ext uri="{FF2B5EF4-FFF2-40B4-BE49-F238E27FC236}">
                <a16:creationId xmlns:a16="http://schemas.microsoft.com/office/drawing/2014/main" id="{76B44C1E-2372-477B-B29A-58BF18FF4057}"/>
              </a:ext>
            </a:extLst>
          </p:cNvPr>
          <p:cNvSpPr>
            <a:spLocks/>
          </p:cNvSpPr>
          <p:nvPr/>
        </p:nvSpPr>
        <p:spPr bwMode="auto">
          <a:xfrm rot="16200000">
            <a:off x="1450182" y="5525294"/>
            <a:ext cx="14049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2015</a:t>
            </a:r>
          </a:p>
        </p:txBody>
      </p:sp>
      <p:sp>
        <p:nvSpPr>
          <p:cNvPr id="54" name="Rectangle 17">
            <a:extLst>
              <a:ext uri="{FF2B5EF4-FFF2-40B4-BE49-F238E27FC236}">
                <a16:creationId xmlns:a16="http://schemas.microsoft.com/office/drawing/2014/main" id="{E312AC90-E7F4-4C99-B03C-DD2A606E7555}"/>
              </a:ext>
            </a:extLst>
          </p:cNvPr>
          <p:cNvSpPr>
            <a:spLocks/>
          </p:cNvSpPr>
          <p:nvPr/>
        </p:nvSpPr>
        <p:spPr bwMode="auto">
          <a:xfrm rot="16200000">
            <a:off x="2760663" y="5565775"/>
            <a:ext cx="1404937"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2013</a:t>
            </a:r>
          </a:p>
        </p:txBody>
      </p:sp>
      <p:sp>
        <p:nvSpPr>
          <p:cNvPr id="55" name="Rectangle 17">
            <a:extLst>
              <a:ext uri="{FF2B5EF4-FFF2-40B4-BE49-F238E27FC236}">
                <a16:creationId xmlns:a16="http://schemas.microsoft.com/office/drawing/2014/main" id="{60033E7C-5D2B-4D3B-8959-A1AE49452639}"/>
              </a:ext>
            </a:extLst>
          </p:cNvPr>
          <p:cNvSpPr>
            <a:spLocks/>
          </p:cNvSpPr>
          <p:nvPr/>
        </p:nvSpPr>
        <p:spPr bwMode="auto">
          <a:xfrm rot="16200000">
            <a:off x="3371850" y="5541963"/>
            <a:ext cx="14049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2014</a:t>
            </a:r>
          </a:p>
        </p:txBody>
      </p:sp>
      <p:sp>
        <p:nvSpPr>
          <p:cNvPr id="69" name="Rectangle 17">
            <a:extLst>
              <a:ext uri="{FF2B5EF4-FFF2-40B4-BE49-F238E27FC236}">
                <a16:creationId xmlns:a16="http://schemas.microsoft.com/office/drawing/2014/main" id="{68089D2D-C724-4B4B-B5CA-305B00391801}"/>
              </a:ext>
            </a:extLst>
          </p:cNvPr>
          <p:cNvSpPr>
            <a:spLocks/>
          </p:cNvSpPr>
          <p:nvPr/>
        </p:nvSpPr>
        <p:spPr bwMode="auto">
          <a:xfrm rot="16200000">
            <a:off x="3930650" y="5554663"/>
            <a:ext cx="14049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2015</a:t>
            </a:r>
          </a:p>
        </p:txBody>
      </p:sp>
      <p:sp>
        <p:nvSpPr>
          <p:cNvPr id="70" name="Rectangle 17">
            <a:extLst>
              <a:ext uri="{FF2B5EF4-FFF2-40B4-BE49-F238E27FC236}">
                <a16:creationId xmlns:a16="http://schemas.microsoft.com/office/drawing/2014/main" id="{EE960989-2456-413F-8D42-2BEEE532D981}"/>
              </a:ext>
            </a:extLst>
          </p:cNvPr>
          <p:cNvSpPr>
            <a:spLocks/>
          </p:cNvSpPr>
          <p:nvPr/>
        </p:nvSpPr>
        <p:spPr bwMode="auto">
          <a:xfrm rot="16200000">
            <a:off x="5466557" y="5560219"/>
            <a:ext cx="14049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2013</a:t>
            </a:r>
          </a:p>
        </p:txBody>
      </p:sp>
      <p:sp>
        <p:nvSpPr>
          <p:cNvPr id="71" name="Rectangle 17">
            <a:extLst>
              <a:ext uri="{FF2B5EF4-FFF2-40B4-BE49-F238E27FC236}">
                <a16:creationId xmlns:a16="http://schemas.microsoft.com/office/drawing/2014/main" id="{CCD9DB1D-D9AF-4AB8-80FF-D6CC9A449200}"/>
              </a:ext>
            </a:extLst>
          </p:cNvPr>
          <p:cNvSpPr>
            <a:spLocks/>
          </p:cNvSpPr>
          <p:nvPr/>
        </p:nvSpPr>
        <p:spPr bwMode="auto">
          <a:xfrm rot="16200000">
            <a:off x="6324600" y="5541963"/>
            <a:ext cx="14049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2014</a:t>
            </a:r>
          </a:p>
        </p:txBody>
      </p:sp>
      <p:sp>
        <p:nvSpPr>
          <p:cNvPr id="72" name="Rectangle 17">
            <a:extLst>
              <a:ext uri="{FF2B5EF4-FFF2-40B4-BE49-F238E27FC236}">
                <a16:creationId xmlns:a16="http://schemas.microsoft.com/office/drawing/2014/main" id="{042DF70B-7450-47F0-A507-1BCAE544704B}"/>
              </a:ext>
            </a:extLst>
          </p:cNvPr>
          <p:cNvSpPr>
            <a:spLocks/>
          </p:cNvSpPr>
          <p:nvPr/>
        </p:nvSpPr>
        <p:spPr bwMode="auto">
          <a:xfrm rot="16200000">
            <a:off x="7200107" y="5542756"/>
            <a:ext cx="14049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2015</a:t>
            </a:r>
          </a:p>
        </p:txBody>
      </p:sp>
      <p:sp>
        <p:nvSpPr>
          <p:cNvPr id="73" name="직사각형 72">
            <a:extLst>
              <a:ext uri="{FF2B5EF4-FFF2-40B4-BE49-F238E27FC236}">
                <a16:creationId xmlns:a16="http://schemas.microsoft.com/office/drawing/2014/main" id="{DF83F16F-A409-4E83-AB30-75770645D0F2}"/>
              </a:ext>
            </a:extLst>
          </p:cNvPr>
          <p:cNvSpPr/>
          <p:nvPr/>
        </p:nvSpPr>
        <p:spPr>
          <a:xfrm>
            <a:off x="7585698" y="3827749"/>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40%</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85" name="직사각형 84">
            <a:extLst>
              <a:ext uri="{FF2B5EF4-FFF2-40B4-BE49-F238E27FC236}">
                <a16:creationId xmlns:a16="http://schemas.microsoft.com/office/drawing/2014/main" id="{4AE4B745-32A5-4E04-A154-44EEF2C83A9A}"/>
              </a:ext>
            </a:extLst>
          </p:cNvPr>
          <p:cNvSpPr/>
          <p:nvPr/>
        </p:nvSpPr>
        <p:spPr>
          <a:xfrm>
            <a:off x="6735574" y="2863048"/>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77%</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86" name="직사각형 85">
            <a:extLst>
              <a:ext uri="{FF2B5EF4-FFF2-40B4-BE49-F238E27FC236}">
                <a16:creationId xmlns:a16="http://schemas.microsoft.com/office/drawing/2014/main" id="{B5CC82F2-61D8-4DE5-85B4-08488422901E}"/>
              </a:ext>
            </a:extLst>
          </p:cNvPr>
          <p:cNvSpPr/>
          <p:nvPr/>
        </p:nvSpPr>
        <p:spPr>
          <a:xfrm>
            <a:off x="5865502" y="3140968"/>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64%</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87" name="직사각형 86">
            <a:extLst>
              <a:ext uri="{FF2B5EF4-FFF2-40B4-BE49-F238E27FC236}">
                <a16:creationId xmlns:a16="http://schemas.microsoft.com/office/drawing/2014/main" id="{056CDB58-A2B3-48FF-AFE7-50D972FF906C}"/>
              </a:ext>
            </a:extLst>
          </p:cNvPr>
          <p:cNvSpPr/>
          <p:nvPr/>
        </p:nvSpPr>
        <p:spPr>
          <a:xfrm>
            <a:off x="4377982" y="3902518"/>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30%</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88" name="직사각형 87">
            <a:extLst>
              <a:ext uri="{FF2B5EF4-FFF2-40B4-BE49-F238E27FC236}">
                <a16:creationId xmlns:a16="http://schemas.microsoft.com/office/drawing/2014/main" id="{B059D694-0DE2-4145-AE7E-F7A0D87544E0}"/>
              </a:ext>
            </a:extLst>
          </p:cNvPr>
          <p:cNvSpPr/>
          <p:nvPr/>
        </p:nvSpPr>
        <p:spPr>
          <a:xfrm>
            <a:off x="3782331" y="4521808"/>
            <a:ext cx="46679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7%</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89" name="직사각형 88">
            <a:extLst>
              <a:ext uri="{FF2B5EF4-FFF2-40B4-BE49-F238E27FC236}">
                <a16:creationId xmlns:a16="http://schemas.microsoft.com/office/drawing/2014/main" id="{DFADB97B-4568-4E08-A9DB-A3B81EC08A80}"/>
              </a:ext>
            </a:extLst>
          </p:cNvPr>
          <p:cNvSpPr/>
          <p:nvPr/>
        </p:nvSpPr>
        <p:spPr>
          <a:xfrm>
            <a:off x="3198517" y="2622156"/>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90%</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90" name="직사각형 89">
            <a:extLst>
              <a:ext uri="{FF2B5EF4-FFF2-40B4-BE49-F238E27FC236}">
                <a16:creationId xmlns:a16="http://schemas.microsoft.com/office/drawing/2014/main" id="{C4ED3701-C249-4163-BAAD-B156A8A3B9C9}"/>
              </a:ext>
            </a:extLst>
          </p:cNvPr>
          <p:cNvSpPr/>
          <p:nvPr/>
        </p:nvSpPr>
        <p:spPr>
          <a:xfrm rot="16200000">
            <a:off x="1135295" y="3198177"/>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55%</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91" name="직사각형 90">
            <a:extLst>
              <a:ext uri="{FF2B5EF4-FFF2-40B4-BE49-F238E27FC236}">
                <a16:creationId xmlns:a16="http://schemas.microsoft.com/office/drawing/2014/main" id="{F3F33D73-A746-41F1-A3A4-295E82610C54}"/>
              </a:ext>
            </a:extLst>
          </p:cNvPr>
          <p:cNvSpPr/>
          <p:nvPr/>
        </p:nvSpPr>
        <p:spPr>
          <a:xfrm rot="16200000">
            <a:off x="1474022" y="3475847"/>
            <a:ext cx="636713"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40 %</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
        <p:nvSpPr>
          <p:cNvPr id="92" name="직사각형 91">
            <a:extLst>
              <a:ext uri="{FF2B5EF4-FFF2-40B4-BE49-F238E27FC236}">
                <a16:creationId xmlns:a16="http://schemas.microsoft.com/office/drawing/2014/main" id="{6BDE2CE8-65D9-44C8-933E-FB5F8D5CF8B2}"/>
              </a:ext>
            </a:extLst>
          </p:cNvPr>
          <p:cNvSpPr/>
          <p:nvPr/>
        </p:nvSpPr>
        <p:spPr>
          <a:xfrm rot="16200000">
            <a:off x="1837537" y="4405540"/>
            <a:ext cx="583814" cy="369332"/>
          </a:xfrm>
          <a:prstGeom prst="rect">
            <a:avLst/>
          </a:prstGeom>
        </p:spPr>
        <p:txBody>
          <a:bodyPr wrap="none">
            <a:spAutoFit/>
          </a:bodyPr>
          <a:lstStyle/>
          <a:p>
            <a:pPr fontAlgn="auto">
              <a:spcBef>
                <a:spcPts val="0"/>
              </a:spcBef>
              <a:spcAft>
                <a:spcPts val="0"/>
              </a:spcAft>
              <a:defRPr/>
            </a:pPr>
            <a:r>
              <a:rPr kumimoji="0" lang="en-US" altLang="ko-KR"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rPr>
              <a:t>10%</a:t>
            </a:r>
            <a:endParaRPr kumimoji="0" lang="ko-KR" altLang="en-US" dirty="0">
              <a:ln>
                <a:solidFill>
                  <a:schemeClr val="bg1">
                    <a:alpha val="0"/>
                  </a:schemeClr>
                </a:solidFill>
              </a:ln>
              <a:solidFill>
                <a:schemeClr val="bg1"/>
              </a:solidFill>
              <a:latin typeface="Calibri" panose="020F0502020204030204" pitchFamily="34" charset="0"/>
              <a:ea typeface="Arial Unicode MS" pitchFamily="50" charset="-127"/>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7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그룹 40">
            <a:extLst>
              <a:ext uri="{FF2B5EF4-FFF2-40B4-BE49-F238E27FC236}">
                <a16:creationId xmlns:a16="http://schemas.microsoft.com/office/drawing/2014/main" id="{4691B43D-6065-4941-AC4A-8BBF40BB7755}"/>
              </a:ext>
            </a:extLst>
          </p:cNvPr>
          <p:cNvGrpSpPr>
            <a:grpSpLocks/>
          </p:cNvGrpSpPr>
          <p:nvPr/>
        </p:nvGrpSpPr>
        <p:grpSpPr bwMode="auto">
          <a:xfrm>
            <a:off x="2355850" y="1677988"/>
            <a:ext cx="1928813" cy="623887"/>
            <a:chOff x="2198515" y="2285256"/>
            <a:chExt cx="1929201" cy="625071"/>
          </a:xfrm>
        </p:grpSpPr>
        <p:grpSp>
          <p:nvGrpSpPr>
            <p:cNvPr id="55367" name="그룹 18">
              <a:extLst>
                <a:ext uri="{FF2B5EF4-FFF2-40B4-BE49-F238E27FC236}">
                  <a16:creationId xmlns:a16="http://schemas.microsoft.com/office/drawing/2014/main" id="{9E09A8C7-66C3-4C90-926D-54E09EC49DF7}"/>
                </a:ext>
              </a:extLst>
            </p:cNvPr>
            <p:cNvGrpSpPr>
              <a:grpSpLocks/>
            </p:cNvGrpSpPr>
            <p:nvPr/>
          </p:nvGrpSpPr>
          <p:grpSpPr bwMode="auto">
            <a:xfrm>
              <a:off x="2198515" y="2622295"/>
              <a:ext cx="1929201" cy="288032"/>
              <a:chOff x="2046115" y="2925533"/>
              <a:chExt cx="1929201" cy="288032"/>
            </a:xfrm>
          </p:grpSpPr>
          <p:sp>
            <p:nvSpPr>
              <p:cNvPr id="32" name="직사각형 31">
                <a:extLst>
                  <a:ext uri="{FF2B5EF4-FFF2-40B4-BE49-F238E27FC236}">
                    <a16:creationId xmlns:a16="http://schemas.microsoft.com/office/drawing/2014/main" id="{97C5C4D5-6D61-4F92-8E28-1927926964DE}"/>
                  </a:ext>
                </a:extLst>
              </p:cNvPr>
              <p:cNvSpPr/>
              <p:nvPr/>
            </p:nvSpPr>
            <p:spPr>
              <a:xfrm>
                <a:off x="2046115" y="2925682"/>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3" name="직사각형 32">
                <a:extLst>
                  <a:ext uri="{FF2B5EF4-FFF2-40B4-BE49-F238E27FC236}">
                    <a16:creationId xmlns:a16="http://schemas.microsoft.com/office/drawing/2014/main" id="{0C5C47A5-37D4-4227-BBC8-865CB4CE1151}"/>
                  </a:ext>
                </a:extLst>
              </p:cNvPr>
              <p:cNvSpPr/>
              <p:nvPr/>
            </p:nvSpPr>
            <p:spPr>
              <a:xfrm>
                <a:off x="2379557" y="2925682"/>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4" name="직사각형 33">
                <a:extLst>
                  <a:ext uri="{FF2B5EF4-FFF2-40B4-BE49-F238E27FC236}">
                    <a16:creationId xmlns:a16="http://schemas.microsoft.com/office/drawing/2014/main" id="{25AE5AF9-0919-402E-A3F7-4817EEC25ADF}"/>
                  </a:ext>
                </a:extLst>
              </p:cNvPr>
              <p:cNvSpPr/>
              <p:nvPr/>
            </p:nvSpPr>
            <p:spPr>
              <a:xfrm>
                <a:off x="2712999" y="2925682"/>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5" name="직사각형 34">
                <a:extLst>
                  <a:ext uri="{FF2B5EF4-FFF2-40B4-BE49-F238E27FC236}">
                    <a16:creationId xmlns:a16="http://schemas.microsoft.com/office/drawing/2014/main" id="{1053C372-1DA5-4EC7-BAC2-EEB56C61633E}"/>
                  </a:ext>
                </a:extLst>
              </p:cNvPr>
              <p:cNvSpPr/>
              <p:nvPr/>
            </p:nvSpPr>
            <p:spPr>
              <a:xfrm>
                <a:off x="3044854" y="2925682"/>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6" name="직사각형 35">
                <a:extLst>
                  <a:ext uri="{FF2B5EF4-FFF2-40B4-BE49-F238E27FC236}">
                    <a16:creationId xmlns:a16="http://schemas.microsoft.com/office/drawing/2014/main" id="{6AE8230F-B38E-4DB1-BE7E-EE4FB0322813}"/>
                  </a:ext>
                </a:extLst>
              </p:cNvPr>
              <p:cNvSpPr/>
              <p:nvPr/>
            </p:nvSpPr>
            <p:spPr>
              <a:xfrm>
                <a:off x="3378296" y="2925682"/>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7" name="직사각형 36">
                <a:extLst>
                  <a:ext uri="{FF2B5EF4-FFF2-40B4-BE49-F238E27FC236}">
                    <a16:creationId xmlns:a16="http://schemas.microsoft.com/office/drawing/2014/main" id="{E8A72872-A940-428E-B34B-1965B1FB63BA}"/>
                  </a:ext>
                </a:extLst>
              </p:cNvPr>
              <p:cNvSpPr/>
              <p:nvPr/>
            </p:nvSpPr>
            <p:spPr>
              <a:xfrm>
                <a:off x="3711738" y="2925682"/>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nvGrpSpPr>
            <p:cNvPr id="55368" name="그룹 19">
              <a:extLst>
                <a:ext uri="{FF2B5EF4-FFF2-40B4-BE49-F238E27FC236}">
                  <a16:creationId xmlns:a16="http://schemas.microsoft.com/office/drawing/2014/main" id="{7C732116-F5C8-45F5-8E4A-A9396BF6DDC6}"/>
                </a:ext>
              </a:extLst>
            </p:cNvPr>
            <p:cNvGrpSpPr>
              <a:grpSpLocks/>
            </p:cNvGrpSpPr>
            <p:nvPr/>
          </p:nvGrpSpPr>
          <p:grpSpPr bwMode="auto">
            <a:xfrm>
              <a:off x="2198515" y="2285256"/>
              <a:ext cx="1929201" cy="288032"/>
              <a:chOff x="2046115" y="2925533"/>
              <a:chExt cx="1929201" cy="288032"/>
            </a:xfrm>
          </p:grpSpPr>
          <p:sp>
            <p:nvSpPr>
              <p:cNvPr id="26" name="직사각형 25">
                <a:extLst>
                  <a:ext uri="{FF2B5EF4-FFF2-40B4-BE49-F238E27FC236}">
                    <a16:creationId xmlns:a16="http://schemas.microsoft.com/office/drawing/2014/main" id="{234E9F6E-EE54-46D4-AEF1-DAD5D5577788}"/>
                  </a:ext>
                </a:extLst>
              </p:cNvPr>
              <p:cNvSpPr/>
              <p:nvPr/>
            </p:nvSpPr>
            <p:spPr>
              <a:xfrm>
                <a:off x="2046115" y="2925533"/>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7" name="직사각형 26">
                <a:extLst>
                  <a:ext uri="{FF2B5EF4-FFF2-40B4-BE49-F238E27FC236}">
                    <a16:creationId xmlns:a16="http://schemas.microsoft.com/office/drawing/2014/main" id="{AF2625AF-D54B-43E1-B423-F568A9FC89D1}"/>
                  </a:ext>
                </a:extLst>
              </p:cNvPr>
              <p:cNvSpPr/>
              <p:nvPr/>
            </p:nvSpPr>
            <p:spPr>
              <a:xfrm>
                <a:off x="2379557" y="2925533"/>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8" name="직사각형 27">
                <a:extLst>
                  <a:ext uri="{FF2B5EF4-FFF2-40B4-BE49-F238E27FC236}">
                    <a16:creationId xmlns:a16="http://schemas.microsoft.com/office/drawing/2014/main" id="{FA70C393-9F60-4F95-9240-C3F86624EDBE}"/>
                  </a:ext>
                </a:extLst>
              </p:cNvPr>
              <p:cNvSpPr/>
              <p:nvPr/>
            </p:nvSpPr>
            <p:spPr>
              <a:xfrm>
                <a:off x="2712999" y="2925533"/>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9" name="직사각형 28">
                <a:extLst>
                  <a:ext uri="{FF2B5EF4-FFF2-40B4-BE49-F238E27FC236}">
                    <a16:creationId xmlns:a16="http://schemas.microsoft.com/office/drawing/2014/main" id="{E1747D14-8BA2-4DEF-A3CF-E8830BDDC547}"/>
                  </a:ext>
                </a:extLst>
              </p:cNvPr>
              <p:cNvSpPr/>
              <p:nvPr/>
            </p:nvSpPr>
            <p:spPr>
              <a:xfrm>
                <a:off x="3044854" y="2925533"/>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0" name="직사각형 29">
                <a:extLst>
                  <a:ext uri="{FF2B5EF4-FFF2-40B4-BE49-F238E27FC236}">
                    <a16:creationId xmlns:a16="http://schemas.microsoft.com/office/drawing/2014/main" id="{40F5151F-3C84-4A2A-8FE4-A02874019DBD}"/>
                  </a:ext>
                </a:extLst>
              </p:cNvPr>
              <p:cNvSpPr/>
              <p:nvPr/>
            </p:nvSpPr>
            <p:spPr>
              <a:xfrm>
                <a:off x="3378296" y="2925533"/>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1" name="직사각형 30">
                <a:extLst>
                  <a:ext uri="{FF2B5EF4-FFF2-40B4-BE49-F238E27FC236}">
                    <a16:creationId xmlns:a16="http://schemas.microsoft.com/office/drawing/2014/main" id="{631C9D86-8246-41B8-A6E2-15858C5196BC}"/>
                  </a:ext>
                </a:extLst>
              </p:cNvPr>
              <p:cNvSpPr/>
              <p:nvPr/>
            </p:nvSpPr>
            <p:spPr>
              <a:xfrm>
                <a:off x="3711738" y="2925533"/>
                <a:ext cx="263578" cy="287883"/>
              </a:xfrm>
              <a:prstGeom prst="rect">
                <a:avLst/>
              </a:prstGeom>
              <a:no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grpSp>
        <p:nvGrpSpPr>
          <p:cNvPr id="38" name="그룹 41">
            <a:extLst>
              <a:ext uri="{FF2B5EF4-FFF2-40B4-BE49-F238E27FC236}">
                <a16:creationId xmlns:a16="http://schemas.microsoft.com/office/drawing/2014/main" id="{755DF21D-D497-465D-836F-AA123BEB26D2}"/>
              </a:ext>
            </a:extLst>
          </p:cNvPr>
          <p:cNvGrpSpPr>
            <a:grpSpLocks/>
          </p:cNvGrpSpPr>
          <p:nvPr/>
        </p:nvGrpSpPr>
        <p:grpSpPr bwMode="auto">
          <a:xfrm>
            <a:off x="2355850" y="2351086"/>
            <a:ext cx="1928812" cy="623887"/>
            <a:chOff x="2198515" y="2285256"/>
            <a:chExt cx="1929201" cy="625071"/>
          </a:xfrm>
          <a:solidFill>
            <a:srgbClr val="6D8ACF"/>
          </a:solidFill>
        </p:grpSpPr>
        <p:grpSp>
          <p:nvGrpSpPr>
            <p:cNvPr id="39" name="그룹 42">
              <a:extLst>
                <a:ext uri="{FF2B5EF4-FFF2-40B4-BE49-F238E27FC236}">
                  <a16:creationId xmlns:a16="http://schemas.microsoft.com/office/drawing/2014/main" id="{5822D7DF-0653-4D5F-BADE-8FD38EB61665}"/>
                </a:ext>
              </a:extLst>
            </p:cNvPr>
            <p:cNvGrpSpPr>
              <a:grpSpLocks/>
            </p:cNvGrpSpPr>
            <p:nvPr/>
          </p:nvGrpSpPr>
          <p:grpSpPr bwMode="auto">
            <a:xfrm>
              <a:off x="2198515" y="2622295"/>
              <a:ext cx="1929201" cy="288032"/>
              <a:chOff x="2046115" y="2925533"/>
              <a:chExt cx="1929201" cy="288032"/>
            </a:xfrm>
            <a:grpFill/>
          </p:grpSpPr>
          <p:sp>
            <p:nvSpPr>
              <p:cNvPr id="47" name="직사각형 46">
                <a:extLst>
                  <a:ext uri="{FF2B5EF4-FFF2-40B4-BE49-F238E27FC236}">
                    <a16:creationId xmlns:a16="http://schemas.microsoft.com/office/drawing/2014/main" id="{9E24F99F-A825-4A09-AE38-085CA55D8C0E}"/>
                  </a:ext>
                </a:extLst>
              </p:cNvPr>
              <p:cNvSpPr/>
              <p:nvPr/>
            </p:nvSpPr>
            <p:spPr>
              <a:xfrm>
                <a:off x="2046115" y="2925682"/>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8" name="직사각형 47">
                <a:extLst>
                  <a:ext uri="{FF2B5EF4-FFF2-40B4-BE49-F238E27FC236}">
                    <a16:creationId xmlns:a16="http://schemas.microsoft.com/office/drawing/2014/main" id="{6E757D6E-3013-47E3-822E-3EDD8F9B1907}"/>
                  </a:ext>
                </a:extLst>
              </p:cNvPr>
              <p:cNvSpPr/>
              <p:nvPr/>
            </p:nvSpPr>
            <p:spPr>
              <a:xfrm>
                <a:off x="2379557" y="2925682"/>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9" name="직사각형 48">
                <a:extLst>
                  <a:ext uri="{FF2B5EF4-FFF2-40B4-BE49-F238E27FC236}">
                    <a16:creationId xmlns:a16="http://schemas.microsoft.com/office/drawing/2014/main" id="{22E4AFFC-27E5-4C2B-AB17-0825DE54157B}"/>
                  </a:ext>
                </a:extLst>
              </p:cNvPr>
              <p:cNvSpPr/>
              <p:nvPr/>
            </p:nvSpPr>
            <p:spPr>
              <a:xfrm>
                <a:off x="2712999" y="2925682"/>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0" name="직사각형 49">
                <a:extLst>
                  <a:ext uri="{FF2B5EF4-FFF2-40B4-BE49-F238E27FC236}">
                    <a16:creationId xmlns:a16="http://schemas.microsoft.com/office/drawing/2014/main" id="{9D6C8E89-A379-4E30-8D45-27710943DE59}"/>
                  </a:ext>
                </a:extLst>
              </p:cNvPr>
              <p:cNvSpPr/>
              <p:nvPr/>
            </p:nvSpPr>
            <p:spPr>
              <a:xfrm>
                <a:off x="3044853" y="2925682"/>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1" name="직사각형 50">
                <a:extLst>
                  <a:ext uri="{FF2B5EF4-FFF2-40B4-BE49-F238E27FC236}">
                    <a16:creationId xmlns:a16="http://schemas.microsoft.com/office/drawing/2014/main" id="{6C928034-0894-419A-93D8-7834DBE6D6D4}"/>
                  </a:ext>
                </a:extLst>
              </p:cNvPr>
              <p:cNvSpPr/>
              <p:nvPr/>
            </p:nvSpPr>
            <p:spPr>
              <a:xfrm>
                <a:off x="3378296" y="2925682"/>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2" name="직사각형 51">
                <a:extLst>
                  <a:ext uri="{FF2B5EF4-FFF2-40B4-BE49-F238E27FC236}">
                    <a16:creationId xmlns:a16="http://schemas.microsoft.com/office/drawing/2014/main" id="{F9F0020A-5DDF-4E10-8193-B03C3518ADFC}"/>
                  </a:ext>
                </a:extLst>
              </p:cNvPr>
              <p:cNvSpPr/>
              <p:nvPr/>
            </p:nvSpPr>
            <p:spPr>
              <a:xfrm>
                <a:off x="3711738" y="2925682"/>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nvGrpSpPr>
            <p:cNvPr id="40" name="그룹 43">
              <a:extLst>
                <a:ext uri="{FF2B5EF4-FFF2-40B4-BE49-F238E27FC236}">
                  <a16:creationId xmlns:a16="http://schemas.microsoft.com/office/drawing/2014/main" id="{2719E45F-A163-4256-99A4-8B5E54007C13}"/>
                </a:ext>
              </a:extLst>
            </p:cNvPr>
            <p:cNvGrpSpPr>
              <a:grpSpLocks/>
            </p:cNvGrpSpPr>
            <p:nvPr/>
          </p:nvGrpSpPr>
          <p:grpSpPr bwMode="auto">
            <a:xfrm>
              <a:off x="2198515" y="2285256"/>
              <a:ext cx="1929201" cy="288032"/>
              <a:chOff x="2046115" y="2925533"/>
              <a:chExt cx="1929201" cy="288032"/>
            </a:xfrm>
            <a:grpFill/>
          </p:grpSpPr>
          <p:sp>
            <p:nvSpPr>
              <p:cNvPr id="41" name="직사각형 40">
                <a:extLst>
                  <a:ext uri="{FF2B5EF4-FFF2-40B4-BE49-F238E27FC236}">
                    <a16:creationId xmlns:a16="http://schemas.microsoft.com/office/drawing/2014/main" id="{08EBED65-ABBC-402C-9F96-AFFB3FA28913}"/>
                  </a:ext>
                </a:extLst>
              </p:cNvPr>
              <p:cNvSpPr/>
              <p:nvPr/>
            </p:nvSpPr>
            <p:spPr>
              <a:xfrm>
                <a:off x="2046115" y="2925533"/>
                <a:ext cx="263578" cy="287883"/>
              </a:xfrm>
              <a:prstGeom prst="rect">
                <a:avLst/>
              </a:prstGeom>
              <a:solidFill>
                <a:schemeClr val="bg1"/>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2" name="직사각형 41">
                <a:extLst>
                  <a:ext uri="{FF2B5EF4-FFF2-40B4-BE49-F238E27FC236}">
                    <a16:creationId xmlns:a16="http://schemas.microsoft.com/office/drawing/2014/main" id="{22B0F4B4-212E-45B3-AB51-21FF6A2D4D6C}"/>
                  </a:ext>
                </a:extLst>
              </p:cNvPr>
              <p:cNvSpPr/>
              <p:nvPr/>
            </p:nvSpPr>
            <p:spPr>
              <a:xfrm>
                <a:off x="2379557" y="2925533"/>
                <a:ext cx="263578" cy="287883"/>
              </a:xfrm>
              <a:prstGeom prst="rect">
                <a:avLst/>
              </a:prstGeom>
              <a:solidFill>
                <a:schemeClr val="bg1"/>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3" name="직사각형 42">
                <a:extLst>
                  <a:ext uri="{FF2B5EF4-FFF2-40B4-BE49-F238E27FC236}">
                    <a16:creationId xmlns:a16="http://schemas.microsoft.com/office/drawing/2014/main" id="{BB4230F5-B1BF-458B-8AEE-31AC075A05A1}"/>
                  </a:ext>
                </a:extLst>
              </p:cNvPr>
              <p:cNvSpPr/>
              <p:nvPr/>
            </p:nvSpPr>
            <p:spPr>
              <a:xfrm>
                <a:off x="2712999" y="2925533"/>
                <a:ext cx="263578" cy="287883"/>
              </a:xfrm>
              <a:prstGeom prst="rect">
                <a:avLst/>
              </a:prstGeom>
              <a:solidFill>
                <a:schemeClr val="bg1"/>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4" name="직사각형 43">
                <a:extLst>
                  <a:ext uri="{FF2B5EF4-FFF2-40B4-BE49-F238E27FC236}">
                    <a16:creationId xmlns:a16="http://schemas.microsoft.com/office/drawing/2014/main" id="{8E73245A-4266-4B8A-93F4-68249DD3915F}"/>
                  </a:ext>
                </a:extLst>
              </p:cNvPr>
              <p:cNvSpPr/>
              <p:nvPr/>
            </p:nvSpPr>
            <p:spPr>
              <a:xfrm>
                <a:off x="3044853" y="2925533"/>
                <a:ext cx="263578" cy="287883"/>
              </a:xfrm>
              <a:prstGeom prst="rect">
                <a:avLst/>
              </a:prstGeom>
              <a:solidFill>
                <a:schemeClr val="bg1"/>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5" name="직사각형 44">
                <a:extLst>
                  <a:ext uri="{FF2B5EF4-FFF2-40B4-BE49-F238E27FC236}">
                    <a16:creationId xmlns:a16="http://schemas.microsoft.com/office/drawing/2014/main" id="{52B9B650-E695-49EB-B20D-D0EF126A521E}"/>
                  </a:ext>
                </a:extLst>
              </p:cNvPr>
              <p:cNvSpPr/>
              <p:nvPr/>
            </p:nvSpPr>
            <p:spPr>
              <a:xfrm>
                <a:off x="3378296" y="2925533"/>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6" name="직사각형 45">
                <a:extLst>
                  <a:ext uri="{FF2B5EF4-FFF2-40B4-BE49-F238E27FC236}">
                    <a16:creationId xmlns:a16="http://schemas.microsoft.com/office/drawing/2014/main" id="{437F9F2D-CC43-47FA-9877-1169BDABAB87}"/>
                  </a:ext>
                </a:extLst>
              </p:cNvPr>
              <p:cNvSpPr/>
              <p:nvPr/>
            </p:nvSpPr>
            <p:spPr>
              <a:xfrm>
                <a:off x="3711738" y="2925533"/>
                <a:ext cx="263578" cy="287883"/>
              </a:xfrm>
              <a:prstGeom prst="rect">
                <a:avLst/>
              </a:prstGeom>
              <a:solidFill>
                <a:srgbClr val="BECDD4"/>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grpSp>
        <p:nvGrpSpPr>
          <p:cNvPr id="55300" name="그룹 57">
            <a:extLst>
              <a:ext uri="{FF2B5EF4-FFF2-40B4-BE49-F238E27FC236}">
                <a16:creationId xmlns:a16="http://schemas.microsoft.com/office/drawing/2014/main" id="{EAAE6003-D995-47E4-A00C-E51C9A059BED}"/>
              </a:ext>
            </a:extLst>
          </p:cNvPr>
          <p:cNvGrpSpPr>
            <a:grpSpLocks/>
          </p:cNvGrpSpPr>
          <p:nvPr/>
        </p:nvGrpSpPr>
        <p:grpSpPr bwMode="auto">
          <a:xfrm>
            <a:off x="4757738" y="3389313"/>
            <a:ext cx="1928812" cy="1298575"/>
            <a:chOff x="2198515" y="2285256"/>
            <a:chExt cx="1929201" cy="1298113"/>
          </a:xfrm>
        </p:grpSpPr>
        <p:grpSp>
          <p:nvGrpSpPr>
            <p:cNvPr id="55337" name="그룹 58">
              <a:extLst>
                <a:ext uri="{FF2B5EF4-FFF2-40B4-BE49-F238E27FC236}">
                  <a16:creationId xmlns:a16="http://schemas.microsoft.com/office/drawing/2014/main" id="{9F58E0B3-6774-43A3-A1B3-ACC6650B0D31}"/>
                </a:ext>
              </a:extLst>
            </p:cNvPr>
            <p:cNvGrpSpPr>
              <a:grpSpLocks/>
            </p:cNvGrpSpPr>
            <p:nvPr/>
          </p:nvGrpSpPr>
          <p:grpSpPr bwMode="auto">
            <a:xfrm>
              <a:off x="2198515" y="2285256"/>
              <a:ext cx="1929201" cy="625071"/>
              <a:chOff x="2198515" y="2285256"/>
              <a:chExt cx="1929201" cy="625071"/>
            </a:xfrm>
          </p:grpSpPr>
          <p:grpSp>
            <p:nvGrpSpPr>
              <p:cNvPr id="55353" name="그룹 74">
                <a:extLst>
                  <a:ext uri="{FF2B5EF4-FFF2-40B4-BE49-F238E27FC236}">
                    <a16:creationId xmlns:a16="http://schemas.microsoft.com/office/drawing/2014/main" id="{C4DDCA7B-4484-4E47-A17F-4135DC8CEB4A}"/>
                  </a:ext>
                </a:extLst>
              </p:cNvPr>
              <p:cNvGrpSpPr>
                <a:grpSpLocks/>
              </p:cNvGrpSpPr>
              <p:nvPr/>
            </p:nvGrpSpPr>
            <p:grpSpPr bwMode="auto">
              <a:xfrm>
                <a:off x="2198515" y="2622295"/>
                <a:ext cx="1929201" cy="288032"/>
                <a:chOff x="2046115" y="2925533"/>
                <a:chExt cx="1929201" cy="288032"/>
              </a:xfrm>
            </p:grpSpPr>
            <p:sp>
              <p:nvSpPr>
                <p:cNvPr id="78" name="직사각형 77">
                  <a:extLst>
                    <a:ext uri="{FF2B5EF4-FFF2-40B4-BE49-F238E27FC236}">
                      <a16:creationId xmlns:a16="http://schemas.microsoft.com/office/drawing/2014/main" id="{C9D11790-451E-45CB-89E3-FC6AB1A679B3}"/>
                    </a:ext>
                  </a:extLst>
                </p:cNvPr>
                <p:cNvSpPr/>
                <p:nvPr/>
              </p:nvSpPr>
              <p:spPr>
                <a:xfrm>
                  <a:off x="2046115" y="2924924"/>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79" name="직사각형 78">
                  <a:extLst>
                    <a:ext uri="{FF2B5EF4-FFF2-40B4-BE49-F238E27FC236}">
                      <a16:creationId xmlns:a16="http://schemas.microsoft.com/office/drawing/2014/main" id="{896A8359-B365-41A1-A3A9-CE8DE1F6F8B6}"/>
                    </a:ext>
                  </a:extLst>
                </p:cNvPr>
                <p:cNvSpPr/>
                <p:nvPr/>
              </p:nvSpPr>
              <p:spPr>
                <a:xfrm>
                  <a:off x="2379557" y="2924924"/>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80" name="직사각형 79">
                  <a:extLst>
                    <a:ext uri="{FF2B5EF4-FFF2-40B4-BE49-F238E27FC236}">
                      <a16:creationId xmlns:a16="http://schemas.microsoft.com/office/drawing/2014/main" id="{A469AE6E-9E98-4009-A7EB-D03B8E9E609C}"/>
                    </a:ext>
                  </a:extLst>
                </p:cNvPr>
                <p:cNvSpPr/>
                <p:nvPr/>
              </p:nvSpPr>
              <p:spPr>
                <a:xfrm>
                  <a:off x="2712999" y="2924924"/>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81" name="직사각형 80">
                  <a:extLst>
                    <a:ext uri="{FF2B5EF4-FFF2-40B4-BE49-F238E27FC236}">
                      <a16:creationId xmlns:a16="http://schemas.microsoft.com/office/drawing/2014/main" id="{C1DDA7BD-A5E3-464A-84D8-5BDCF55C72AF}"/>
                    </a:ext>
                  </a:extLst>
                </p:cNvPr>
                <p:cNvSpPr/>
                <p:nvPr/>
              </p:nvSpPr>
              <p:spPr>
                <a:xfrm>
                  <a:off x="3044853" y="2924924"/>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82" name="직사각형 81">
                  <a:extLst>
                    <a:ext uri="{FF2B5EF4-FFF2-40B4-BE49-F238E27FC236}">
                      <a16:creationId xmlns:a16="http://schemas.microsoft.com/office/drawing/2014/main" id="{5367CF51-C571-456D-8575-C8657A9BE3ED}"/>
                    </a:ext>
                  </a:extLst>
                </p:cNvPr>
                <p:cNvSpPr/>
                <p:nvPr/>
              </p:nvSpPr>
              <p:spPr>
                <a:xfrm>
                  <a:off x="3378296" y="2924924"/>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83" name="직사각형 82">
                  <a:extLst>
                    <a:ext uri="{FF2B5EF4-FFF2-40B4-BE49-F238E27FC236}">
                      <a16:creationId xmlns:a16="http://schemas.microsoft.com/office/drawing/2014/main" id="{020B14D1-07C6-4074-B1C6-36B9C719EA63}"/>
                    </a:ext>
                  </a:extLst>
                </p:cNvPr>
                <p:cNvSpPr/>
                <p:nvPr/>
              </p:nvSpPr>
              <p:spPr>
                <a:xfrm>
                  <a:off x="3711738" y="2924924"/>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nvGrpSpPr>
              <p:cNvPr id="55354" name="그룹 75">
                <a:extLst>
                  <a:ext uri="{FF2B5EF4-FFF2-40B4-BE49-F238E27FC236}">
                    <a16:creationId xmlns:a16="http://schemas.microsoft.com/office/drawing/2014/main" id="{4080FA11-2867-44B8-9EFA-3F2428AD3C94}"/>
                  </a:ext>
                </a:extLst>
              </p:cNvPr>
              <p:cNvGrpSpPr>
                <a:grpSpLocks/>
              </p:cNvGrpSpPr>
              <p:nvPr/>
            </p:nvGrpSpPr>
            <p:grpSpPr bwMode="auto">
              <a:xfrm>
                <a:off x="2198515" y="2285256"/>
                <a:ext cx="1929201" cy="288032"/>
                <a:chOff x="2046115" y="2925533"/>
                <a:chExt cx="1929201" cy="288032"/>
              </a:xfrm>
            </p:grpSpPr>
            <p:sp>
              <p:nvSpPr>
                <p:cNvPr id="72" name="직사각형 71">
                  <a:extLst>
                    <a:ext uri="{FF2B5EF4-FFF2-40B4-BE49-F238E27FC236}">
                      <a16:creationId xmlns:a16="http://schemas.microsoft.com/office/drawing/2014/main" id="{4964C43F-CAC6-4648-9072-3C416A1023AF}"/>
                    </a:ext>
                  </a:extLst>
                </p:cNvPr>
                <p:cNvSpPr/>
                <p:nvPr/>
              </p:nvSpPr>
              <p:spPr>
                <a:xfrm>
                  <a:off x="2046115" y="2925533"/>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73" name="직사각형 72">
                  <a:extLst>
                    <a:ext uri="{FF2B5EF4-FFF2-40B4-BE49-F238E27FC236}">
                      <a16:creationId xmlns:a16="http://schemas.microsoft.com/office/drawing/2014/main" id="{9E049D70-5DCC-4457-A48E-44D5B2516721}"/>
                    </a:ext>
                  </a:extLst>
                </p:cNvPr>
                <p:cNvSpPr/>
                <p:nvPr/>
              </p:nvSpPr>
              <p:spPr>
                <a:xfrm>
                  <a:off x="2379557" y="2925533"/>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74" name="직사각형 73">
                  <a:extLst>
                    <a:ext uri="{FF2B5EF4-FFF2-40B4-BE49-F238E27FC236}">
                      <a16:creationId xmlns:a16="http://schemas.microsoft.com/office/drawing/2014/main" id="{60F2F323-9E2B-4409-AC29-8A1CDE91B0E8}"/>
                    </a:ext>
                  </a:extLst>
                </p:cNvPr>
                <p:cNvSpPr/>
                <p:nvPr/>
              </p:nvSpPr>
              <p:spPr>
                <a:xfrm>
                  <a:off x="2712999" y="2925533"/>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75" name="직사각형 74">
                  <a:extLst>
                    <a:ext uri="{FF2B5EF4-FFF2-40B4-BE49-F238E27FC236}">
                      <a16:creationId xmlns:a16="http://schemas.microsoft.com/office/drawing/2014/main" id="{BD13E299-5116-4E8F-ACDD-3C1F16A1C5F1}"/>
                    </a:ext>
                  </a:extLst>
                </p:cNvPr>
                <p:cNvSpPr/>
                <p:nvPr/>
              </p:nvSpPr>
              <p:spPr>
                <a:xfrm>
                  <a:off x="3044853" y="2925533"/>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76" name="직사각형 75">
                  <a:extLst>
                    <a:ext uri="{FF2B5EF4-FFF2-40B4-BE49-F238E27FC236}">
                      <a16:creationId xmlns:a16="http://schemas.microsoft.com/office/drawing/2014/main" id="{FDBCBBD2-97AD-4469-9864-B7A60BCFA49D}"/>
                    </a:ext>
                  </a:extLst>
                </p:cNvPr>
                <p:cNvSpPr/>
                <p:nvPr/>
              </p:nvSpPr>
              <p:spPr>
                <a:xfrm>
                  <a:off x="3378296" y="2925533"/>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77" name="직사각형 76">
                  <a:extLst>
                    <a:ext uri="{FF2B5EF4-FFF2-40B4-BE49-F238E27FC236}">
                      <a16:creationId xmlns:a16="http://schemas.microsoft.com/office/drawing/2014/main" id="{51CAC9A2-1A7F-458C-A455-6671ECE02793}"/>
                    </a:ext>
                  </a:extLst>
                </p:cNvPr>
                <p:cNvSpPr/>
                <p:nvPr/>
              </p:nvSpPr>
              <p:spPr>
                <a:xfrm>
                  <a:off x="3711738" y="2925533"/>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grpSp>
          <p:nvGrpSpPr>
            <p:cNvPr id="55338" name="그룹 59">
              <a:extLst>
                <a:ext uri="{FF2B5EF4-FFF2-40B4-BE49-F238E27FC236}">
                  <a16:creationId xmlns:a16="http://schemas.microsoft.com/office/drawing/2014/main" id="{E3B1C95A-CF8D-49CC-9DB6-BF10CF0A0ED0}"/>
                </a:ext>
              </a:extLst>
            </p:cNvPr>
            <p:cNvGrpSpPr>
              <a:grpSpLocks/>
            </p:cNvGrpSpPr>
            <p:nvPr/>
          </p:nvGrpSpPr>
          <p:grpSpPr bwMode="auto">
            <a:xfrm>
              <a:off x="2198515" y="2958298"/>
              <a:ext cx="1929201" cy="625071"/>
              <a:chOff x="2198515" y="2285256"/>
              <a:chExt cx="1929201" cy="625071"/>
            </a:xfrm>
          </p:grpSpPr>
          <p:grpSp>
            <p:nvGrpSpPr>
              <p:cNvPr id="55339" name="그룹 60">
                <a:extLst>
                  <a:ext uri="{FF2B5EF4-FFF2-40B4-BE49-F238E27FC236}">
                    <a16:creationId xmlns:a16="http://schemas.microsoft.com/office/drawing/2014/main" id="{CB7EA9A1-BAE9-4069-9585-85CB65DD5DC4}"/>
                  </a:ext>
                </a:extLst>
              </p:cNvPr>
              <p:cNvGrpSpPr>
                <a:grpSpLocks/>
              </p:cNvGrpSpPr>
              <p:nvPr/>
            </p:nvGrpSpPr>
            <p:grpSpPr bwMode="auto">
              <a:xfrm>
                <a:off x="2198515" y="2622295"/>
                <a:ext cx="1929201" cy="288032"/>
                <a:chOff x="2046115" y="2925533"/>
                <a:chExt cx="1929201" cy="288032"/>
              </a:xfrm>
            </p:grpSpPr>
            <p:sp>
              <p:nvSpPr>
                <p:cNvPr id="64" name="직사각형 63">
                  <a:extLst>
                    <a:ext uri="{FF2B5EF4-FFF2-40B4-BE49-F238E27FC236}">
                      <a16:creationId xmlns:a16="http://schemas.microsoft.com/office/drawing/2014/main" id="{2A351533-CD9B-4C40-B6F2-B094BCE536DA}"/>
                    </a:ext>
                  </a:extLst>
                </p:cNvPr>
                <p:cNvSpPr/>
                <p:nvPr/>
              </p:nvSpPr>
              <p:spPr>
                <a:xfrm>
                  <a:off x="2046115" y="2924742"/>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5" name="직사각형 64">
                  <a:extLst>
                    <a:ext uri="{FF2B5EF4-FFF2-40B4-BE49-F238E27FC236}">
                      <a16:creationId xmlns:a16="http://schemas.microsoft.com/office/drawing/2014/main" id="{15E0331C-7683-4E0F-A218-DE735A247BDA}"/>
                    </a:ext>
                  </a:extLst>
                </p:cNvPr>
                <p:cNvSpPr/>
                <p:nvPr/>
              </p:nvSpPr>
              <p:spPr>
                <a:xfrm>
                  <a:off x="2379557" y="2924742"/>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6" name="직사각형 65">
                  <a:extLst>
                    <a:ext uri="{FF2B5EF4-FFF2-40B4-BE49-F238E27FC236}">
                      <a16:creationId xmlns:a16="http://schemas.microsoft.com/office/drawing/2014/main" id="{FA0886B8-828C-435A-8896-6A25B6E66ACB}"/>
                    </a:ext>
                  </a:extLst>
                </p:cNvPr>
                <p:cNvSpPr/>
                <p:nvPr/>
              </p:nvSpPr>
              <p:spPr>
                <a:xfrm>
                  <a:off x="2712999" y="2924742"/>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7" name="직사각형 66">
                  <a:extLst>
                    <a:ext uri="{FF2B5EF4-FFF2-40B4-BE49-F238E27FC236}">
                      <a16:creationId xmlns:a16="http://schemas.microsoft.com/office/drawing/2014/main" id="{9C2E6CC6-32CF-42B9-AF80-F93AB518265E}"/>
                    </a:ext>
                  </a:extLst>
                </p:cNvPr>
                <p:cNvSpPr/>
                <p:nvPr/>
              </p:nvSpPr>
              <p:spPr>
                <a:xfrm>
                  <a:off x="3044853" y="2924742"/>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8" name="직사각형 67">
                  <a:extLst>
                    <a:ext uri="{FF2B5EF4-FFF2-40B4-BE49-F238E27FC236}">
                      <a16:creationId xmlns:a16="http://schemas.microsoft.com/office/drawing/2014/main" id="{DA4E3080-6895-4982-A022-C093A69A5F2A}"/>
                    </a:ext>
                  </a:extLst>
                </p:cNvPr>
                <p:cNvSpPr/>
                <p:nvPr/>
              </p:nvSpPr>
              <p:spPr>
                <a:xfrm>
                  <a:off x="3378296" y="2924742"/>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9" name="직사각형 68">
                  <a:extLst>
                    <a:ext uri="{FF2B5EF4-FFF2-40B4-BE49-F238E27FC236}">
                      <a16:creationId xmlns:a16="http://schemas.microsoft.com/office/drawing/2014/main" id="{EAEFC226-3FC7-46D5-B2A6-BDBC812FD59C}"/>
                    </a:ext>
                  </a:extLst>
                </p:cNvPr>
                <p:cNvSpPr/>
                <p:nvPr/>
              </p:nvSpPr>
              <p:spPr>
                <a:xfrm>
                  <a:off x="3711738" y="2924742"/>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nvGrpSpPr>
              <p:cNvPr id="55340" name="그룹 61">
                <a:extLst>
                  <a:ext uri="{FF2B5EF4-FFF2-40B4-BE49-F238E27FC236}">
                    <a16:creationId xmlns:a16="http://schemas.microsoft.com/office/drawing/2014/main" id="{CF9CC6CB-FA30-4044-934D-106E85ADF422}"/>
                  </a:ext>
                </a:extLst>
              </p:cNvPr>
              <p:cNvGrpSpPr>
                <a:grpSpLocks/>
              </p:cNvGrpSpPr>
              <p:nvPr/>
            </p:nvGrpSpPr>
            <p:grpSpPr bwMode="auto">
              <a:xfrm>
                <a:off x="2198515" y="2285256"/>
                <a:ext cx="1929201" cy="288032"/>
                <a:chOff x="2046115" y="2925533"/>
                <a:chExt cx="1929201" cy="288032"/>
              </a:xfrm>
            </p:grpSpPr>
            <p:sp>
              <p:nvSpPr>
                <p:cNvPr id="58" name="직사각형 57">
                  <a:extLst>
                    <a:ext uri="{FF2B5EF4-FFF2-40B4-BE49-F238E27FC236}">
                      <a16:creationId xmlns:a16="http://schemas.microsoft.com/office/drawing/2014/main" id="{0CC4D03D-089C-4511-879E-ECBAA07226F8}"/>
                    </a:ext>
                  </a:extLst>
                </p:cNvPr>
                <p:cNvSpPr/>
                <p:nvPr/>
              </p:nvSpPr>
              <p:spPr>
                <a:xfrm>
                  <a:off x="2046115" y="2925351"/>
                  <a:ext cx="263578" cy="288823"/>
                </a:xfrm>
                <a:prstGeom prst="rect">
                  <a:avLst/>
                </a:prstGeom>
                <a:no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9" name="직사각형 58">
                  <a:extLst>
                    <a:ext uri="{FF2B5EF4-FFF2-40B4-BE49-F238E27FC236}">
                      <a16:creationId xmlns:a16="http://schemas.microsoft.com/office/drawing/2014/main" id="{7FDEE2A8-3803-4728-9761-52A867F15B0F}"/>
                    </a:ext>
                  </a:extLst>
                </p:cNvPr>
                <p:cNvSpPr/>
                <p:nvPr/>
              </p:nvSpPr>
              <p:spPr>
                <a:xfrm>
                  <a:off x="2379557" y="2925351"/>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0" name="직사각형 59">
                  <a:extLst>
                    <a:ext uri="{FF2B5EF4-FFF2-40B4-BE49-F238E27FC236}">
                      <a16:creationId xmlns:a16="http://schemas.microsoft.com/office/drawing/2014/main" id="{3FBAA4F9-CFF7-47A5-8DD7-466D7A994498}"/>
                    </a:ext>
                  </a:extLst>
                </p:cNvPr>
                <p:cNvSpPr/>
                <p:nvPr/>
              </p:nvSpPr>
              <p:spPr>
                <a:xfrm>
                  <a:off x="2712999" y="2925351"/>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1" name="직사각형 60">
                  <a:extLst>
                    <a:ext uri="{FF2B5EF4-FFF2-40B4-BE49-F238E27FC236}">
                      <a16:creationId xmlns:a16="http://schemas.microsoft.com/office/drawing/2014/main" id="{61C9B17C-79F7-4FE5-942E-99B8E31C9E72}"/>
                    </a:ext>
                  </a:extLst>
                </p:cNvPr>
                <p:cNvSpPr/>
                <p:nvPr/>
              </p:nvSpPr>
              <p:spPr>
                <a:xfrm>
                  <a:off x="3044853" y="2925351"/>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2" name="직사각형 61">
                  <a:extLst>
                    <a:ext uri="{FF2B5EF4-FFF2-40B4-BE49-F238E27FC236}">
                      <a16:creationId xmlns:a16="http://schemas.microsoft.com/office/drawing/2014/main" id="{43EEE2EE-7637-4A2A-96AC-2C0E9F7D159F}"/>
                    </a:ext>
                  </a:extLst>
                </p:cNvPr>
                <p:cNvSpPr/>
                <p:nvPr/>
              </p:nvSpPr>
              <p:spPr>
                <a:xfrm>
                  <a:off x="3378296" y="2925351"/>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3" name="직사각형 62">
                  <a:extLst>
                    <a:ext uri="{FF2B5EF4-FFF2-40B4-BE49-F238E27FC236}">
                      <a16:creationId xmlns:a16="http://schemas.microsoft.com/office/drawing/2014/main" id="{E695E40D-120E-486C-802F-3108EEEF9ECC}"/>
                    </a:ext>
                  </a:extLst>
                </p:cNvPr>
                <p:cNvSpPr/>
                <p:nvPr/>
              </p:nvSpPr>
              <p:spPr>
                <a:xfrm>
                  <a:off x="3711738" y="2925351"/>
                  <a:ext cx="263578" cy="288823"/>
                </a:xfrm>
                <a:prstGeom prst="rect">
                  <a:avLst/>
                </a:prstGeom>
                <a:solidFill>
                  <a:srgbClr val="CDF7F6"/>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grpSp>
      <p:grpSp>
        <p:nvGrpSpPr>
          <p:cNvPr id="55301" name="그룹 88">
            <a:extLst>
              <a:ext uri="{FF2B5EF4-FFF2-40B4-BE49-F238E27FC236}">
                <a16:creationId xmlns:a16="http://schemas.microsoft.com/office/drawing/2014/main" id="{C3F1592B-5112-4062-AC05-3E24FA798E7A}"/>
              </a:ext>
            </a:extLst>
          </p:cNvPr>
          <p:cNvGrpSpPr>
            <a:grpSpLocks/>
          </p:cNvGrpSpPr>
          <p:nvPr/>
        </p:nvGrpSpPr>
        <p:grpSpPr bwMode="auto">
          <a:xfrm>
            <a:off x="2355850" y="5108575"/>
            <a:ext cx="1928813" cy="1298575"/>
            <a:chOff x="2198515" y="2285256"/>
            <a:chExt cx="1929201" cy="1298113"/>
          </a:xfrm>
        </p:grpSpPr>
        <p:grpSp>
          <p:nvGrpSpPr>
            <p:cNvPr id="55307" name="그룹 89">
              <a:extLst>
                <a:ext uri="{FF2B5EF4-FFF2-40B4-BE49-F238E27FC236}">
                  <a16:creationId xmlns:a16="http://schemas.microsoft.com/office/drawing/2014/main" id="{B020C1AF-4CE6-4DA3-8BCD-897353FAF426}"/>
                </a:ext>
              </a:extLst>
            </p:cNvPr>
            <p:cNvGrpSpPr>
              <a:grpSpLocks/>
            </p:cNvGrpSpPr>
            <p:nvPr/>
          </p:nvGrpSpPr>
          <p:grpSpPr bwMode="auto">
            <a:xfrm>
              <a:off x="2198515" y="2285256"/>
              <a:ext cx="1929201" cy="625071"/>
              <a:chOff x="2198515" y="2285256"/>
              <a:chExt cx="1929201" cy="625071"/>
            </a:xfrm>
          </p:grpSpPr>
          <p:grpSp>
            <p:nvGrpSpPr>
              <p:cNvPr id="55323" name="그룹 105">
                <a:extLst>
                  <a:ext uri="{FF2B5EF4-FFF2-40B4-BE49-F238E27FC236}">
                    <a16:creationId xmlns:a16="http://schemas.microsoft.com/office/drawing/2014/main" id="{875844E5-45B8-45DA-A24C-F47F1EC98DBA}"/>
                  </a:ext>
                </a:extLst>
              </p:cNvPr>
              <p:cNvGrpSpPr>
                <a:grpSpLocks/>
              </p:cNvGrpSpPr>
              <p:nvPr/>
            </p:nvGrpSpPr>
            <p:grpSpPr bwMode="auto">
              <a:xfrm>
                <a:off x="2198515" y="2622295"/>
                <a:ext cx="1929201" cy="288032"/>
                <a:chOff x="2046115" y="2925533"/>
                <a:chExt cx="1929201" cy="288032"/>
              </a:xfrm>
            </p:grpSpPr>
            <p:sp>
              <p:nvSpPr>
                <p:cNvPr id="109" name="직사각형 108">
                  <a:extLst>
                    <a:ext uri="{FF2B5EF4-FFF2-40B4-BE49-F238E27FC236}">
                      <a16:creationId xmlns:a16="http://schemas.microsoft.com/office/drawing/2014/main" id="{E223FBD3-052F-4842-A985-E435D780DDC6}"/>
                    </a:ext>
                  </a:extLst>
                </p:cNvPr>
                <p:cNvSpPr/>
                <p:nvPr/>
              </p:nvSpPr>
              <p:spPr>
                <a:xfrm>
                  <a:off x="2046115" y="2924924"/>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0" name="직사각형 109">
                  <a:extLst>
                    <a:ext uri="{FF2B5EF4-FFF2-40B4-BE49-F238E27FC236}">
                      <a16:creationId xmlns:a16="http://schemas.microsoft.com/office/drawing/2014/main" id="{FBF042FA-9528-4318-9B15-084F5D7F30E2}"/>
                    </a:ext>
                  </a:extLst>
                </p:cNvPr>
                <p:cNvSpPr/>
                <p:nvPr/>
              </p:nvSpPr>
              <p:spPr>
                <a:xfrm>
                  <a:off x="2379557" y="2924924"/>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1" name="직사각형 110">
                  <a:extLst>
                    <a:ext uri="{FF2B5EF4-FFF2-40B4-BE49-F238E27FC236}">
                      <a16:creationId xmlns:a16="http://schemas.microsoft.com/office/drawing/2014/main" id="{E1C8418D-8629-4579-89A5-96222B820A1E}"/>
                    </a:ext>
                  </a:extLst>
                </p:cNvPr>
                <p:cNvSpPr/>
                <p:nvPr/>
              </p:nvSpPr>
              <p:spPr>
                <a:xfrm>
                  <a:off x="2712999" y="2924924"/>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2" name="직사각형 111">
                  <a:extLst>
                    <a:ext uri="{FF2B5EF4-FFF2-40B4-BE49-F238E27FC236}">
                      <a16:creationId xmlns:a16="http://schemas.microsoft.com/office/drawing/2014/main" id="{68CDD225-1AEB-4435-BB9B-0DA338E548D6}"/>
                    </a:ext>
                  </a:extLst>
                </p:cNvPr>
                <p:cNvSpPr/>
                <p:nvPr/>
              </p:nvSpPr>
              <p:spPr>
                <a:xfrm>
                  <a:off x="3044854" y="2924924"/>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3" name="직사각형 112">
                  <a:extLst>
                    <a:ext uri="{FF2B5EF4-FFF2-40B4-BE49-F238E27FC236}">
                      <a16:creationId xmlns:a16="http://schemas.microsoft.com/office/drawing/2014/main" id="{CC4DCFC9-8C7F-426A-8647-DF3EFC00E08B}"/>
                    </a:ext>
                  </a:extLst>
                </p:cNvPr>
                <p:cNvSpPr/>
                <p:nvPr/>
              </p:nvSpPr>
              <p:spPr>
                <a:xfrm>
                  <a:off x="3378296" y="2924924"/>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4" name="직사각형 113">
                  <a:extLst>
                    <a:ext uri="{FF2B5EF4-FFF2-40B4-BE49-F238E27FC236}">
                      <a16:creationId xmlns:a16="http://schemas.microsoft.com/office/drawing/2014/main" id="{F35411C1-7C9E-4FD9-AB09-4EA6D7415BFB}"/>
                    </a:ext>
                  </a:extLst>
                </p:cNvPr>
                <p:cNvSpPr/>
                <p:nvPr/>
              </p:nvSpPr>
              <p:spPr>
                <a:xfrm>
                  <a:off x="3711738" y="2924924"/>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nvGrpSpPr>
              <p:cNvPr id="55324" name="그룹 106">
                <a:extLst>
                  <a:ext uri="{FF2B5EF4-FFF2-40B4-BE49-F238E27FC236}">
                    <a16:creationId xmlns:a16="http://schemas.microsoft.com/office/drawing/2014/main" id="{ABEBC702-BB15-4775-B716-735EE7CA28D9}"/>
                  </a:ext>
                </a:extLst>
              </p:cNvPr>
              <p:cNvGrpSpPr>
                <a:grpSpLocks/>
              </p:cNvGrpSpPr>
              <p:nvPr/>
            </p:nvGrpSpPr>
            <p:grpSpPr bwMode="auto">
              <a:xfrm>
                <a:off x="2198515" y="2285256"/>
                <a:ext cx="1929201" cy="288032"/>
                <a:chOff x="2046115" y="2925533"/>
                <a:chExt cx="1929201" cy="288032"/>
              </a:xfrm>
            </p:grpSpPr>
            <p:sp>
              <p:nvSpPr>
                <p:cNvPr id="103" name="직사각형 102">
                  <a:extLst>
                    <a:ext uri="{FF2B5EF4-FFF2-40B4-BE49-F238E27FC236}">
                      <a16:creationId xmlns:a16="http://schemas.microsoft.com/office/drawing/2014/main" id="{F697EB40-61A4-4788-8D07-FE092CA8DC66}"/>
                    </a:ext>
                  </a:extLst>
                </p:cNvPr>
                <p:cNvSpPr/>
                <p:nvPr/>
              </p:nvSpPr>
              <p:spPr>
                <a:xfrm>
                  <a:off x="2046115" y="2925533"/>
                  <a:ext cx="263578" cy="288823"/>
                </a:xfrm>
                <a:prstGeom prst="rect">
                  <a:avLst/>
                </a:prstGeom>
                <a:no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4" name="직사각형 103">
                  <a:extLst>
                    <a:ext uri="{FF2B5EF4-FFF2-40B4-BE49-F238E27FC236}">
                      <a16:creationId xmlns:a16="http://schemas.microsoft.com/office/drawing/2014/main" id="{3158F40D-288E-4191-9DD2-877A45EC9A40}"/>
                    </a:ext>
                  </a:extLst>
                </p:cNvPr>
                <p:cNvSpPr/>
                <p:nvPr/>
              </p:nvSpPr>
              <p:spPr>
                <a:xfrm>
                  <a:off x="2379557" y="2925533"/>
                  <a:ext cx="263578" cy="288823"/>
                </a:xfrm>
                <a:prstGeom prst="rect">
                  <a:avLst/>
                </a:prstGeom>
                <a:no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5" name="직사각형 104">
                  <a:extLst>
                    <a:ext uri="{FF2B5EF4-FFF2-40B4-BE49-F238E27FC236}">
                      <a16:creationId xmlns:a16="http://schemas.microsoft.com/office/drawing/2014/main" id="{023A9D86-9C7E-4137-B069-45A4314ABD9A}"/>
                    </a:ext>
                  </a:extLst>
                </p:cNvPr>
                <p:cNvSpPr/>
                <p:nvPr/>
              </p:nvSpPr>
              <p:spPr>
                <a:xfrm>
                  <a:off x="2712999" y="2925533"/>
                  <a:ext cx="263578" cy="288823"/>
                </a:xfrm>
                <a:prstGeom prst="rect">
                  <a:avLst/>
                </a:prstGeom>
                <a:no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6" name="직사각형 105">
                  <a:extLst>
                    <a:ext uri="{FF2B5EF4-FFF2-40B4-BE49-F238E27FC236}">
                      <a16:creationId xmlns:a16="http://schemas.microsoft.com/office/drawing/2014/main" id="{EC91145B-8F83-4455-BC08-56AA73F9CD74}"/>
                    </a:ext>
                  </a:extLst>
                </p:cNvPr>
                <p:cNvSpPr/>
                <p:nvPr/>
              </p:nvSpPr>
              <p:spPr>
                <a:xfrm>
                  <a:off x="3044854" y="2925533"/>
                  <a:ext cx="263578" cy="288823"/>
                </a:xfrm>
                <a:prstGeom prst="rect">
                  <a:avLst/>
                </a:prstGeom>
                <a:no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7" name="직사각형 106">
                  <a:extLst>
                    <a:ext uri="{FF2B5EF4-FFF2-40B4-BE49-F238E27FC236}">
                      <a16:creationId xmlns:a16="http://schemas.microsoft.com/office/drawing/2014/main" id="{2C48CE15-889E-4CF2-83E2-EAE2C3E3A75A}"/>
                    </a:ext>
                  </a:extLst>
                </p:cNvPr>
                <p:cNvSpPr/>
                <p:nvPr/>
              </p:nvSpPr>
              <p:spPr>
                <a:xfrm>
                  <a:off x="3378296" y="2925533"/>
                  <a:ext cx="263578" cy="288823"/>
                </a:xfrm>
                <a:prstGeom prst="rect">
                  <a:avLst/>
                </a:prstGeom>
                <a:no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8" name="직사각형 107">
                  <a:extLst>
                    <a:ext uri="{FF2B5EF4-FFF2-40B4-BE49-F238E27FC236}">
                      <a16:creationId xmlns:a16="http://schemas.microsoft.com/office/drawing/2014/main" id="{516453B6-4142-48D4-9C97-5022D3CE4B3C}"/>
                    </a:ext>
                  </a:extLst>
                </p:cNvPr>
                <p:cNvSpPr/>
                <p:nvPr/>
              </p:nvSpPr>
              <p:spPr>
                <a:xfrm>
                  <a:off x="3711738" y="2925533"/>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grpSp>
          <p:nvGrpSpPr>
            <p:cNvPr id="55308" name="그룹 90">
              <a:extLst>
                <a:ext uri="{FF2B5EF4-FFF2-40B4-BE49-F238E27FC236}">
                  <a16:creationId xmlns:a16="http://schemas.microsoft.com/office/drawing/2014/main" id="{08700A9D-8652-4D85-8215-83AD29872A4E}"/>
                </a:ext>
              </a:extLst>
            </p:cNvPr>
            <p:cNvGrpSpPr>
              <a:grpSpLocks/>
            </p:cNvGrpSpPr>
            <p:nvPr/>
          </p:nvGrpSpPr>
          <p:grpSpPr bwMode="auto">
            <a:xfrm>
              <a:off x="2198515" y="2958298"/>
              <a:ext cx="1929201" cy="625071"/>
              <a:chOff x="2198515" y="2285256"/>
              <a:chExt cx="1929201" cy="625071"/>
            </a:xfrm>
          </p:grpSpPr>
          <p:grpSp>
            <p:nvGrpSpPr>
              <p:cNvPr id="55309" name="그룹 91">
                <a:extLst>
                  <a:ext uri="{FF2B5EF4-FFF2-40B4-BE49-F238E27FC236}">
                    <a16:creationId xmlns:a16="http://schemas.microsoft.com/office/drawing/2014/main" id="{904DE98A-295A-47FC-8A8F-7DF827EC4350}"/>
                  </a:ext>
                </a:extLst>
              </p:cNvPr>
              <p:cNvGrpSpPr>
                <a:grpSpLocks/>
              </p:cNvGrpSpPr>
              <p:nvPr/>
            </p:nvGrpSpPr>
            <p:grpSpPr bwMode="auto">
              <a:xfrm>
                <a:off x="2198515" y="2622295"/>
                <a:ext cx="1929201" cy="288032"/>
                <a:chOff x="2046115" y="2925533"/>
                <a:chExt cx="1929201" cy="288032"/>
              </a:xfrm>
            </p:grpSpPr>
            <p:sp>
              <p:nvSpPr>
                <p:cNvPr id="95" name="직사각형 94">
                  <a:extLst>
                    <a:ext uri="{FF2B5EF4-FFF2-40B4-BE49-F238E27FC236}">
                      <a16:creationId xmlns:a16="http://schemas.microsoft.com/office/drawing/2014/main" id="{3ED68840-56DF-4C4D-AF0D-EF78DB672709}"/>
                    </a:ext>
                  </a:extLst>
                </p:cNvPr>
                <p:cNvSpPr/>
                <p:nvPr/>
              </p:nvSpPr>
              <p:spPr>
                <a:xfrm>
                  <a:off x="2046115" y="2924742"/>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6" name="직사각형 95">
                  <a:extLst>
                    <a:ext uri="{FF2B5EF4-FFF2-40B4-BE49-F238E27FC236}">
                      <a16:creationId xmlns:a16="http://schemas.microsoft.com/office/drawing/2014/main" id="{90D93BE0-43EF-40AB-9F08-58888B9D30F4}"/>
                    </a:ext>
                  </a:extLst>
                </p:cNvPr>
                <p:cNvSpPr/>
                <p:nvPr/>
              </p:nvSpPr>
              <p:spPr>
                <a:xfrm>
                  <a:off x="2379557" y="2924742"/>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7" name="직사각형 96">
                  <a:extLst>
                    <a:ext uri="{FF2B5EF4-FFF2-40B4-BE49-F238E27FC236}">
                      <a16:creationId xmlns:a16="http://schemas.microsoft.com/office/drawing/2014/main" id="{AED883DE-D420-486C-AF06-BD8484AE4115}"/>
                    </a:ext>
                  </a:extLst>
                </p:cNvPr>
                <p:cNvSpPr/>
                <p:nvPr/>
              </p:nvSpPr>
              <p:spPr>
                <a:xfrm>
                  <a:off x="2712999" y="2924742"/>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8" name="직사각형 97">
                  <a:extLst>
                    <a:ext uri="{FF2B5EF4-FFF2-40B4-BE49-F238E27FC236}">
                      <a16:creationId xmlns:a16="http://schemas.microsoft.com/office/drawing/2014/main" id="{15A0665A-BF2E-459E-9979-23735863F049}"/>
                    </a:ext>
                  </a:extLst>
                </p:cNvPr>
                <p:cNvSpPr/>
                <p:nvPr/>
              </p:nvSpPr>
              <p:spPr>
                <a:xfrm>
                  <a:off x="3044854" y="2924742"/>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9" name="직사각형 98">
                  <a:extLst>
                    <a:ext uri="{FF2B5EF4-FFF2-40B4-BE49-F238E27FC236}">
                      <a16:creationId xmlns:a16="http://schemas.microsoft.com/office/drawing/2014/main" id="{0E412141-17A2-46C2-B27D-2881881E3D69}"/>
                    </a:ext>
                  </a:extLst>
                </p:cNvPr>
                <p:cNvSpPr/>
                <p:nvPr/>
              </p:nvSpPr>
              <p:spPr>
                <a:xfrm>
                  <a:off x="3378296" y="2924742"/>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0" name="직사각형 99">
                  <a:extLst>
                    <a:ext uri="{FF2B5EF4-FFF2-40B4-BE49-F238E27FC236}">
                      <a16:creationId xmlns:a16="http://schemas.microsoft.com/office/drawing/2014/main" id="{8507B9FE-91B4-466D-9D73-339828FFBF76}"/>
                    </a:ext>
                  </a:extLst>
                </p:cNvPr>
                <p:cNvSpPr/>
                <p:nvPr/>
              </p:nvSpPr>
              <p:spPr>
                <a:xfrm>
                  <a:off x="3711738" y="2924742"/>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nvGrpSpPr>
              <p:cNvPr id="55310" name="그룹 92">
                <a:extLst>
                  <a:ext uri="{FF2B5EF4-FFF2-40B4-BE49-F238E27FC236}">
                    <a16:creationId xmlns:a16="http://schemas.microsoft.com/office/drawing/2014/main" id="{C77F7B20-49C7-4297-8C5F-19CAA98848A3}"/>
                  </a:ext>
                </a:extLst>
              </p:cNvPr>
              <p:cNvGrpSpPr>
                <a:grpSpLocks/>
              </p:cNvGrpSpPr>
              <p:nvPr/>
            </p:nvGrpSpPr>
            <p:grpSpPr bwMode="auto">
              <a:xfrm>
                <a:off x="2198515" y="2285256"/>
                <a:ext cx="1929201" cy="288032"/>
                <a:chOff x="2046115" y="2925533"/>
                <a:chExt cx="1929201" cy="288032"/>
              </a:xfrm>
            </p:grpSpPr>
            <p:sp>
              <p:nvSpPr>
                <p:cNvPr id="89" name="직사각형 88">
                  <a:extLst>
                    <a:ext uri="{FF2B5EF4-FFF2-40B4-BE49-F238E27FC236}">
                      <a16:creationId xmlns:a16="http://schemas.microsoft.com/office/drawing/2014/main" id="{9742FD54-12BF-444A-934A-066604531FAD}"/>
                    </a:ext>
                  </a:extLst>
                </p:cNvPr>
                <p:cNvSpPr/>
                <p:nvPr/>
              </p:nvSpPr>
              <p:spPr>
                <a:xfrm>
                  <a:off x="2046115" y="2925351"/>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0" name="직사각형 89">
                  <a:extLst>
                    <a:ext uri="{FF2B5EF4-FFF2-40B4-BE49-F238E27FC236}">
                      <a16:creationId xmlns:a16="http://schemas.microsoft.com/office/drawing/2014/main" id="{9F8D6548-32C4-4157-8DE0-5228A9A769FF}"/>
                    </a:ext>
                  </a:extLst>
                </p:cNvPr>
                <p:cNvSpPr/>
                <p:nvPr/>
              </p:nvSpPr>
              <p:spPr>
                <a:xfrm>
                  <a:off x="2379557" y="2925351"/>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1" name="직사각형 90">
                  <a:extLst>
                    <a:ext uri="{FF2B5EF4-FFF2-40B4-BE49-F238E27FC236}">
                      <a16:creationId xmlns:a16="http://schemas.microsoft.com/office/drawing/2014/main" id="{13C679F9-DD90-4DE0-8524-3A37296C8546}"/>
                    </a:ext>
                  </a:extLst>
                </p:cNvPr>
                <p:cNvSpPr/>
                <p:nvPr/>
              </p:nvSpPr>
              <p:spPr>
                <a:xfrm>
                  <a:off x="2712999" y="2925351"/>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2" name="직사각형 91">
                  <a:extLst>
                    <a:ext uri="{FF2B5EF4-FFF2-40B4-BE49-F238E27FC236}">
                      <a16:creationId xmlns:a16="http://schemas.microsoft.com/office/drawing/2014/main" id="{10479DB8-9F85-46F5-A739-C4C3BD80EBA3}"/>
                    </a:ext>
                  </a:extLst>
                </p:cNvPr>
                <p:cNvSpPr/>
                <p:nvPr/>
              </p:nvSpPr>
              <p:spPr>
                <a:xfrm>
                  <a:off x="3044854" y="2925351"/>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3" name="직사각형 92">
                  <a:extLst>
                    <a:ext uri="{FF2B5EF4-FFF2-40B4-BE49-F238E27FC236}">
                      <a16:creationId xmlns:a16="http://schemas.microsoft.com/office/drawing/2014/main" id="{C7F8B985-72A5-498D-954D-19FF7A5AE050}"/>
                    </a:ext>
                  </a:extLst>
                </p:cNvPr>
                <p:cNvSpPr/>
                <p:nvPr/>
              </p:nvSpPr>
              <p:spPr>
                <a:xfrm>
                  <a:off x="3378296" y="2925351"/>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94" name="직사각형 93">
                  <a:extLst>
                    <a:ext uri="{FF2B5EF4-FFF2-40B4-BE49-F238E27FC236}">
                      <a16:creationId xmlns:a16="http://schemas.microsoft.com/office/drawing/2014/main" id="{040B820D-500E-4DE2-B042-9B1774A26B32}"/>
                    </a:ext>
                  </a:extLst>
                </p:cNvPr>
                <p:cNvSpPr/>
                <p:nvPr/>
              </p:nvSpPr>
              <p:spPr>
                <a:xfrm>
                  <a:off x="3711738" y="2925351"/>
                  <a:ext cx="263578" cy="288823"/>
                </a:xfrm>
                <a:prstGeom prst="rect">
                  <a:avLst/>
                </a:prstGeom>
                <a:solidFill>
                  <a:srgbClr val="F2EAEB"/>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grpSp>
      </p:grpSp>
      <p:sp>
        <p:nvSpPr>
          <p:cNvPr id="55302" name="TextBox 120">
            <a:extLst>
              <a:ext uri="{FF2B5EF4-FFF2-40B4-BE49-F238E27FC236}">
                <a16:creationId xmlns:a16="http://schemas.microsoft.com/office/drawing/2014/main" id="{BC2FEF7C-0707-4051-B85F-1DE3602EBBF9}"/>
              </a:ext>
            </a:extLst>
          </p:cNvPr>
          <p:cNvSpPr txBox="1">
            <a:spLocks noChangeArrowheads="1"/>
          </p:cNvSpPr>
          <p:nvPr/>
        </p:nvSpPr>
        <p:spPr bwMode="auto">
          <a:xfrm>
            <a:off x="4572000" y="1557338"/>
            <a:ext cx="223361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4400">
                <a:solidFill>
                  <a:srgbClr val="6B8C9C"/>
                </a:solidFill>
                <a:latin typeface="Calibri" panose="020F0502020204030204" pitchFamily="34" charset="0"/>
                <a:cs typeface="Calibri" panose="020F0502020204030204" pitchFamily="34" charset="0"/>
              </a:rPr>
              <a:t>8/24</a:t>
            </a:r>
          </a:p>
          <a:p>
            <a:pPr eaLnBrk="1" hangingPunct="1"/>
            <a:r>
              <a:rPr lang="en-US" altLang="ko-KR" sz="1200">
                <a:latin typeface="Calibri" panose="020F0502020204030204" pitchFamily="34" charset="0"/>
                <a:cs typeface="Calibri" panose="020F0502020204030204" pitchFamily="34" charset="0"/>
              </a:rPr>
              <a:t>Aliquam vitae fringilla arcuez. </a:t>
            </a:r>
          </a:p>
          <a:p>
            <a:pPr eaLnBrk="1" hangingPunct="1"/>
            <a:r>
              <a:rPr lang="en-US" altLang="ko-KR" sz="1200">
                <a:latin typeface="Calibri" panose="020F0502020204030204" pitchFamily="34" charset="0"/>
                <a:cs typeface="Calibri" panose="020F0502020204030204" pitchFamily="34" charset="0"/>
              </a:rPr>
              <a:t>Ut id ipsum etoxiz orci laoreet</a:t>
            </a:r>
          </a:p>
          <a:p>
            <a:pPr eaLnBrk="1" hangingPunct="1"/>
            <a:r>
              <a:rPr lang="en-US" altLang="ko-KR" sz="1200">
                <a:latin typeface="Calibri" panose="020F0502020204030204" pitchFamily="34" charset="0"/>
                <a:cs typeface="Calibri" panose="020F0502020204030204" pitchFamily="34" charset="0"/>
              </a:rPr>
              <a:t>Sceierisque.</a:t>
            </a:r>
            <a:endParaRPr lang="ko-KR" altLang="en-US" sz="1200">
              <a:latin typeface="Calibri" panose="020F0502020204030204" pitchFamily="34" charset="0"/>
              <a:cs typeface="Calibri" panose="020F0502020204030204" pitchFamily="34" charset="0"/>
            </a:endParaRPr>
          </a:p>
        </p:txBody>
      </p:sp>
      <p:sp>
        <p:nvSpPr>
          <p:cNvPr id="55303" name="TextBox 121">
            <a:extLst>
              <a:ext uri="{FF2B5EF4-FFF2-40B4-BE49-F238E27FC236}">
                <a16:creationId xmlns:a16="http://schemas.microsoft.com/office/drawing/2014/main" id="{D655BD45-F9AC-46BE-ACC2-3B57883DAB7C}"/>
              </a:ext>
            </a:extLst>
          </p:cNvPr>
          <p:cNvSpPr txBox="1">
            <a:spLocks noChangeArrowheads="1"/>
          </p:cNvSpPr>
          <p:nvPr/>
        </p:nvSpPr>
        <p:spPr bwMode="auto">
          <a:xfrm>
            <a:off x="2238375" y="3352800"/>
            <a:ext cx="2232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4400" dirty="0">
                <a:solidFill>
                  <a:srgbClr val="86C8CE"/>
                </a:solidFill>
                <a:latin typeface="Calibri" panose="020F0502020204030204" pitchFamily="34" charset="0"/>
                <a:cs typeface="Calibri" panose="020F0502020204030204" pitchFamily="34" charset="0"/>
              </a:rPr>
              <a:t>11/24</a:t>
            </a:r>
          </a:p>
          <a:p>
            <a:pPr eaLnBrk="1" hangingPunct="1"/>
            <a:r>
              <a:rPr lang="en-US" altLang="ko-KR" sz="1200" dirty="0" err="1">
                <a:latin typeface="Calibri" panose="020F0502020204030204" pitchFamily="34" charset="0"/>
                <a:cs typeface="Calibri" panose="020F0502020204030204" pitchFamily="34" charset="0"/>
              </a:rPr>
              <a:t>Aliquam</a:t>
            </a:r>
            <a:r>
              <a:rPr lang="en-US" altLang="ko-KR" sz="1200" dirty="0">
                <a:latin typeface="Calibri" panose="020F0502020204030204" pitchFamily="34" charset="0"/>
                <a:cs typeface="Calibri" panose="020F0502020204030204" pitchFamily="34" charset="0"/>
              </a:rPr>
              <a:t> vitae </a:t>
            </a:r>
            <a:r>
              <a:rPr lang="en-US" altLang="ko-KR" sz="1200" dirty="0" err="1">
                <a:latin typeface="Calibri" panose="020F0502020204030204" pitchFamily="34" charset="0"/>
                <a:cs typeface="Calibri" panose="020F0502020204030204" pitchFamily="34" charset="0"/>
              </a:rPr>
              <a:t>fringilla</a:t>
            </a:r>
            <a:r>
              <a:rPr lang="en-US" altLang="ko-KR" sz="1200" dirty="0">
                <a:latin typeface="Calibri" panose="020F0502020204030204" pitchFamily="34" charset="0"/>
                <a:cs typeface="Calibri" panose="020F0502020204030204" pitchFamily="34" charset="0"/>
              </a:rPr>
              <a:t> </a:t>
            </a:r>
            <a:r>
              <a:rPr lang="en-US" altLang="ko-KR" sz="1200" dirty="0" err="1">
                <a:latin typeface="Calibri" panose="020F0502020204030204" pitchFamily="34" charset="0"/>
                <a:cs typeface="Calibri" panose="020F0502020204030204" pitchFamily="34" charset="0"/>
              </a:rPr>
              <a:t>arcuez</a:t>
            </a:r>
            <a:r>
              <a:rPr lang="en-US" altLang="ko-KR" sz="1200" dirty="0">
                <a:latin typeface="Calibri" panose="020F0502020204030204" pitchFamily="34" charset="0"/>
                <a:cs typeface="Calibri" panose="020F0502020204030204" pitchFamily="34" charset="0"/>
              </a:rPr>
              <a:t>. </a:t>
            </a:r>
          </a:p>
          <a:p>
            <a:pPr eaLnBrk="1" hangingPunct="1"/>
            <a:r>
              <a:rPr lang="en-US" altLang="ko-KR" sz="1200" dirty="0" err="1">
                <a:latin typeface="Calibri" panose="020F0502020204030204" pitchFamily="34" charset="0"/>
                <a:cs typeface="Calibri" panose="020F0502020204030204" pitchFamily="34" charset="0"/>
              </a:rPr>
              <a:t>Ut</a:t>
            </a:r>
            <a:r>
              <a:rPr lang="en-US" altLang="ko-KR" sz="1200" dirty="0">
                <a:latin typeface="Calibri" panose="020F0502020204030204" pitchFamily="34" charset="0"/>
                <a:cs typeface="Calibri" panose="020F0502020204030204" pitchFamily="34" charset="0"/>
              </a:rPr>
              <a:t> id ipsum </a:t>
            </a:r>
            <a:r>
              <a:rPr lang="en-US" altLang="ko-KR" sz="1200" dirty="0" err="1">
                <a:latin typeface="Calibri" panose="020F0502020204030204" pitchFamily="34" charset="0"/>
                <a:cs typeface="Calibri" panose="020F0502020204030204" pitchFamily="34" charset="0"/>
              </a:rPr>
              <a:t>etoxiz</a:t>
            </a:r>
            <a:r>
              <a:rPr lang="en-US" altLang="ko-KR" sz="1200" dirty="0">
                <a:latin typeface="Calibri" panose="020F0502020204030204" pitchFamily="34" charset="0"/>
                <a:cs typeface="Calibri" panose="020F0502020204030204" pitchFamily="34" charset="0"/>
              </a:rPr>
              <a:t> </a:t>
            </a:r>
            <a:r>
              <a:rPr lang="en-US" altLang="ko-KR" sz="1200" dirty="0" err="1">
                <a:latin typeface="Calibri" panose="020F0502020204030204" pitchFamily="34" charset="0"/>
                <a:cs typeface="Calibri" panose="020F0502020204030204" pitchFamily="34" charset="0"/>
              </a:rPr>
              <a:t>orci</a:t>
            </a:r>
            <a:r>
              <a:rPr lang="en-US" altLang="ko-KR" sz="1200" dirty="0">
                <a:latin typeface="Calibri" panose="020F0502020204030204" pitchFamily="34" charset="0"/>
                <a:cs typeface="Calibri" panose="020F0502020204030204" pitchFamily="34" charset="0"/>
              </a:rPr>
              <a:t> </a:t>
            </a:r>
            <a:r>
              <a:rPr lang="en-US" altLang="ko-KR" sz="1200" dirty="0" err="1">
                <a:latin typeface="Calibri" panose="020F0502020204030204" pitchFamily="34" charset="0"/>
                <a:cs typeface="Calibri" panose="020F0502020204030204" pitchFamily="34" charset="0"/>
              </a:rPr>
              <a:t>laoreet</a:t>
            </a:r>
            <a:endParaRPr lang="en-US" altLang="ko-KR" sz="1200" dirty="0">
              <a:latin typeface="Calibri" panose="020F0502020204030204" pitchFamily="34" charset="0"/>
              <a:cs typeface="Calibri" panose="020F0502020204030204" pitchFamily="34" charset="0"/>
            </a:endParaRPr>
          </a:p>
          <a:p>
            <a:pPr eaLnBrk="1" hangingPunct="1"/>
            <a:r>
              <a:rPr lang="en-US" altLang="ko-KR" sz="1200" dirty="0" err="1">
                <a:latin typeface="Calibri" panose="020F0502020204030204" pitchFamily="34" charset="0"/>
                <a:cs typeface="Calibri" panose="020F0502020204030204" pitchFamily="34" charset="0"/>
              </a:rPr>
              <a:t>Sceierisque</a:t>
            </a:r>
            <a:r>
              <a:rPr lang="en-US" altLang="ko-KR" sz="1200" dirty="0">
                <a:latin typeface="Calibri" panose="020F0502020204030204" pitchFamily="34" charset="0"/>
                <a:cs typeface="Calibri" panose="020F0502020204030204" pitchFamily="34" charset="0"/>
              </a:rPr>
              <a:t>.</a:t>
            </a:r>
            <a:endParaRPr lang="ko-KR" altLang="en-US" sz="1200" dirty="0">
              <a:latin typeface="Calibri" panose="020F0502020204030204" pitchFamily="34" charset="0"/>
              <a:cs typeface="Calibri" panose="020F0502020204030204" pitchFamily="34" charset="0"/>
            </a:endParaRPr>
          </a:p>
        </p:txBody>
      </p:sp>
      <p:sp>
        <p:nvSpPr>
          <p:cNvPr id="55304" name="TextBox 122">
            <a:extLst>
              <a:ext uri="{FF2B5EF4-FFF2-40B4-BE49-F238E27FC236}">
                <a16:creationId xmlns:a16="http://schemas.microsoft.com/office/drawing/2014/main" id="{D2451A14-BDE0-4999-8053-7C7790BCDD0B}"/>
              </a:ext>
            </a:extLst>
          </p:cNvPr>
          <p:cNvSpPr txBox="1">
            <a:spLocks noChangeArrowheads="1"/>
          </p:cNvSpPr>
          <p:nvPr/>
        </p:nvSpPr>
        <p:spPr bwMode="auto">
          <a:xfrm>
            <a:off x="4729163" y="5083175"/>
            <a:ext cx="2232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4400">
                <a:solidFill>
                  <a:srgbClr val="BA8F95"/>
                </a:solidFill>
                <a:latin typeface="Calibri" panose="020F0502020204030204" pitchFamily="34" charset="0"/>
                <a:cs typeface="Calibri" panose="020F0502020204030204" pitchFamily="34" charset="0"/>
              </a:rPr>
              <a:t>19/24</a:t>
            </a:r>
          </a:p>
          <a:p>
            <a:pPr eaLnBrk="1" hangingPunct="1"/>
            <a:r>
              <a:rPr lang="en-US" altLang="ko-KR" sz="1200">
                <a:latin typeface="Calibri" panose="020F0502020204030204" pitchFamily="34" charset="0"/>
                <a:cs typeface="Calibri" panose="020F0502020204030204" pitchFamily="34" charset="0"/>
              </a:rPr>
              <a:t>Aliquam vitae fringilla arcuez. </a:t>
            </a:r>
          </a:p>
          <a:p>
            <a:pPr eaLnBrk="1" hangingPunct="1"/>
            <a:r>
              <a:rPr lang="en-US" altLang="ko-KR" sz="1200">
                <a:latin typeface="Calibri" panose="020F0502020204030204" pitchFamily="34" charset="0"/>
                <a:cs typeface="Calibri" panose="020F0502020204030204" pitchFamily="34" charset="0"/>
              </a:rPr>
              <a:t>Ut id ipsum etoxiz orci laoreet</a:t>
            </a:r>
          </a:p>
          <a:p>
            <a:pPr eaLnBrk="1" hangingPunct="1"/>
            <a:r>
              <a:rPr lang="en-US" altLang="ko-KR" sz="1200">
                <a:latin typeface="Calibri" panose="020F0502020204030204" pitchFamily="34" charset="0"/>
                <a:cs typeface="Calibri" panose="020F0502020204030204" pitchFamily="34" charset="0"/>
              </a:rPr>
              <a:t>Sceierisque.</a:t>
            </a:r>
            <a:endParaRPr lang="ko-KR" altLang="en-US" sz="1200">
              <a:latin typeface="Calibri" panose="020F0502020204030204" pitchFamily="34" charset="0"/>
              <a:cs typeface="Calibri" panose="020F0502020204030204" pitchFamily="34" charset="0"/>
            </a:endParaRPr>
          </a:p>
        </p:txBody>
      </p:sp>
      <p:sp>
        <p:nvSpPr>
          <p:cNvPr id="118" name="직사각형 117">
            <a:extLst>
              <a:ext uri="{FF2B5EF4-FFF2-40B4-BE49-F238E27FC236}">
                <a16:creationId xmlns:a16="http://schemas.microsoft.com/office/drawing/2014/main" id="{6B870852-2228-4115-B3C8-F2FF09F9E53F}"/>
              </a:ext>
            </a:extLst>
          </p:cNvPr>
          <p:cNvSpPr/>
          <p:nvPr/>
        </p:nvSpPr>
        <p:spPr bwMode="auto">
          <a:xfrm>
            <a:off x="243205" y="532909"/>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19" name="Rectangle 8">
            <a:extLst>
              <a:ext uri="{FF2B5EF4-FFF2-40B4-BE49-F238E27FC236}">
                <a16:creationId xmlns:a16="http://schemas.microsoft.com/office/drawing/2014/main" id="{70D4112D-A8B8-46FF-860A-B87D951BCC75}"/>
              </a:ext>
            </a:extLst>
          </p:cNvPr>
          <p:cNvSpPr>
            <a:spLocks/>
          </p:cNvSpPr>
          <p:nvPr/>
        </p:nvSpPr>
        <p:spPr bwMode="auto">
          <a:xfrm>
            <a:off x="365125" y="111760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000" dirty="0">
                <a:solidFill>
                  <a:schemeClr val="tx1">
                    <a:lumMod val="75000"/>
                    <a:lumOff val="25000"/>
                  </a:schemeClr>
                </a:solidFill>
                <a:latin typeface="Open Sans" pitchFamily="34" charset="0"/>
                <a:ea typeface="ヒラギノ角ゴ ProN W3"/>
                <a:cs typeface="ヒラギノ角ゴ ProN W3"/>
                <a:sym typeface="Open Sans" pitchFamily="34" charset="0"/>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19"/>
                                        </p:tgtEl>
                                        <p:attrNameLst>
                                          <p:attrName>style.visibility</p:attrName>
                                        </p:attrNameLst>
                                      </p:cBhvr>
                                      <p:to>
                                        <p:strVal val="visible"/>
                                      </p:to>
                                    </p:set>
                                    <p:anim calcmode="lin" valueType="num">
                                      <p:cBhvr>
                                        <p:cTn id="7" dur="500" fill="hold"/>
                                        <p:tgtEl>
                                          <p:spTgt spid="119"/>
                                        </p:tgtEl>
                                        <p:attrNameLst>
                                          <p:attrName>ppt_w</p:attrName>
                                        </p:attrNameLst>
                                      </p:cBhvr>
                                      <p:tavLst>
                                        <p:tav tm="0">
                                          <p:val>
                                            <p:strVal val="#ppt_w*0.70"/>
                                          </p:val>
                                        </p:tav>
                                        <p:tav tm="100000">
                                          <p:val>
                                            <p:strVal val="#ppt_w"/>
                                          </p:val>
                                        </p:tav>
                                      </p:tavLst>
                                    </p:anim>
                                    <p:anim calcmode="lin" valueType="num">
                                      <p:cBhvr>
                                        <p:cTn id="8" dur="500" fill="hold"/>
                                        <p:tgtEl>
                                          <p:spTgt spid="119"/>
                                        </p:tgtEl>
                                        <p:attrNameLst>
                                          <p:attrName>ppt_h</p:attrName>
                                        </p:attrNameLst>
                                      </p:cBhvr>
                                      <p:tavLst>
                                        <p:tav tm="0">
                                          <p:val>
                                            <p:strVal val="#ppt_h"/>
                                          </p:val>
                                        </p:tav>
                                        <p:tav tm="100000">
                                          <p:val>
                                            <p:strVal val="#ppt_h"/>
                                          </p:val>
                                        </p:tav>
                                      </p:tavLst>
                                    </p:anim>
                                    <p:animEffect transition="in" filter="fade">
                                      <p:cBhvr>
                                        <p:cTn id="9"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그룹 12">
            <a:extLst>
              <a:ext uri="{FF2B5EF4-FFF2-40B4-BE49-F238E27FC236}">
                <a16:creationId xmlns:a16="http://schemas.microsoft.com/office/drawing/2014/main" id="{174CFC2D-3BC7-49A3-98FD-329BE4C37C29}"/>
              </a:ext>
            </a:extLst>
          </p:cNvPr>
          <p:cNvGrpSpPr>
            <a:grpSpLocks/>
          </p:cNvGrpSpPr>
          <p:nvPr/>
        </p:nvGrpSpPr>
        <p:grpSpPr bwMode="auto">
          <a:xfrm>
            <a:off x="2512343" y="2314575"/>
            <a:ext cx="574675" cy="2862263"/>
            <a:chOff x="827584" y="2276872"/>
            <a:chExt cx="576064" cy="2861030"/>
          </a:xfrm>
        </p:grpSpPr>
        <p:sp>
          <p:nvSpPr>
            <p:cNvPr id="3" name="직사각형 2">
              <a:extLst>
                <a:ext uri="{FF2B5EF4-FFF2-40B4-BE49-F238E27FC236}">
                  <a16:creationId xmlns:a16="http://schemas.microsoft.com/office/drawing/2014/main" id="{21B44BC7-7745-4713-94AF-DF94E728F1CE}"/>
                </a:ext>
              </a:extLst>
            </p:cNvPr>
            <p:cNvSpPr/>
            <p:nvPr/>
          </p:nvSpPr>
          <p:spPr>
            <a:xfrm>
              <a:off x="827584" y="2276872"/>
              <a:ext cx="576064" cy="576015"/>
            </a:xfrm>
            <a:prstGeom prst="rect">
              <a:avLst/>
            </a:prstGeom>
            <a:solidFill>
              <a:srgbClr val="409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직사각형 3">
              <a:extLst>
                <a:ext uri="{FF2B5EF4-FFF2-40B4-BE49-F238E27FC236}">
                  <a16:creationId xmlns:a16="http://schemas.microsoft.com/office/drawing/2014/main" id="{B9E058D2-C4B9-468E-A312-84365CB07EA5}"/>
                </a:ext>
              </a:extLst>
            </p:cNvPr>
            <p:cNvSpPr/>
            <p:nvPr/>
          </p:nvSpPr>
          <p:spPr>
            <a:xfrm>
              <a:off x="827584" y="3038544"/>
              <a:ext cx="576064" cy="576015"/>
            </a:xfrm>
            <a:prstGeom prst="rect">
              <a:avLst/>
            </a:prstGeom>
            <a:solidFill>
              <a:srgbClr val="409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사각형 4">
              <a:extLst>
                <a:ext uri="{FF2B5EF4-FFF2-40B4-BE49-F238E27FC236}">
                  <a16:creationId xmlns:a16="http://schemas.microsoft.com/office/drawing/2014/main" id="{B4A0C1C1-01B8-4A0A-9952-3D5F212596E4}"/>
                </a:ext>
              </a:extLst>
            </p:cNvPr>
            <p:cNvSpPr/>
            <p:nvPr/>
          </p:nvSpPr>
          <p:spPr>
            <a:xfrm>
              <a:off x="827584" y="3800215"/>
              <a:ext cx="576064" cy="576015"/>
            </a:xfrm>
            <a:prstGeom prst="rect">
              <a:avLst/>
            </a:prstGeom>
            <a:solidFill>
              <a:srgbClr val="409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직사각형 5">
              <a:extLst>
                <a:ext uri="{FF2B5EF4-FFF2-40B4-BE49-F238E27FC236}">
                  <a16:creationId xmlns:a16="http://schemas.microsoft.com/office/drawing/2014/main" id="{9506D9ED-B207-4E20-9DD0-E8D2A70C460B}"/>
                </a:ext>
              </a:extLst>
            </p:cNvPr>
            <p:cNvSpPr/>
            <p:nvPr/>
          </p:nvSpPr>
          <p:spPr>
            <a:xfrm>
              <a:off x="827584" y="4561887"/>
              <a:ext cx="576064" cy="576015"/>
            </a:xfrm>
            <a:prstGeom prst="rect">
              <a:avLst/>
            </a:prstGeom>
            <a:solidFill>
              <a:srgbClr val="409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41988" name="Shape 130">
            <a:extLst>
              <a:ext uri="{FF2B5EF4-FFF2-40B4-BE49-F238E27FC236}">
                <a16:creationId xmlns:a16="http://schemas.microsoft.com/office/drawing/2014/main" id="{16022DDC-D9B1-40CA-9B96-65E81597835E}"/>
              </a:ext>
            </a:extLst>
          </p:cNvPr>
          <p:cNvSpPr>
            <a:spLocks noChangeArrowheads="1"/>
          </p:cNvSpPr>
          <p:nvPr/>
        </p:nvSpPr>
        <p:spPr bwMode="auto">
          <a:xfrm>
            <a:off x="1906588" y="908050"/>
            <a:ext cx="53308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en-US" altLang="ko-KR" sz="6600">
                <a:solidFill>
                  <a:srgbClr val="40959E"/>
                </a:solidFill>
                <a:latin typeface="Aharoni" pitchFamily="2" charset="-79"/>
                <a:ea typeface="DFKai-SB" pitchFamily="65" charset="-128"/>
                <a:cs typeface="Aharoni" pitchFamily="2" charset="-79"/>
                <a:sym typeface="Montserrat-SemiBold"/>
              </a:rPr>
              <a:t>C o n t e n t s</a:t>
            </a:r>
          </a:p>
        </p:txBody>
      </p:sp>
      <p:sp>
        <p:nvSpPr>
          <p:cNvPr id="14" name="직사각형 13">
            <a:extLst>
              <a:ext uri="{FF2B5EF4-FFF2-40B4-BE49-F238E27FC236}">
                <a16:creationId xmlns:a16="http://schemas.microsoft.com/office/drawing/2014/main" id="{7FA480B6-E130-4F2E-BB54-1FA46477E28A}"/>
              </a:ext>
            </a:extLst>
          </p:cNvPr>
          <p:cNvSpPr/>
          <p:nvPr/>
        </p:nvSpPr>
        <p:spPr>
          <a:xfrm>
            <a:off x="2483768" y="2324100"/>
            <a:ext cx="4293163" cy="584775"/>
          </a:xfrm>
          <a:prstGeom prst="rect">
            <a:avLst/>
          </a:prstGeom>
        </p:spPr>
        <p:txBody>
          <a:bodyPr wrap="none">
            <a:spAutoFit/>
          </a:bodyPr>
          <a:lstStyle/>
          <a:p>
            <a:pPr>
              <a:defRPr/>
            </a:pPr>
            <a:r>
              <a:rPr kumimoji="0" lang="en-US" altLang="ko-KR" sz="3200" dirty="0">
                <a:solidFill>
                  <a:schemeClr val="bg1"/>
                </a:solidFill>
                <a:latin typeface="Georgia" panose="02040502050405020303" pitchFamily="18" charset="0"/>
                <a:ea typeface="Arial Unicode MS" pitchFamily="50" charset="-127"/>
                <a:cs typeface="Arial Unicode MS" pitchFamily="50" charset="-127"/>
              </a:rPr>
              <a:t>01</a:t>
            </a:r>
            <a:r>
              <a:rPr kumimoji="0" lang="en-US" altLang="ko-KR"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  </a:t>
            </a:r>
            <a:r>
              <a:rPr kumimoji="0" lang="ko-KR" altLang="en-US"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패킷 캡쳐 시나리오</a:t>
            </a:r>
            <a:endParaRPr kumimoji="0" lang="en-US" altLang="ko-KR" dirty="0">
              <a:solidFill>
                <a:schemeClr val="tx1">
                  <a:lumMod val="85000"/>
                  <a:lumOff val="15000"/>
                </a:schemeClr>
              </a:solidFill>
              <a:latin typeface="Georgia" panose="02040502050405020303" pitchFamily="18" charset="0"/>
              <a:ea typeface="Arial Unicode MS" pitchFamily="50" charset="-127"/>
              <a:cs typeface="Arial Unicode MS" pitchFamily="50" charset="-127"/>
            </a:endParaRPr>
          </a:p>
        </p:txBody>
      </p:sp>
      <p:sp>
        <p:nvSpPr>
          <p:cNvPr id="15" name="직사각형 14">
            <a:extLst>
              <a:ext uri="{FF2B5EF4-FFF2-40B4-BE49-F238E27FC236}">
                <a16:creationId xmlns:a16="http://schemas.microsoft.com/office/drawing/2014/main" id="{E7B7FBB4-7180-4800-8486-72996F314714}"/>
              </a:ext>
            </a:extLst>
          </p:cNvPr>
          <p:cNvSpPr/>
          <p:nvPr/>
        </p:nvSpPr>
        <p:spPr>
          <a:xfrm>
            <a:off x="2483768" y="3076575"/>
            <a:ext cx="2605200" cy="584775"/>
          </a:xfrm>
          <a:prstGeom prst="rect">
            <a:avLst/>
          </a:prstGeom>
        </p:spPr>
        <p:txBody>
          <a:bodyPr wrap="none">
            <a:spAutoFit/>
          </a:bodyPr>
          <a:lstStyle/>
          <a:p>
            <a:pPr>
              <a:defRPr/>
            </a:pPr>
            <a:r>
              <a:rPr kumimoji="0" lang="en-US" altLang="ko-KR" sz="3200" dirty="0">
                <a:solidFill>
                  <a:schemeClr val="bg1"/>
                </a:solidFill>
                <a:latin typeface="Georgia" panose="02040502050405020303" pitchFamily="18" charset="0"/>
                <a:ea typeface="Arial Unicode MS" pitchFamily="50" charset="-127"/>
                <a:cs typeface="Arial Unicode MS" pitchFamily="50" charset="-127"/>
              </a:rPr>
              <a:t>02</a:t>
            </a:r>
            <a:r>
              <a:rPr kumimoji="0" lang="en-US" altLang="ko-KR"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  </a:t>
            </a:r>
            <a:r>
              <a:rPr kumimoji="0" lang="ko-KR" altLang="en-US"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설계 환경</a:t>
            </a:r>
            <a:endParaRPr kumimoji="0" lang="en-US" altLang="ko-KR" dirty="0">
              <a:solidFill>
                <a:schemeClr val="tx1">
                  <a:lumMod val="85000"/>
                  <a:lumOff val="15000"/>
                </a:schemeClr>
              </a:solidFill>
              <a:latin typeface="Georgia" panose="02040502050405020303" pitchFamily="18" charset="0"/>
              <a:ea typeface="Arial Unicode MS" pitchFamily="50" charset="-127"/>
              <a:cs typeface="Arial Unicode MS" pitchFamily="50" charset="-127"/>
            </a:endParaRPr>
          </a:p>
        </p:txBody>
      </p:sp>
      <p:sp>
        <p:nvSpPr>
          <p:cNvPr id="16" name="직사각형 15">
            <a:extLst>
              <a:ext uri="{FF2B5EF4-FFF2-40B4-BE49-F238E27FC236}">
                <a16:creationId xmlns:a16="http://schemas.microsoft.com/office/drawing/2014/main" id="{C0FDE3C9-9B0E-42BF-A1A0-41C672A6C5F9}"/>
              </a:ext>
            </a:extLst>
          </p:cNvPr>
          <p:cNvSpPr/>
          <p:nvPr/>
        </p:nvSpPr>
        <p:spPr>
          <a:xfrm>
            <a:off x="2483768" y="3830638"/>
            <a:ext cx="3422732" cy="584775"/>
          </a:xfrm>
          <a:prstGeom prst="rect">
            <a:avLst/>
          </a:prstGeom>
        </p:spPr>
        <p:txBody>
          <a:bodyPr wrap="none">
            <a:spAutoFit/>
          </a:bodyPr>
          <a:lstStyle/>
          <a:p>
            <a:pPr>
              <a:defRPr/>
            </a:pPr>
            <a:r>
              <a:rPr kumimoji="0" lang="en-US" altLang="ko-KR" sz="3200" dirty="0">
                <a:solidFill>
                  <a:schemeClr val="bg1"/>
                </a:solidFill>
                <a:latin typeface="Georgia" panose="02040502050405020303" pitchFamily="18" charset="0"/>
                <a:ea typeface="Arial Unicode MS" pitchFamily="50" charset="-127"/>
                <a:cs typeface="Arial Unicode MS" pitchFamily="50" charset="-127"/>
              </a:rPr>
              <a:t>03</a:t>
            </a:r>
            <a:r>
              <a:rPr kumimoji="0" lang="en-US" altLang="ko-KR"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  </a:t>
            </a:r>
            <a:r>
              <a:rPr kumimoji="0" lang="ko-KR" altLang="en-US"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프로그램 구현</a:t>
            </a:r>
            <a:endParaRPr kumimoji="0" lang="en-US" altLang="ko-KR" dirty="0">
              <a:solidFill>
                <a:schemeClr val="tx1">
                  <a:lumMod val="85000"/>
                  <a:lumOff val="15000"/>
                </a:schemeClr>
              </a:solidFill>
              <a:latin typeface="Georgia" panose="02040502050405020303" pitchFamily="18" charset="0"/>
              <a:ea typeface="Arial Unicode MS" pitchFamily="50" charset="-127"/>
              <a:cs typeface="Arial Unicode MS" pitchFamily="50" charset="-127"/>
            </a:endParaRPr>
          </a:p>
        </p:txBody>
      </p:sp>
      <p:sp>
        <p:nvSpPr>
          <p:cNvPr id="17" name="직사각형 16">
            <a:extLst>
              <a:ext uri="{FF2B5EF4-FFF2-40B4-BE49-F238E27FC236}">
                <a16:creationId xmlns:a16="http://schemas.microsoft.com/office/drawing/2014/main" id="{50D549A1-A74A-4CFD-86A0-D748DAECEE88}"/>
              </a:ext>
            </a:extLst>
          </p:cNvPr>
          <p:cNvSpPr/>
          <p:nvPr/>
        </p:nvSpPr>
        <p:spPr>
          <a:xfrm>
            <a:off x="2483768" y="4600575"/>
            <a:ext cx="2509020" cy="584775"/>
          </a:xfrm>
          <a:prstGeom prst="rect">
            <a:avLst/>
          </a:prstGeom>
        </p:spPr>
        <p:txBody>
          <a:bodyPr wrap="none">
            <a:spAutoFit/>
          </a:bodyPr>
          <a:lstStyle/>
          <a:p>
            <a:pPr>
              <a:defRPr/>
            </a:pPr>
            <a:r>
              <a:rPr kumimoji="0" lang="en-US" altLang="ko-KR" sz="3200" dirty="0">
                <a:solidFill>
                  <a:schemeClr val="bg1"/>
                </a:solidFill>
                <a:latin typeface="Georgia" panose="02040502050405020303" pitchFamily="18" charset="0"/>
                <a:ea typeface="Arial Unicode MS" pitchFamily="50" charset="-127"/>
                <a:cs typeface="Arial Unicode MS" pitchFamily="50" charset="-127"/>
              </a:rPr>
              <a:t>04</a:t>
            </a:r>
            <a:r>
              <a:rPr kumimoji="0" lang="en-US" altLang="ko-KR"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  </a:t>
            </a:r>
            <a:r>
              <a:rPr kumimoji="0" lang="ko-KR" altLang="en-US" sz="3200" dirty="0">
                <a:solidFill>
                  <a:schemeClr val="tx1">
                    <a:lumMod val="85000"/>
                    <a:lumOff val="15000"/>
                  </a:schemeClr>
                </a:solidFill>
                <a:latin typeface="Georgia" panose="02040502050405020303" pitchFamily="18" charset="0"/>
                <a:ea typeface="Arial Unicode MS" pitchFamily="50" charset="-127"/>
                <a:cs typeface="Arial Unicode MS" pitchFamily="50" charset="-127"/>
              </a:rPr>
              <a:t>기대효과</a:t>
            </a:r>
            <a:endParaRPr kumimoji="0" lang="en-US" altLang="ko-KR" dirty="0">
              <a:solidFill>
                <a:schemeClr val="tx1">
                  <a:lumMod val="85000"/>
                  <a:lumOff val="15000"/>
                </a:schemeClr>
              </a:solidFill>
              <a:latin typeface="Georgia" panose="02040502050405020303" pitchFamily="18" charset="0"/>
              <a:ea typeface="Arial Unicode MS" pitchFamily="50" charset="-127"/>
              <a:cs typeface="Arial Unicode MS" pitchFamily="50"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그룹 7">
            <a:extLst>
              <a:ext uri="{FF2B5EF4-FFF2-40B4-BE49-F238E27FC236}">
                <a16:creationId xmlns:a16="http://schemas.microsoft.com/office/drawing/2014/main" id="{5457239B-F11C-49A9-ADB1-315836622FBA}"/>
              </a:ext>
            </a:extLst>
          </p:cNvPr>
          <p:cNvGrpSpPr>
            <a:grpSpLocks/>
          </p:cNvGrpSpPr>
          <p:nvPr/>
        </p:nvGrpSpPr>
        <p:grpSpPr bwMode="auto">
          <a:xfrm>
            <a:off x="2914650" y="2425700"/>
            <a:ext cx="3167063" cy="3106738"/>
            <a:chOff x="2382311" y="1825080"/>
            <a:chExt cx="3738218" cy="3664341"/>
          </a:xfrm>
        </p:grpSpPr>
        <p:pic>
          <p:nvPicPr>
            <p:cNvPr id="56337" name="그림 3">
              <a:extLst>
                <a:ext uri="{FF2B5EF4-FFF2-40B4-BE49-F238E27FC236}">
                  <a16:creationId xmlns:a16="http://schemas.microsoft.com/office/drawing/2014/main" id="{9E369805-84FF-468A-B177-AC9B972E16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2311" y="1825080"/>
              <a:ext cx="3738218" cy="366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타원 5">
              <a:extLst>
                <a:ext uri="{FF2B5EF4-FFF2-40B4-BE49-F238E27FC236}">
                  <a16:creationId xmlns:a16="http://schemas.microsoft.com/office/drawing/2014/main" id="{BCEF5F4B-AB3D-46E6-B928-26E77507BB79}"/>
                </a:ext>
              </a:extLst>
            </p:cNvPr>
            <p:cNvSpPr/>
            <p:nvPr/>
          </p:nvSpPr>
          <p:spPr>
            <a:xfrm>
              <a:off x="2601545" y="1986109"/>
              <a:ext cx="3342847" cy="3342283"/>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grpSp>
      <p:sp>
        <p:nvSpPr>
          <p:cNvPr id="9" name="타원 8">
            <a:extLst>
              <a:ext uri="{FF2B5EF4-FFF2-40B4-BE49-F238E27FC236}">
                <a16:creationId xmlns:a16="http://schemas.microsoft.com/office/drawing/2014/main" id="{12BA12C3-ECBE-4A8A-9BAF-96CBC67DF0A8}"/>
              </a:ext>
            </a:extLst>
          </p:cNvPr>
          <p:cNvSpPr/>
          <p:nvPr/>
        </p:nvSpPr>
        <p:spPr>
          <a:xfrm>
            <a:off x="5346700" y="2806700"/>
            <a:ext cx="144463" cy="144463"/>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 name="타원 9">
            <a:extLst>
              <a:ext uri="{FF2B5EF4-FFF2-40B4-BE49-F238E27FC236}">
                <a16:creationId xmlns:a16="http://schemas.microsoft.com/office/drawing/2014/main" id="{EAF3EBC3-964B-4BD6-A885-4CEDE539C476}"/>
              </a:ext>
            </a:extLst>
          </p:cNvPr>
          <p:cNvSpPr/>
          <p:nvPr/>
        </p:nvSpPr>
        <p:spPr>
          <a:xfrm>
            <a:off x="3440113" y="2835275"/>
            <a:ext cx="142875" cy="144463"/>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 name="타원 10">
            <a:extLst>
              <a:ext uri="{FF2B5EF4-FFF2-40B4-BE49-F238E27FC236}">
                <a16:creationId xmlns:a16="http://schemas.microsoft.com/office/drawing/2014/main" id="{CE17659A-8253-43B8-A4E8-9A594BF04669}"/>
              </a:ext>
            </a:extLst>
          </p:cNvPr>
          <p:cNvSpPr/>
          <p:nvPr/>
        </p:nvSpPr>
        <p:spPr>
          <a:xfrm>
            <a:off x="5403850" y="4948238"/>
            <a:ext cx="142875" cy="144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 name="타원 11">
            <a:extLst>
              <a:ext uri="{FF2B5EF4-FFF2-40B4-BE49-F238E27FC236}">
                <a16:creationId xmlns:a16="http://schemas.microsoft.com/office/drawing/2014/main" id="{D2EC24D7-9B1E-4BE1-BF69-8B3D7EC8FE23}"/>
              </a:ext>
            </a:extLst>
          </p:cNvPr>
          <p:cNvSpPr/>
          <p:nvPr/>
        </p:nvSpPr>
        <p:spPr>
          <a:xfrm>
            <a:off x="3484563" y="5021263"/>
            <a:ext cx="144462" cy="144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6327" name="Shape 130">
            <a:extLst>
              <a:ext uri="{FF2B5EF4-FFF2-40B4-BE49-F238E27FC236}">
                <a16:creationId xmlns:a16="http://schemas.microsoft.com/office/drawing/2014/main" id="{D6758A13-227E-4BFB-8358-E61489391E3B}"/>
              </a:ext>
            </a:extLst>
          </p:cNvPr>
          <p:cNvSpPr>
            <a:spLocks noChangeArrowheads="1"/>
          </p:cNvSpPr>
          <p:nvPr/>
        </p:nvSpPr>
        <p:spPr bwMode="auto">
          <a:xfrm>
            <a:off x="5789613" y="2200275"/>
            <a:ext cx="1295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400" b="1">
                <a:solidFill>
                  <a:srgbClr val="6B8C9C"/>
                </a:solidFill>
                <a:latin typeface="Calibri" panose="020F0502020204030204" pitchFamily="34" charset="0"/>
                <a:ea typeface="Montserrat-SemiBold"/>
                <a:cs typeface="Calibri" panose="020F0502020204030204" pitchFamily="34" charset="0"/>
                <a:sym typeface="Montserrat-SemiBold"/>
              </a:rPr>
              <a:t>SECOND</a:t>
            </a:r>
          </a:p>
          <a:p>
            <a:pPr eaLnBrk="1" hangingPunct="1">
              <a:lnSpc>
                <a:spcPct val="80000"/>
              </a:lnSpc>
            </a:pPr>
            <a:r>
              <a:rPr kumimoji="0" lang="en-US" altLang="ko-KR" sz="2400" b="1">
                <a:solidFill>
                  <a:srgbClr val="6B8C9C"/>
                </a:solidFill>
                <a:latin typeface="Calibri" panose="020F0502020204030204" pitchFamily="34" charset="0"/>
                <a:ea typeface="Montserrat-SemiBold"/>
                <a:cs typeface="Calibri" panose="020F0502020204030204" pitchFamily="34" charset="0"/>
                <a:sym typeface="Montserrat-SemiBold"/>
              </a:rPr>
              <a:t>OPTION</a:t>
            </a:r>
            <a:endParaRPr kumimoji="0" lang="ko-KR" altLang="ko-KR" sz="2400" b="1">
              <a:solidFill>
                <a:srgbClr val="6B8C9C"/>
              </a:solidFill>
              <a:latin typeface="Calibri" panose="020F0502020204030204" pitchFamily="34" charset="0"/>
              <a:ea typeface="Montserrat-SemiBold"/>
              <a:cs typeface="Calibri" panose="020F0502020204030204" pitchFamily="34" charset="0"/>
              <a:sym typeface="Montserrat-SemiBold"/>
            </a:endParaRPr>
          </a:p>
        </p:txBody>
      </p:sp>
      <p:sp>
        <p:nvSpPr>
          <p:cNvPr id="56328" name="Shape 130">
            <a:extLst>
              <a:ext uri="{FF2B5EF4-FFF2-40B4-BE49-F238E27FC236}">
                <a16:creationId xmlns:a16="http://schemas.microsoft.com/office/drawing/2014/main" id="{F579E8A4-7615-4239-B37A-FECF47AF67D1}"/>
              </a:ext>
            </a:extLst>
          </p:cNvPr>
          <p:cNvSpPr>
            <a:spLocks noChangeArrowheads="1"/>
          </p:cNvSpPr>
          <p:nvPr/>
        </p:nvSpPr>
        <p:spPr bwMode="auto">
          <a:xfrm>
            <a:off x="2071688" y="2193925"/>
            <a:ext cx="12969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400" b="1">
                <a:solidFill>
                  <a:srgbClr val="86C8CE"/>
                </a:solidFill>
                <a:latin typeface="Calibri" panose="020F0502020204030204" pitchFamily="34" charset="0"/>
                <a:ea typeface="Montserrat-SemiBold"/>
                <a:cs typeface="Calibri" panose="020F0502020204030204" pitchFamily="34" charset="0"/>
                <a:sym typeface="Montserrat-SemiBold"/>
              </a:rPr>
              <a:t>FIRST</a:t>
            </a:r>
          </a:p>
          <a:p>
            <a:pPr eaLnBrk="1" hangingPunct="1">
              <a:lnSpc>
                <a:spcPct val="80000"/>
              </a:lnSpc>
            </a:pPr>
            <a:r>
              <a:rPr kumimoji="0" lang="en-US" altLang="ko-KR" sz="2400" b="1">
                <a:solidFill>
                  <a:srgbClr val="86C8CE"/>
                </a:solidFill>
                <a:latin typeface="Calibri" panose="020F0502020204030204" pitchFamily="34" charset="0"/>
                <a:ea typeface="Montserrat-SemiBold"/>
                <a:cs typeface="Calibri" panose="020F0502020204030204" pitchFamily="34" charset="0"/>
                <a:sym typeface="Montserrat-SemiBold"/>
              </a:rPr>
              <a:t>OPTION</a:t>
            </a:r>
            <a:endParaRPr kumimoji="0" lang="ko-KR" altLang="ko-KR" sz="2400" b="1">
              <a:solidFill>
                <a:srgbClr val="86C8CE"/>
              </a:solidFill>
              <a:latin typeface="Calibri" panose="020F0502020204030204" pitchFamily="34" charset="0"/>
              <a:ea typeface="Montserrat-SemiBold"/>
              <a:cs typeface="Calibri" panose="020F0502020204030204" pitchFamily="34" charset="0"/>
              <a:sym typeface="Montserrat-SemiBold"/>
            </a:endParaRPr>
          </a:p>
        </p:txBody>
      </p:sp>
      <p:sp>
        <p:nvSpPr>
          <p:cNvPr id="56329" name="Shape 130">
            <a:extLst>
              <a:ext uri="{FF2B5EF4-FFF2-40B4-BE49-F238E27FC236}">
                <a16:creationId xmlns:a16="http://schemas.microsoft.com/office/drawing/2014/main" id="{60952219-38B2-494B-92FF-CBEEE15946D0}"/>
              </a:ext>
            </a:extLst>
          </p:cNvPr>
          <p:cNvSpPr>
            <a:spLocks noChangeArrowheads="1"/>
          </p:cNvSpPr>
          <p:nvPr/>
        </p:nvSpPr>
        <p:spPr bwMode="auto">
          <a:xfrm>
            <a:off x="2120900" y="5021263"/>
            <a:ext cx="1295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400" b="1" dirty="0">
                <a:solidFill>
                  <a:srgbClr val="919098"/>
                </a:solidFill>
                <a:latin typeface="Calibri" panose="020F0502020204030204" pitchFamily="34" charset="0"/>
                <a:ea typeface="Montserrat-SemiBold"/>
                <a:cs typeface="Calibri" panose="020F0502020204030204" pitchFamily="34" charset="0"/>
                <a:sym typeface="Montserrat-SemiBold"/>
              </a:rPr>
              <a:t>THIRD</a:t>
            </a:r>
          </a:p>
          <a:p>
            <a:pPr eaLnBrk="1" hangingPunct="1">
              <a:lnSpc>
                <a:spcPct val="80000"/>
              </a:lnSpc>
            </a:pPr>
            <a:r>
              <a:rPr kumimoji="0" lang="en-US" altLang="ko-KR" sz="2400" b="1" dirty="0">
                <a:solidFill>
                  <a:srgbClr val="919098"/>
                </a:solidFill>
                <a:latin typeface="Calibri" panose="020F0502020204030204" pitchFamily="34" charset="0"/>
                <a:ea typeface="Montserrat-SemiBold"/>
                <a:cs typeface="Calibri" panose="020F0502020204030204" pitchFamily="34" charset="0"/>
                <a:sym typeface="Montserrat-SemiBold"/>
              </a:rPr>
              <a:t>OPTION</a:t>
            </a:r>
            <a:endParaRPr kumimoji="0" lang="ko-KR" altLang="ko-KR" sz="2400" b="1" dirty="0">
              <a:solidFill>
                <a:srgbClr val="919098"/>
              </a:solidFill>
              <a:latin typeface="Calibri" panose="020F0502020204030204" pitchFamily="34" charset="0"/>
              <a:ea typeface="Montserrat-SemiBold"/>
              <a:cs typeface="Calibri" panose="020F0502020204030204" pitchFamily="34" charset="0"/>
              <a:sym typeface="Montserrat-SemiBold"/>
            </a:endParaRPr>
          </a:p>
        </p:txBody>
      </p:sp>
      <p:sp>
        <p:nvSpPr>
          <p:cNvPr id="56330" name="Shape 130">
            <a:extLst>
              <a:ext uri="{FF2B5EF4-FFF2-40B4-BE49-F238E27FC236}">
                <a16:creationId xmlns:a16="http://schemas.microsoft.com/office/drawing/2014/main" id="{6A9263AB-FC5E-4706-AD2D-0D77D30D02C7}"/>
              </a:ext>
            </a:extLst>
          </p:cNvPr>
          <p:cNvSpPr>
            <a:spLocks noChangeArrowheads="1"/>
          </p:cNvSpPr>
          <p:nvPr/>
        </p:nvSpPr>
        <p:spPr bwMode="auto">
          <a:xfrm>
            <a:off x="5789613" y="4954588"/>
            <a:ext cx="1295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400" b="1">
                <a:solidFill>
                  <a:srgbClr val="BA8F95"/>
                </a:solidFill>
                <a:latin typeface="Calibri" panose="020F0502020204030204" pitchFamily="34" charset="0"/>
                <a:ea typeface="Montserrat-SemiBold"/>
                <a:cs typeface="Calibri" panose="020F0502020204030204" pitchFamily="34" charset="0"/>
                <a:sym typeface="Montserrat-SemiBold"/>
              </a:rPr>
              <a:t>FOURTH</a:t>
            </a:r>
          </a:p>
          <a:p>
            <a:pPr eaLnBrk="1" hangingPunct="1">
              <a:lnSpc>
                <a:spcPct val="80000"/>
              </a:lnSpc>
            </a:pPr>
            <a:r>
              <a:rPr kumimoji="0" lang="en-US" altLang="ko-KR" sz="2400" b="1">
                <a:solidFill>
                  <a:srgbClr val="BA8F95"/>
                </a:solidFill>
                <a:latin typeface="Calibri" panose="020F0502020204030204" pitchFamily="34" charset="0"/>
                <a:ea typeface="Montserrat-SemiBold"/>
                <a:cs typeface="Calibri" panose="020F0502020204030204" pitchFamily="34" charset="0"/>
                <a:sym typeface="Montserrat-SemiBold"/>
              </a:rPr>
              <a:t>OPTION</a:t>
            </a:r>
            <a:endParaRPr kumimoji="0" lang="ko-KR" altLang="ko-KR" sz="2400" b="1">
              <a:solidFill>
                <a:srgbClr val="BA8F95"/>
              </a:solidFill>
              <a:latin typeface="Calibri" panose="020F0502020204030204" pitchFamily="34" charset="0"/>
              <a:ea typeface="Montserrat-SemiBold"/>
              <a:cs typeface="Calibri" panose="020F0502020204030204" pitchFamily="34" charset="0"/>
              <a:sym typeface="Montserrat-SemiBold"/>
            </a:endParaRPr>
          </a:p>
        </p:txBody>
      </p:sp>
      <p:sp>
        <p:nvSpPr>
          <p:cNvPr id="17" name="Shape 195">
            <a:extLst>
              <a:ext uri="{FF2B5EF4-FFF2-40B4-BE49-F238E27FC236}">
                <a16:creationId xmlns:a16="http://schemas.microsoft.com/office/drawing/2014/main" id="{B75BABF4-6ABC-492F-8164-ABD0677E7927}"/>
              </a:ext>
            </a:extLst>
          </p:cNvPr>
          <p:cNvSpPr/>
          <p:nvPr/>
        </p:nvSpPr>
        <p:spPr bwMode="auto">
          <a:xfrm>
            <a:off x="1031875" y="2884488"/>
            <a:ext cx="2089150" cy="1247775"/>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r"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r" fontAlgn="auto">
              <a:spcBef>
                <a:spcPts val="0"/>
              </a:spcBef>
              <a:spcAft>
                <a:spcPts val="0"/>
              </a:spcAft>
              <a:defRPr/>
            </a:pPr>
            <a:r>
              <a:rPr kumimoji="0" sz="1400" dirty="0">
                <a:latin typeface="Calibri" pitchFamily="34" charset="0"/>
                <a:ea typeface="+mn-ea"/>
                <a:cs typeface="Calibri" pitchFamily="34" charset="0"/>
              </a:rPr>
              <a:t>dummy text of the printing </a:t>
            </a:r>
          </a:p>
        </p:txBody>
      </p:sp>
      <p:sp>
        <p:nvSpPr>
          <p:cNvPr id="18" name="Shape 195">
            <a:extLst>
              <a:ext uri="{FF2B5EF4-FFF2-40B4-BE49-F238E27FC236}">
                <a16:creationId xmlns:a16="http://schemas.microsoft.com/office/drawing/2014/main" id="{551A651E-2BF9-40DA-874C-844BC3F5F6E7}"/>
              </a:ext>
            </a:extLst>
          </p:cNvPr>
          <p:cNvSpPr/>
          <p:nvPr/>
        </p:nvSpPr>
        <p:spPr bwMode="auto">
          <a:xfrm>
            <a:off x="5788025" y="2886075"/>
            <a:ext cx="3040063" cy="1247775"/>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l"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l" fontAlgn="auto">
              <a:spcBef>
                <a:spcPts val="0"/>
              </a:spcBef>
              <a:spcAft>
                <a:spcPts val="0"/>
              </a:spcAft>
              <a:defRPr/>
            </a:pPr>
            <a:r>
              <a:rPr kumimoji="0" sz="1400" dirty="0">
                <a:latin typeface="Calibri" pitchFamily="34" charset="0"/>
                <a:ea typeface="+mn-ea"/>
                <a:cs typeface="Calibri" pitchFamily="34" charset="0"/>
              </a:rPr>
              <a:t>dummy text of the printing </a:t>
            </a:r>
          </a:p>
        </p:txBody>
      </p:sp>
      <p:sp>
        <p:nvSpPr>
          <p:cNvPr id="21" name="Shape 195">
            <a:extLst>
              <a:ext uri="{FF2B5EF4-FFF2-40B4-BE49-F238E27FC236}">
                <a16:creationId xmlns:a16="http://schemas.microsoft.com/office/drawing/2014/main" id="{41977BC3-DAFD-4B75-976E-B5BB6674B275}"/>
              </a:ext>
            </a:extLst>
          </p:cNvPr>
          <p:cNvSpPr/>
          <p:nvPr/>
        </p:nvSpPr>
        <p:spPr bwMode="auto">
          <a:xfrm>
            <a:off x="1076325" y="5700713"/>
            <a:ext cx="2089150" cy="1247775"/>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r"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r" fontAlgn="auto">
              <a:spcBef>
                <a:spcPts val="0"/>
              </a:spcBef>
              <a:spcAft>
                <a:spcPts val="0"/>
              </a:spcAft>
              <a:defRPr/>
            </a:pPr>
            <a:r>
              <a:rPr kumimoji="0" sz="1400" dirty="0">
                <a:latin typeface="Calibri" pitchFamily="34" charset="0"/>
                <a:ea typeface="+mn-ea"/>
                <a:cs typeface="Calibri" pitchFamily="34" charset="0"/>
              </a:rPr>
              <a:t>dummy text of the printing </a:t>
            </a:r>
          </a:p>
        </p:txBody>
      </p:sp>
      <p:sp>
        <p:nvSpPr>
          <p:cNvPr id="22" name="Shape 195">
            <a:extLst>
              <a:ext uri="{FF2B5EF4-FFF2-40B4-BE49-F238E27FC236}">
                <a16:creationId xmlns:a16="http://schemas.microsoft.com/office/drawing/2014/main" id="{164A7289-8BB1-48BF-AA84-466907E0384B}"/>
              </a:ext>
            </a:extLst>
          </p:cNvPr>
          <p:cNvSpPr/>
          <p:nvPr/>
        </p:nvSpPr>
        <p:spPr bwMode="auto">
          <a:xfrm>
            <a:off x="5781675" y="5603875"/>
            <a:ext cx="3041650" cy="1247775"/>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l"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l" fontAlgn="auto">
              <a:spcBef>
                <a:spcPts val="0"/>
              </a:spcBef>
              <a:spcAft>
                <a:spcPts val="0"/>
              </a:spcAft>
              <a:defRPr/>
            </a:pPr>
            <a:r>
              <a:rPr kumimoji="0" sz="1400" dirty="0">
                <a:latin typeface="Calibri" pitchFamily="34" charset="0"/>
                <a:ea typeface="+mn-ea"/>
                <a:cs typeface="Calibri" pitchFamily="34" charset="0"/>
              </a:rPr>
              <a:t>dummy text of the printing </a:t>
            </a:r>
          </a:p>
        </p:txBody>
      </p:sp>
      <p:sp>
        <p:nvSpPr>
          <p:cNvPr id="19" name="직사각형 18">
            <a:extLst>
              <a:ext uri="{FF2B5EF4-FFF2-40B4-BE49-F238E27FC236}">
                <a16:creationId xmlns:a16="http://schemas.microsoft.com/office/drawing/2014/main" id="{3CFB1CED-713B-4F77-8C48-3CAC67DA8D2A}"/>
              </a:ext>
            </a:extLst>
          </p:cNvPr>
          <p:cNvSpPr/>
          <p:nvPr/>
        </p:nvSpPr>
        <p:spPr bwMode="auto">
          <a:xfrm>
            <a:off x="784054" y="631493"/>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20" name="Rectangle 8">
            <a:extLst>
              <a:ext uri="{FF2B5EF4-FFF2-40B4-BE49-F238E27FC236}">
                <a16:creationId xmlns:a16="http://schemas.microsoft.com/office/drawing/2014/main" id="{C987CB84-F285-4229-BC1A-2446FFF07DB3}"/>
              </a:ext>
            </a:extLst>
          </p:cNvPr>
          <p:cNvSpPr>
            <a:spLocks/>
          </p:cNvSpPr>
          <p:nvPr/>
        </p:nvSpPr>
        <p:spPr bwMode="auto">
          <a:xfrm>
            <a:off x="1106488" y="111125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000" dirty="0">
                <a:solidFill>
                  <a:schemeClr val="tx1">
                    <a:lumMod val="75000"/>
                    <a:lumOff val="25000"/>
                  </a:schemeClr>
                </a:solidFill>
                <a:latin typeface="Open Sans" pitchFamily="34" charset="0"/>
                <a:ea typeface="ヒラギノ角ゴ ProN W3"/>
                <a:cs typeface="ヒラギノ角ゴ ProN W3"/>
                <a:sym typeface="Open Sans" pitchFamily="34" charset="0"/>
              </a:rPr>
              <a:t>Write your subtitle in this line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strVal val="#ppt_w*0.7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그룹 36">
            <a:extLst>
              <a:ext uri="{FF2B5EF4-FFF2-40B4-BE49-F238E27FC236}">
                <a16:creationId xmlns:a16="http://schemas.microsoft.com/office/drawing/2014/main" id="{5CBFC390-3C79-4B29-8FE0-6CBB748442A0}"/>
              </a:ext>
            </a:extLst>
          </p:cNvPr>
          <p:cNvGrpSpPr>
            <a:grpSpLocks/>
          </p:cNvGrpSpPr>
          <p:nvPr/>
        </p:nvGrpSpPr>
        <p:grpSpPr bwMode="auto">
          <a:xfrm>
            <a:off x="171450" y="1714500"/>
            <a:ext cx="8491538" cy="4391025"/>
            <a:chOff x="1300163" y="2274888"/>
            <a:chExt cx="6483350" cy="3438525"/>
          </a:xfrm>
        </p:grpSpPr>
        <p:sp>
          <p:nvSpPr>
            <p:cNvPr id="48133" name="AutoShape 7">
              <a:extLst>
                <a:ext uri="{FF2B5EF4-FFF2-40B4-BE49-F238E27FC236}">
                  <a16:creationId xmlns:a16="http://schemas.microsoft.com/office/drawing/2014/main" id="{149AB6D2-B2FD-4712-9899-6D47A1800AA0}"/>
                </a:ext>
              </a:extLst>
            </p:cNvPr>
            <p:cNvSpPr>
              <a:spLocks/>
            </p:cNvSpPr>
            <p:nvPr/>
          </p:nvSpPr>
          <p:spPr bwMode="auto">
            <a:xfrm>
              <a:off x="3504914" y="2952400"/>
              <a:ext cx="2121118" cy="2135714"/>
            </a:xfrm>
            <a:custGeom>
              <a:avLst/>
              <a:gdLst>
                <a:gd name="T0" fmla="*/ 2147483647 w 24942"/>
                <a:gd name="T1" fmla="*/ 0 h 21600"/>
                <a:gd name="T2" fmla="*/ 2147483647 w 24942"/>
                <a:gd name="T3" fmla="*/ 2147483647 h 21600"/>
                <a:gd name="T4" fmla="*/ 2147483647 w 24942"/>
                <a:gd name="T5" fmla="*/ 2147483647 h 21600"/>
                <a:gd name="T6" fmla="*/ 2147483647 w 24942"/>
                <a:gd name="T7" fmla="*/ 2147483647 h 21600"/>
                <a:gd name="T8" fmla="*/ 2147483647 w 24942"/>
                <a:gd name="T9" fmla="*/ 2147483647 h 21600"/>
                <a:gd name="T10" fmla="*/ 2147483647 w 24942"/>
                <a:gd name="T11" fmla="*/ 2147483647 h 21600"/>
                <a:gd name="T12" fmla="*/ 2147483647 w 24942"/>
                <a:gd name="T13" fmla="*/ 0 h 21600"/>
                <a:gd name="T14" fmla="*/ 2147483647 w 24942"/>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942" h="21600">
                  <a:moveTo>
                    <a:pt x="12471" y="0"/>
                  </a:moveTo>
                  <a:lnTo>
                    <a:pt x="23271" y="5400"/>
                  </a:lnTo>
                  <a:lnTo>
                    <a:pt x="23271" y="16200"/>
                  </a:lnTo>
                  <a:lnTo>
                    <a:pt x="12471" y="21600"/>
                  </a:lnTo>
                  <a:lnTo>
                    <a:pt x="1671" y="16200"/>
                  </a:lnTo>
                  <a:lnTo>
                    <a:pt x="1671" y="5400"/>
                  </a:lnTo>
                  <a:lnTo>
                    <a:pt x="12471" y="0"/>
                  </a:lnTo>
                  <a:close/>
                  <a:moveTo>
                    <a:pt x="12471" y="0"/>
                  </a:moveTo>
                </a:path>
              </a:pathLst>
            </a:custGeom>
            <a:solidFill>
              <a:schemeClr val="bg1">
                <a:lumMod val="75000"/>
              </a:schemeClr>
            </a:solidFill>
            <a:ln w="25400" cap="flat">
              <a:solidFill>
                <a:schemeClr val="tx1">
                  <a:alpha val="0"/>
                </a:schemeClr>
              </a:solidFill>
              <a:prstDash val="solid"/>
              <a:miter lim="800000"/>
              <a:headEnd type="none" w="med" len="med"/>
              <a:tailEnd type="none" w="med" len="med"/>
            </a:ln>
          </p:spPr>
          <p:txBody>
            <a:bodyPr lIns="0" tIns="0" rIns="0" bIns="0"/>
            <a:lstStyle/>
            <a:p>
              <a:pPr>
                <a:defRPr/>
              </a:pPr>
              <a:endParaRPr lang="ko-KR" altLang="en-US" dirty="0"/>
            </a:p>
          </p:txBody>
        </p:sp>
        <p:sp>
          <p:nvSpPr>
            <p:cNvPr id="57350" name="AutoShape 8">
              <a:extLst>
                <a:ext uri="{FF2B5EF4-FFF2-40B4-BE49-F238E27FC236}">
                  <a16:creationId xmlns:a16="http://schemas.microsoft.com/office/drawing/2014/main" id="{80A25931-AC5E-4E95-91AE-25A7A370FB1E}"/>
                </a:ext>
              </a:extLst>
            </p:cNvPr>
            <p:cNvSpPr>
              <a:spLocks/>
            </p:cNvSpPr>
            <p:nvPr/>
          </p:nvSpPr>
          <p:spPr bwMode="auto">
            <a:xfrm>
              <a:off x="4288825" y="3695700"/>
              <a:ext cx="523875" cy="319087"/>
            </a:xfrm>
            <a:custGeom>
              <a:avLst/>
              <a:gdLst>
                <a:gd name="T0" fmla="*/ 2147483647 w 21600"/>
                <a:gd name="T1" fmla="*/ 2147483647 h 21600"/>
                <a:gd name="T2" fmla="*/ 2147483647 w 21600"/>
                <a:gd name="T3" fmla="*/ 2147483647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5" name="Rectangle 9">
              <a:extLst>
                <a:ext uri="{FF2B5EF4-FFF2-40B4-BE49-F238E27FC236}">
                  <a16:creationId xmlns:a16="http://schemas.microsoft.com/office/drawing/2014/main" id="{878F7F98-545A-4F6B-BC34-73F7F429A8EC}"/>
                </a:ext>
              </a:extLst>
            </p:cNvPr>
            <p:cNvSpPr>
              <a:spLocks/>
            </p:cNvSpPr>
            <p:nvPr/>
          </p:nvSpPr>
          <p:spPr bwMode="auto">
            <a:xfrm>
              <a:off x="3729146" y="4114735"/>
              <a:ext cx="1643564" cy="53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defRPr/>
              </a:pPr>
              <a:r>
                <a:rPr lang="en-US" altLang="ko-KR" sz="1200" dirty="0">
                  <a:solidFill>
                    <a:schemeClr val="tx1">
                      <a:lumMod val="75000"/>
                      <a:lumOff val="25000"/>
                    </a:schemeClr>
                  </a:solidFill>
                  <a:latin typeface="Calibri" pitchFamily="34" charset="0"/>
                  <a:cs typeface="Calibri" pitchFamily="34" charset="0"/>
                  <a:sym typeface="Open Sans Light" pitchFamily="34" charset="0"/>
                </a:rPr>
                <a:t>Most Popular</a:t>
              </a:r>
            </a:p>
            <a:p>
              <a:pPr algn="ctr">
                <a:defRPr/>
              </a:pPr>
              <a:r>
                <a:rPr lang="en-US" altLang="ko-KR" sz="1200" dirty="0">
                  <a:solidFill>
                    <a:schemeClr val="tx1">
                      <a:lumMod val="75000"/>
                      <a:lumOff val="25000"/>
                    </a:schemeClr>
                  </a:solidFill>
                  <a:latin typeface="Calibri" pitchFamily="34" charset="0"/>
                  <a:cs typeface="Calibri" pitchFamily="34" charset="0"/>
                  <a:sym typeface="Open Sans Light" pitchFamily="34" charset="0"/>
                </a:rPr>
                <a:t>Business</a:t>
              </a:r>
            </a:p>
          </p:txBody>
        </p:sp>
        <p:grpSp>
          <p:nvGrpSpPr>
            <p:cNvPr id="57352" name="Group 17">
              <a:extLst>
                <a:ext uri="{FF2B5EF4-FFF2-40B4-BE49-F238E27FC236}">
                  <a16:creationId xmlns:a16="http://schemas.microsoft.com/office/drawing/2014/main" id="{D667559F-1866-4FEC-909A-8150621EF9FE}"/>
                </a:ext>
              </a:extLst>
            </p:cNvPr>
            <p:cNvGrpSpPr>
              <a:grpSpLocks/>
            </p:cNvGrpSpPr>
            <p:nvPr/>
          </p:nvGrpSpPr>
          <p:grpSpPr bwMode="auto">
            <a:xfrm>
              <a:off x="5246688" y="3255963"/>
              <a:ext cx="422275" cy="439737"/>
              <a:chOff x="0" y="0"/>
              <a:chExt cx="706" cy="706"/>
            </a:xfrm>
          </p:grpSpPr>
          <p:sp>
            <p:nvSpPr>
              <p:cNvPr id="57402" name="Oval 10">
                <a:extLst>
                  <a:ext uri="{FF2B5EF4-FFF2-40B4-BE49-F238E27FC236}">
                    <a16:creationId xmlns:a16="http://schemas.microsoft.com/office/drawing/2014/main" id="{9735BA92-18A1-499E-B593-3D443552A266}"/>
                  </a:ext>
                </a:extLst>
              </p:cNvPr>
              <p:cNvSpPr>
                <a:spLocks/>
              </p:cNvSpPr>
              <p:nvPr/>
            </p:nvSpPr>
            <p:spPr bwMode="auto">
              <a:xfrm>
                <a:off x="0" y="0"/>
                <a:ext cx="706" cy="706"/>
              </a:xfrm>
              <a:prstGeom prst="ellipse">
                <a:avLst/>
              </a:prstGeom>
              <a:solidFill>
                <a:srgbClr val="6B8C9C"/>
              </a:solidFill>
              <a:ln w="6350">
                <a:solidFill>
                  <a:schemeClr val="bg1"/>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latin typeface="Calibri" panose="020F0502020204030204" pitchFamily="34" charset="0"/>
                  <a:cs typeface="Calibri" panose="020F0502020204030204" pitchFamily="34" charset="0"/>
                </a:endParaRPr>
              </a:p>
            </p:txBody>
          </p:sp>
          <p:grpSp>
            <p:nvGrpSpPr>
              <p:cNvPr id="57403" name="Group 16">
                <a:extLst>
                  <a:ext uri="{FF2B5EF4-FFF2-40B4-BE49-F238E27FC236}">
                    <a16:creationId xmlns:a16="http://schemas.microsoft.com/office/drawing/2014/main" id="{1189E141-0627-4E44-BE0F-8C022E2C9F98}"/>
                  </a:ext>
                </a:extLst>
              </p:cNvPr>
              <p:cNvGrpSpPr>
                <a:grpSpLocks/>
              </p:cNvGrpSpPr>
              <p:nvPr/>
            </p:nvGrpSpPr>
            <p:grpSpPr bwMode="auto">
              <a:xfrm>
                <a:off x="210" y="167"/>
                <a:ext cx="316" cy="310"/>
                <a:chOff x="0" y="24"/>
                <a:chExt cx="316" cy="310"/>
              </a:xfrm>
            </p:grpSpPr>
            <p:sp>
              <p:nvSpPr>
                <p:cNvPr id="57404" name="AutoShape 11">
                  <a:extLst>
                    <a:ext uri="{FF2B5EF4-FFF2-40B4-BE49-F238E27FC236}">
                      <a16:creationId xmlns:a16="http://schemas.microsoft.com/office/drawing/2014/main" id="{828D99AA-5CFA-4039-A26A-A2EECDB235E3}"/>
                    </a:ext>
                  </a:extLst>
                </p:cNvPr>
                <p:cNvSpPr>
                  <a:spLocks/>
                </p:cNvSpPr>
                <p:nvPr/>
              </p:nvSpPr>
              <p:spPr bwMode="auto">
                <a:xfrm>
                  <a:off x="0" y="152"/>
                  <a:ext cx="316" cy="1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7843" y="1270"/>
                      </a:moveTo>
                      <a:lnTo>
                        <a:pt x="20661" y="1270"/>
                      </a:lnTo>
                      <a:lnTo>
                        <a:pt x="20661" y="8894"/>
                      </a:lnTo>
                      <a:lnTo>
                        <a:pt x="17843" y="8894"/>
                      </a:lnTo>
                      <a:cubicBezTo>
                        <a:pt x="17843" y="8894"/>
                        <a:pt x="17843" y="1270"/>
                        <a:pt x="17843" y="1270"/>
                      </a:cubicBezTo>
                      <a:close/>
                      <a:moveTo>
                        <a:pt x="17819" y="10165"/>
                      </a:moveTo>
                      <a:lnTo>
                        <a:pt x="21600" y="10165"/>
                      </a:lnTo>
                      <a:lnTo>
                        <a:pt x="21600" y="0"/>
                      </a:lnTo>
                      <a:lnTo>
                        <a:pt x="17843" y="0"/>
                      </a:lnTo>
                      <a:lnTo>
                        <a:pt x="16904" y="0"/>
                      </a:lnTo>
                      <a:lnTo>
                        <a:pt x="0" y="0"/>
                      </a:lnTo>
                      <a:lnTo>
                        <a:pt x="0" y="9529"/>
                      </a:lnTo>
                      <a:cubicBezTo>
                        <a:pt x="0" y="16195"/>
                        <a:pt x="3995" y="21600"/>
                        <a:pt x="8922" y="21600"/>
                      </a:cubicBezTo>
                      <a:cubicBezTo>
                        <a:pt x="13691" y="21600"/>
                        <a:pt x="17574" y="16533"/>
                        <a:pt x="17819" y="10165"/>
                      </a:cubicBezTo>
                      <a:close/>
                      <a:moveTo>
                        <a:pt x="17819" y="10165"/>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405" name="AutoShape 12">
                  <a:extLst>
                    <a:ext uri="{FF2B5EF4-FFF2-40B4-BE49-F238E27FC236}">
                      <a16:creationId xmlns:a16="http://schemas.microsoft.com/office/drawing/2014/main" id="{DCF7F755-0108-4CB6-9B5C-B872DBBECD23}"/>
                    </a:ext>
                  </a:extLst>
                </p:cNvPr>
                <p:cNvSpPr>
                  <a:spLocks/>
                </p:cNvSpPr>
                <p:nvPr/>
              </p:nvSpPr>
              <p:spPr bwMode="auto">
                <a:xfrm>
                  <a:off x="0" y="321"/>
                  <a:ext cx="261" cy="1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0" y="21600"/>
                      </a:moveTo>
                      <a:lnTo>
                        <a:pt x="21600" y="21600"/>
                      </a:lnTo>
                      <a:lnTo>
                        <a:pt x="21600" y="0"/>
                      </a:lnTo>
                      <a:lnTo>
                        <a:pt x="108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406" name="AutoShape 13">
                  <a:extLst>
                    <a:ext uri="{FF2B5EF4-FFF2-40B4-BE49-F238E27FC236}">
                      <a16:creationId xmlns:a16="http://schemas.microsoft.com/office/drawing/2014/main" id="{2A0F9508-D071-43A8-B940-D39371DD29B2}"/>
                    </a:ext>
                  </a:extLst>
                </p:cNvPr>
                <p:cNvSpPr>
                  <a:spLocks/>
                </p:cNvSpPr>
                <p:nvPr/>
              </p:nvSpPr>
              <p:spPr bwMode="auto">
                <a:xfrm>
                  <a:off x="64" y="48"/>
                  <a:ext cx="13" cy="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407" name="AutoShape 14">
                  <a:extLst>
                    <a:ext uri="{FF2B5EF4-FFF2-40B4-BE49-F238E27FC236}">
                      <a16:creationId xmlns:a16="http://schemas.microsoft.com/office/drawing/2014/main" id="{BBBFFA66-2249-4D2A-8817-0C7C2F9C4171}"/>
                    </a:ext>
                  </a:extLst>
                </p:cNvPr>
                <p:cNvSpPr>
                  <a:spLocks/>
                </p:cNvSpPr>
                <p:nvPr/>
              </p:nvSpPr>
              <p:spPr bwMode="auto">
                <a:xfrm>
                  <a:off x="176" y="48"/>
                  <a:ext cx="13" cy="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408" name="AutoShape 15">
                  <a:extLst>
                    <a:ext uri="{FF2B5EF4-FFF2-40B4-BE49-F238E27FC236}">
                      <a16:creationId xmlns:a16="http://schemas.microsoft.com/office/drawing/2014/main" id="{8960614D-F336-4249-B0ED-9627F77C6E47}"/>
                    </a:ext>
                  </a:extLst>
                </p:cNvPr>
                <p:cNvSpPr>
                  <a:spLocks/>
                </p:cNvSpPr>
                <p:nvPr/>
              </p:nvSpPr>
              <p:spPr bwMode="auto">
                <a:xfrm>
                  <a:off x="120" y="24"/>
                  <a:ext cx="13" cy="8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grpSp>
        </p:grpSp>
        <p:grpSp>
          <p:nvGrpSpPr>
            <p:cNvPr id="57353" name="Group 20">
              <a:extLst>
                <a:ext uri="{FF2B5EF4-FFF2-40B4-BE49-F238E27FC236}">
                  <a16:creationId xmlns:a16="http://schemas.microsoft.com/office/drawing/2014/main" id="{BE0253B7-2EA3-4849-AFD0-D76457A0280E}"/>
                </a:ext>
              </a:extLst>
            </p:cNvPr>
            <p:cNvGrpSpPr>
              <a:grpSpLocks/>
            </p:cNvGrpSpPr>
            <p:nvPr/>
          </p:nvGrpSpPr>
          <p:grpSpPr bwMode="auto">
            <a:xfrm>
              <a:off x="5246688" y="4313238"/>
              <a:ext cx="422275" cy="441325"/>
              <a:chOff x="0" y="0"/>
              <a:chExt cx="706" cy="706"/>
            </a:xfrm>
          </p:grpSpPr>
          <p:sp>
            <p:nvSpPr>
              <p:cNvPr id="57400" name="Oval 18">
                <a:extLst>
                  <a:ext uri="{FF2B5EF4-FFF2-40B4-BE49-F238E27FC236}">
                    <a16:creationId xmlns:a16="http://schemas.microsoft.com/office/drawing/2014/main" id="{4E51A408-7798-46B9-84AF-580AB464FC0B}"/>
                  </a:ext>
                </a:extLst>
              </p:cNvPr>
              <p:cNvSpPr>
                <a:spLocks/>
              </p:cNvSpPr>
              <p:nvPr/>
            </p:nvSpPr>
            <p:spPr bwMode="auto">
              <a:xfrm>
                <a:off x="0" y="0"/>
                <a:ext cx="706" cy="706"/>
              </a:xfrm>
              <a:prstGeom prst="ellipse">
                <a:avLst/>
              </a:prstGeom>
              <a:solidFill>
                <a:srgbClr val="BA8F95"/>
              </a:solidFill>
              <a:ln w="6350">
                <a:solidFill>
                  <a:schemeClr val="bg1"/>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latin typeface="Calibri" panose="020F0502020204030204" pitchFamily="34" charset="0"/>
                  <a:cs typeface="Calibri" panose="020F0502020204030204" pitchFamily="34" charset="0"/>
                </a:endParaRPr>
              </a:p>
            </p:txBody>
          </p:sp>
          <p:sp>
            <p:nvSpPr>
              <p:cNvPr id="57401" name="AutoShape 19">
                <a:extLst>
                  <a:ext uri="{FF2B5EF4-FFF2-40B4-BE49-F238E27FC236}">
                    <a16:creationId xmlns:a16="http://schemas.microsoft.com/office/drawing/2014/main" id="{ECA174ED-E5D3-4879-88E4-C316E6BE6D0B}"/>
                  </a:ext>
                </a:extLst>
              </p:cNvPr>
              <p:cNvSpPr>
                <a:spLocks/>
              </p:cNvSpPr>
              <p:nvPr/>
            </p:nvSpPr>
            <p:spPr bwMode="auto">
              <a:xfrm>
                <a:off x="178" y="231"/>
                <a:ext cx="32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14399" y="9792"/>
                    </a:moveTo>
                    <a:cubicBezTo>
                      <a:pt x="13903" y="9792"/>
                      <a:pt x="13500" y="9332"/>
                      <a:pt x="13500" y="8762"/>
                    </a:cubicBezTo>
                    <a:cubicBezTo>
                      <a:pt x="13500" y="8195"/>
                      <a:pt x="13903" y="7733"/>
                      <a:pt x="14399" y="7733"/>
                    </a:cubicBezTo>
                    <a:cubicBezTo>
                      <a:pt x="14897" y="7733"/>
                      <a:pt x="15300" y="8195"/>
                      <a:pt x="15300" y="8762"/>
                    </a:cubicBezTo>
                    <a:cubicBezTo>
                      <a:pt x="15300" y="9332"/>
                      <a:pt x="14897" y="9792"/>
                      <a:pt x="14399" y="9792"/>
                    </a:cubicBezTo>
                    <a:close/>
                    <a:moveTo>
                      <a:pt x="10800" y="9792"/>
                    </a:moveTo>
                    <a:cubicBezTo>
                      <a:pt x="10303" y="9792"/>
                      <a:pt x="9900" y="9332"/>
                      <a:pt x="9900" y="8762"/>
                    </a:cubicBezTo>
                    <a:cubicBezTo>
                      <a:pt x="9900" y="8195"/>
                      <a:pt x="10303" y="7733"/>
                      <a:pt x="10800" y="7733"/>
                    </a:cubicBezTo>
                    <a:cubicBezTo>
                      <a:pt x="11297" y="7733"/>
                      <a:pt x="11700" y="8195"/>
                      <a:pt x="11700" y="8762"/>
                    </a:cubicBezTo>
                    <a:cubicBezTo>
                      <a:pt x="11700" y="9332"/>
                      <a:pt x="11297" y="9792"/>
                      <a:pt x="10800" y="9792"/>
                    </a:cubicBezTo>
                    <a:close/>
                    <a:moveTo>
                      <a:pt x="7285" y="9792"/>
                    </a:moveTo>
                    <a:cubicBezTo>
                      <a:pt x="6789" y="9792"/>
                      <a:pt x="6385" y="9332"/>
                      <a:pt x="6385" y="8762"/>
                    </a:cubicBezTo>
                    <a:cubicBezTo>
                      <a:pt x="6385" y="8195"/>
                      <a:pt x="6789" y="7733"/>
                      <a:pt x="7285" y="7733"/>
                    </a:cubicBezTo>
                    <a:cubicBezTo>
                      <a:pt x="7782" y="7733"/>
                      <a:pt x="8185" y="8195"/>
                      <a:pt x="8185" y="8762"/>
                    </a:cubicBezTo>
                    <a:cubicBezTo>
                      <a:pt x="8185" y="9332"/>
                      <a:pt x="7782" y="9792"/>
                      <a:pt x="7285" y="9792"/>
                    </a:cubicBezTo>
                    <a:close/>
                    <a:moveTo>
                      <a:pt x="19800" y="0"/>
                    </a:moveTo>
                    <a:lnTo>
                      <a:pt x="1800" y="0"/>
                    </a:lnTo>
                    <a:cubicBezTo>
                      <a:pt x="806" y="0"/>
                      <a:pt x="0" y="922"/>
                      <a:pt x="0" y="2060"/>
                    </a:cubicBezTo>
                    <a:lnTo>
                      <a:pt x="0" y="15458"/>
                    </a:lnTo>
                    <a:cubicBezTo>
                      <a:pt x="0" y="16596"/>
                      <a:pt x="806" y="17518"/>
                      <a:pt x="1800" y="17518"/>
                    </a:cubicBezTo>
                    <a:lnTo>
                      <a:pt x="14432" y="17518"/>
                    </a:lnTo>
                    <a:lnTo>
                      <a:pt x="17999" y="21600"/>
                    </a:lnTo>
                    <a:lnTo>
                      <a:pt x="17999" y="17518"/>
                    </a:lnTo>
                    <a:lnTo>
                      <a:pt x="19800" y="17518"/>
                    </a:lnTo>
                    <a:cubicBezTo>
                      <a:pt x="20795" y="17518"/>
                      <a:pt x="21600" y="16596"/>
                      <a:pt x="21600" y="15458"/>
                    </a:cubicBezTo>
                    <a:lnTo>
                      <a:pt x="21600" y="2060"/>
                    </a:lnTo>
                    <a:cubicBezTo>
                      <a:pt x="21600" y="922"/>
                      <a:pt x="20795" y="0"/>
                      <a:pt x="19800" y="0"/>
                    </a:cubicBezTo>
                    <a:close/>
                    <a:moveTo>
                      <a:pt x="198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grpSp>
        <p:grpSp>
          <p:nvGrpSpPr>
            <p:cNvPr id="57354" name="Group 23">
              <a:extLst>
                <a:ext uri="{FF2B5EF4-FFF2-40B4-BE49-F238E27FC236}">
                  <a16:creationId xmlns:a16="http://schemas.microsoft.com/office/drawing/2014/main" id="{78525949-0E20-4254-9782-D114C0D9E5EE}"/>
                </a:ext>
              </a:extLst>
            </p:cNvPr>
            <p:cNvGrpSpPr>
              <a:grpSpLocks/>
            </p:cNvGrpSpPr>
            <p:nvPr/>
          </p:nvGrpSpPr>
          <p:grpSpPr bwMode="auto">
            <a:xfrm>
              <a:off x="4313238" y="4870450"/>
              <a:ext cx="420687" cy="439738"/>
              <a:chOff x="0" y="0"/>
              <a:chExt cx="706" cy="706"/>
            </a:xfrm>
          </p:grpSpPr>
          <p:sp>
            <p:nvSpPr>
              <p:cNvPr id="57398" name="Oval 21">
                <a:extLst>
                  <a:ext uri="{FF2B5EF4-FFF2-40B4-BE49-F238E27FC236}">
                    <a16:creationId xmlns:a16="http://schemas.microsoft.com/office/drawing/2014/main" id="{E723EB32-C89E-48E0-9D02-135B2238FBFA}"/>
                  </a:ext>
                </a:extLst>
              </p:cNvPr>
              <p:cNvSpPr>
                <a:spLocks/>
              </p:cNvSpPr>
              <p:nvPr/>
            </p:nvSpPr>
            <p:spPr bwMode="auto">
              <a:xfrm>
                <a:off x="0" y="0"/>
                <a:ext cx="706" cy="706"/>
              </a:xfrm>
              <a:prstGeom prst="ellipse">
                <a:avLst/>
              </a:prstGeom>
              <a:solidFill>
                <a:srgbClr val="86C8CE"/>
              </a:solidFill>
              <a:ln w="6350">
                <a:solidFill>
                  <a:schemeClr val="bg1"/>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latin typeface="Calibri" panose="020F0502020204030204" pitchFamily="34" charset="0"/>
                  <a:cs typeface="Calibri" panose="020F0502020204030204" pitchFamily="34" charset="0"/>
                </a:endParaRPr>
              </a:p>
            </p:txBody>
          </p:sp>
          <p:sp>
            <p:nvSpPr>
              <p:cNvPr id="57399" name="AutoShape 22">
                <a:extLst>
                  <a:ext uri="{FF2B5EF4-FFF2-40B4-BE49-F238E27FC236}">
                    <a16:creationId xmlns:a16="http://schemas.microsoft.com/office/drawing/2014/main" id="{CB87B391-5368-4857-806A-7CF27F7B75F7}"/>
                  </a:ext>
                </a:extLst>
              </p:cNvPr>
              <p:cNvSpPr>
                <a:spLocks/>
              </p:cNvSpPr>
              <p:nvPr/>
            </p:nvSpPr>
            <p:spPr bwMode="auto">
              <a:xfrm>
                <a:off x="186" y="189"/>
                <a:ext cx="328" cy="3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grpSp>
        <p:grpSp>
          <p:nvGrpSpPr>
            <p:cNvPr id="57355" name="Group 43">
              <a:extLst>
                <a:ext uri="{FF2B5EF4-FFF2-40B4-BE49-F238E27FC236}">
                  <a16:creationId xmlns:a16="http://schemas.microsoft.com/office/drawing/2014/main" id="{663A1E7C-803C-45B6-B0BD-4308D539CE7B}"/>
                </a:ext>
              </a:extLst>
            </p:cNvPr>
            <p:cNvGrpSpPr>
              <a:grpSpLocks/>
            </p:cNvGrpSpPr>
            <p:nvPr/>
          </p:nvGrpSpPr>
          <p:grpSpPr bwMode="auto">
            <a:xfrm>
              <a:off x="3419475" y="4305300"/>
              <a:ext cx="420688" cy="441325"/>
              <a:chOff x="0" y="0"/>
              <a:chExt cx="706" cy="706"/>
            </a:xfrm>
          </p:grpSpPr>
          <p:sp>
            <p:nvSpPr>
              <p:cNvPr id="57379" name="Oval 24">
                <a:extLst>
                  <a:ext uri="{FF2B5EF4-FFF2-40B4-BE49-F238E27FC236}">
                    <a16:creationId xmlns:a16="http://schemas.microsoft.com/office/drawing/2014/main" id="{4C71D392-1F17-4FDF-9F7D-79BCDC5AEF07}"/>
                  </a:ext>
                </a:extLst>
              </p:cNvPr>
              <p:cNvSpPr>
                <a:spLocks/>
              </p:cNvSpPr>
              <p:nvPr/>
            </p:nvSpPr>
            <p:spPr bwMode="auto">
              <a:xfrm>
                <a:off x="0" y="0"/>
                <a:ext cx="706" cy="706"/>
              </a:xfrm>
              <a:prstGeom prst="ellipse">
                <a:avLst/>
              </a:prstGeom>
              <a:solidFill>
                <a:srgbClr val="6B8C9C"/>
              </a:solidFill>
              <a:ln w="6350">
                <a:solidFill>
                  <a:schemeClr val="bg1"/>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latin typeface="Calibri" panose="020F0502020204030204" pitchFamily="34" charset="0"/>
                  <a:cs typeface="Calibri" panose="020F0502020204030204" pitchFamily="34" charset="0"/>
                </a:endParaRPr>
              </a:p>
            </p:txBody>
          </p:sp>
          <p:grpSp>
            <p:nvGrpSpPr>
              <p:cNvPr id="57380" name="Group 42">
                <a:extLst>
                  <a:ext uri="{FF2B5EF4-FFF2-40B4-BE49-F238E27FC236}">
                    <a16:creationId xmlns:a16="http://schemas.microsoft.com/office/drawing/2014/main" id="{6146D35F-4FDE-416D-9665-75EAF01F9A4F}"/>
                  </a:ext>
                </a:extLst>
              </p:cNvPr>
              <p:cNvGrpSpPr>
                <a:grpSpLocks/>
              </p:cNvGrpSpPr>
              <p:nvPr/>
            </p:nvGrpSpPr>
            <p:grpSpPr bwMode="auto">
              <a:xfrm>
                <a:off x="184" y="190"/>
                <a:ext cx="343" cy="344"/>
                <a:chOff x="0" y="0"/>
                <a:chExt cx="343" cy="343"/>
              </a:xfrm>
            </p:grpSpPr>
            <p:sp>
              <p:nvSpPr>
                <p:cNvPr id="57381" name="AutoShape 25">
                  <a:extLst>
                    <a:ext uri="{FF2B5EF4-FFF2-40B4-BE49-F238E27FC236}">
                      <a16:creationId xmlns:a16="http://schemas.microsoft.com/office/drawing/2014/main" id="{B74559B0-C7B6-430C-93CE-4A2218756A3A}"/>
                    </a:ext>
                  </a:extLst>
                </p:cNvPr>
                <p:cNvSpPr>
                  <a:spLocks/>
                </p:cNvSpPr>
                <p:nvPr/>
              </p:nvSpPr>
              <p:spPr bwMode="auto">
                <a:xfrm>
                  <a:off x="0" y="0"/>
                  <a:ext cx="343" cy="34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2" name="AutoShape 26">
                  <a:extLst>
                    <a:ext uri="{FF2B5EF4-FFF2-40B4-BE49-F238E27FC236}">
                      <a16:creationId xmlns:a16="http://schemas.microsoft.com/office/drawing/2014/main" id="{7DE669EE-132D-479A-9D0F-F0E9D78301EF}"/>
                    </a:ext>
                  </a:extLst>
                </p:cNvPr>
                <p:cNvSpPr>
                  <a:spLocks/>
                </p:cNvSpPr>
                <p:nvPr/>
              </p:nvSpPr>
              <p:spPr bwMode="auto">
                <a:xfrm>
                  <a:off x="176" y="104"/>
                  <a:ext cx="55"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3" name="AutoShape 27">
                  <a:extLst>
                    <a:ext uri="{FF2B5EF4-FFF2-40B4-BE49-F238E27FC236}">
                      <a16:creationId xmlns:a16="http://schemas.microsoft.com/office/drawing/2014/main" id="{CF0F566A-92C9-4E27-ACDA-8B4406C949AD}"/>
                    </a:ext>
                  </a:extLst>
                </p:cNvPr>
                <p:cNvSpPr>
                  <a:spLocks/>
                </p:cNvSpPr>
                <p:nvPr/>
              </p:nvSpPr>
              <p:spPr bwMode="auto">
                <a:xfrm>
                  <a:off x="176" y="24"/>
                  <a:ext cx="44"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4" name="AutoShape 28">
                  <a:extLst>
                    <a:ext uri="{FF2B5EF4-FFF2-40B4-BE49-F238E27FC236}">
                      <a16:creationId xmlns:a16="http://schemas.microsoft.com/office/drawing/2014/main" id="{230E6E84-AE37-4C84-9F1F-51D0A2BE82EF}"/>
                    </a:ext>
                  </a:extLst>
                </p:cNvPr>
                <p:cNvSpPr>
                  <a:spLocks/>
                </p:cNvSpPr>
                <p:nvPr/>
              </p:nvSpPr>
              <p:spPr bwMode="auto">
                <a:xfrm>
                  <a:off x="120" y="24"/>
                  <a:ext cx="44"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5" name="AutoShape 29">
                  <a:extLst>
                    <a:ext uri="{FF2B5EF4-FFF2-40B4-BE49-F238E27FC236}">
                      <a16:creationId xmlns:a16="http://schemas.microsoft.com/office/drawing/2014/main" id="{06FBFB5F-21FE-483D-875C-0DC06DD0C809}"/>
                    </a:ext>
                  </a:extLst>
                </p:cNvPr>
                <p:cNvSpPr>
                  <a:spLocks/>
                </p:cNvSpPr>
                <p:nvPr/>
              </p:nvSpPr>
              <p:spPr bwMode="auto">
                <a:xfrm>
                  <a:off x="208" y="32"/>
                  <a:ext cx="69"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6" name="AutoShape 30">
                  <a:extLst>
                    <a:ext uri="{FF2B5EF4-FFF2-40B4-BE49-F238E27FC236}">
                      <a16:creationId xmlns:a16="http://schemas.microsoft.com/office/drawing/2014/main" id="{2BFF216C-FC14-4739-AA3F-2D41C586B6D7}"/>
                    </a:ext>
                  </a:extLst>
                </p:cNvPr>
                <p:cNvSpPr>
                  <a:spLocks/>
                </p:cNvSpPr>
                <p:nvPr/>
              </p:nvSpPr>
              <p:spPr bwMode="auto">
                <a:xfrm>
                  <a:off x="239" y="80"/>
                  <a:ext cx="78"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7" name="AutoShape 31">
                  <a:extLst>
                    <a:ext uri="{FF2B5EF4-FFF2-40B4-BE49-F238E27FC236}">
                      <a16:creationId xmlns:a16="http://schemas.microsoft.com/office/drawing/2014/main" id="{73E42032-C4C7-4CE0-9F76-A27B01E60895}"/>
                    </a:ext>
                  </a:extLst>
                </p:cNvPr>
                <p:cNvSpPr>
                  <a:spLocks/>
                </p:cNvSpPr>
                <p:nvPr/>
              </p:nvSpPr>
              <p:spPr bwMode="auto">
                <a:xfrm>
                  <a:off x="104" y="104"/>
                  <a:ext cx="56"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8" name="AutoShape 32">
                  <a:extLst>
                    <a:ext uri="{FF2B5EF4-FFF2-40B4-BE49-F238E27FC236}">
                      <a16:creationId xmlns:a16="http://schemas.microsoft.com/office/drawing/2014/main" id="{C562B066-2258-4F44-A5EB-7A8C1D7563B2}"/>
                    </a:ext>
                  </a:extLst>
                </p:cNvPr>
                <p:cNvSpPr>
                  <a:spLocks/>
                </p:cNvSpPr>
                <p:nvPr/>
              </p:nvSpPr>
              <p:spPr bwMode="auto">
                <a:xfrm>
                  <a:off x="176" y="176"/>
                  <a:ext cx="55"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89" name="AutoShape 33">
                  <a:extLst>
                    <a:ext uri="{FF2B5EF4-FFF2-40B4-BE49-F238E27FC236}">
                      <a16:creationId xmlns:a16="http://schemas.microsoft.com/office/drawing/2014/main" id="{3AEA5B6E-2D7C-4278-A22E-6C678D5106F1}"/>
                    </a:ext>
                  </a:extLst>
                </p:cNvPr>
                <p:cNvSpPr>
                  <a:spLocks/>
                </p:cNvSpPr>
                <p:nvPr/>
              </p:nvSpPr>
              <p:spPr bwMode="auto">
                <a:xfrm>
                  <a:off x="104" y="176"/>
                  <a:ext cx="56" cy="6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0" name="AutoShape 34">
                  <a:extLst>
                    <a:ext uri="{FF2B5EF4-FFF2-40B4-BE49-F238E27FC236}">
                      <a16:creationId xmlns:a16="http://schemas.microsoft.com/office/drawing/2014/main" id="{B5B17014-C8D0-4E59-96DE-0AD034929BD4}"/>
                    </a:ext>
                  </a:extLst>
                </p:cNvPr>
                <p:cNvSpPr>
                  <a:spLocks/>
                </p:cNvSpPr>
                <p:nvPr/>
              </p:nvSpPr>
              <p:spPr bwMode="auto">
                <a:xfrm>
                  <a:off x="120" y="248"/>
                  <a:ext cx="44"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1" name="AutoShape 35">
                  <a:extLst>
                    <a:ext uri="{FF2B5EF4-FFF2-40B4-BE49-F238E27FC236}">
                      <a16:creationId xmlns:a16="http://schemas.microsoft.com/office/drawing/2014/main" id="{A54DF25D-7D57-4263-B27E-4B20E0843D95}"/>
                    </a:ext>
                  </a:extLst>
                </p:cNvPr>
                <p:cNvSpPr>
                  <a:spLocks/>
                </p:cNvSpPr>
                <p:nvPr/>
              </p:nvSpPr>
              <p:spPr bwMode="auto">
                <a:xfrm>
                  <a:off x="208" y="255"/>
                  <a:ext cx="69"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2" name="AutoShape 36">
                  <a:extLst>
                    <a:ext uri="{FF2B5EF4-FFF2-40B4-BE49-F238E27FC236}">
                      <a16:creationId xmlns:a16="http://schemas.microsoft.com/office/drawing/2014/main" id="{7615958A-71C0-4495-9C8F-94FE8BB4F4E2}"/>
                    </a:ext>
                  </a:extLst>
                </p:cNvPr>
                <p:cNvSpPr>
                  <a:spLocks/>
                </p:cNvSpPr>
                <p:nvPr/>
              </p:nvSpPr>
              <p:spPr bwMode="auto">
                <a:xfrm>
                  <a:off x="72" y="32"/>
                  <a:ext cx="68"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3" name="AutoShape 37">
                  <a:extLst>
                    <a:ext uri="{FF2B5EF4-FFF2-40B4-BE49-F238E27FC236}">
                      <a16:creationId xmlns:a16="http://schemas.microsoft.com/office/drawing/2014/main" id="{2D04A783-6FC4-4ACE-8624-4CCCF4F2FDD4}"/>
                    </a:ext>
                  </a:extLst>
                </p:cNvPr>
                <p:cNvSpPr>
                  <a:spLocks/>
                </p:cNvSpPr>
                <p:nvPr/>
              </p:nvSpPr>
              <p:spPr bwMode="auto">
                <a:xfrm>
                  <a:off x="240" y="176"/>
                  <a:ext cx="77"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4" name="AutoShape 38">
                  <a:extLst>
                    <a:ext uri="{FF2B5EF4-FFF2-40B4-BE49-F238E27FC236}">
                      <a16:creationId xmlns:a16="http://schemas.microsoft.com/office/drawing/2014/main" id="{32674DC3-B1F8-4C18-A3F4-B899BD16B4FB}"/>
                    </a:ext>
                  </a:extLst>
                </p:cNvPr>
                <p:cNvSpPr>
                  <a:spLocks/>
                </p:cNvSpPr>
                <p:nvPr/>
              </p:nvSpPr>
              <p:spPr bwMode="auto">
                <a:xfrm>
                  <a:off x="176" y="248"/>
                  <a:ext cx="44" cy="6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5" name="AutoShape 39">
                  <a:extLst>
                    <a:ext uri="{FF2B5EF4-FFF2-40B4-BE49-F238E27FC236}">
                      <a16:creationId xmlns:a16="http://schemas.microsoft.com/office/drawing/2014/main" id="{23FF6C23-3AD9-427B-AAEF-9A2CA331BE35}"/>
                    </a:ext>
                  </a:extLst>
                </p:cNvPr>
                <p:cNvSpPr>
                  <a:spLocks/>
                </p:cNvSpPr>
                <p:nvPr/>
              </p:nvSpPr>
              <p:spPr bwMode="auto">
                <a:xfrm>
                  <a:off x="24" y="80"/>
                  <a:ext cx="77"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6" name="AutoShape 40">
                  <a:extLst>
                    <a:ext uri="{FF2B5EF4-FFF2-40B4-BE49-F238E27FC236}">
                      <a16:creationId xmlns:a16="http://schemas.microsoft.com/office/drawing/2014/main" id="{4CEA4A76-5E51-4B41-9F8A-76E8DB0F768D}"/>
                    </a:ext>
                  </a:extLst>
                </p:cNvPr>
                <p:cNvSpPr>
                  <a:spLocks/>
                </p:cNvSpPr>
                <p:nvPr/>
              </p:nvSpPr>
              <p:spPr bwMode="auto">
                <a:xfrm>
                  <a:off x="24" y="176"/>
                  <a:ext cx="77" cy="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97" name="AutoShape 41">
                  <a:extLst>
                    <a:ext uri="{FF2B5EF4-FFF2-40B4-BE49-F238E27FC236}">
                      <a16:creationId xmlns:a16="http://schemas.microsoft.com/office/drawing/2014/main" id="{A37F7F73-2FC1-4AAC-891B-28F339CFF407}"/>
                    </a:ext>
                  </a:extLst>
                </p:cNvPr>
                <p:cNvSpPr>
                  <a:spLocks/>
                </p:cNvSpPr>
                <p:nvPr/>
              </p:nvSpPr>
              <p:spPr bwMode="auto">
                <a:xfrm>
                  <a:off x="72" y="256"/>
                  <a:ext cx="68" cy="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grpSp>
        </p:grpSp>
        <p:grpSp>
          <p:nvGrpSpPr>
            <p:cNvPr id="57356" name="Group 48">
              <a:extLst>
                <a:ext uri="{FF2B5EF4-FFF2-40B4-BE49-F238E27FC236}">
                  <a16:creationId xmlns:a16="http://schemas.microsoft.com/office/drawing/2014/main" id="{134CB414-FFDD-4D72-8008-7A7E1F1E21F4}"/>
                </a:ext>
              </a:extLst>
            </p:cNvPr>
            <p:cNvGrpSpPr>
              <a:grpSpLocks/>
            </p:cNvGrpSpPr>
            <p:nvPr/>
          </p:nvGrpSpPr>
          <p:grpSpPr bwMode="auto">
            <a:xfrm>
              <a:off x="3419475" y="3265488"/>
              <a:ext cx="420688" cy="439737"/>
              <a:chOff x="0" y="0"/>
              <a:chExt cx="706" cy="706"/>
            </a:xfrm>
          </p:grpSpPr>
          <p:sp>
            <p:nvSpPr>
              <p:cNvPr id="57375" name="Oval 44">
                <a:extLst>
                  <a:ext uri="{FF2B5EF4-FFF2-40B4-BE49-F238E27FC236}">
                    <a16:creationId xmlns:a16="http://schemas.microsoft.com/office/drawing/2014/main" id="{FD0D6762-F00B-4DEB-8201-1458BF4F145C}"/>
                  </a:ext>
                </a:extLst>
              </p:cNvPr>
              <p:cNvSpPr>
                <a:spLocks/>
              </p:cNvSpPr>
              <p:nvPr/>
            </p:nvSpPr>
            <p:spPr bwMode="auto">
              <a:xfrm>
                <a:off x="0" y="0"/>
                <a:ext cx="706" cy="706"/>
              </a:xfrm>
              <a:prstGeom prst="ellipse">
                <a:avLst/>
              </a:prstGeom>
              <a:solidFill>
                <a:srgbClr val="BA8F95"/>
              </a:solidFill>
              <a:ln w="6350">
                <a:solidFill>
                  <a:schemeClr val="bg1"/>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latin typeface="Calibri" panose="020F0502020204030204" pitchFamily="34" charset="0"/>
                  <a:cs typeface="Calibri" panose="020F0502020204030204" pitchFamily="34" charset="0"/>
                </a:endParaRPr>
              </a:p>
            </p:txBody>
          </p:sp>
          <p:grpSp>
            <p:nvGrpSpPr>
              <p:cNvPr id="57376" name="Group 47">
                <a:extLst>
                  <a:ext uri="{FF2B5EF4-FFF2-40B4-BE49-F238E27FC236}">
                    <a16:creationId xmlns:a16="http://schemas.microsoft.com/office/drawing/2014/main" id="{A12A7EED-569E-452D-9DF6-C842B96F331D}"/>
                  </a:ext>
                </a:extLst>
              </p:cNvPr>
              <p:cNvGrpSpPr>
                <a:grpSpLocks/>
              </p:cNvGrpSpPr>
              <p:nvPr/>
            </p:nvGrpSpPr>
            <p:grpSpPr bwMode="auto">
              <a:xfrm>
                <a:off x="240" y="176"/>
                <a:ext cx="200" cy="360"/>
                <a:chOff x="0" y="0"/>
                <a:chExt cx="200" cy="360"/>
              </a:xfrm>
            </p:grpSpPr>
            <p:sp>
              <p:nvSpPr>
                <p:cNvPr id="57377" name="AutoShape 45">
                  <a:extLst>
                    <a:ext uri="{FF2B5EF4-FFF2-40B4-BE49-F238E27FC236}">
                      <a16:creationId xmlns:a16="http://schemas.microsoft.com/office/drawing/2014/main" id="{4D78D025-2EB4-477B-B38C-09F2ED82E209}"/>
                    </a:ext>
                  </a:extLst>
                </p:cNvPr>
                <p:cNvSpPr>
                  <a:spLocks/>
                </p:cNvSpPr>
                <p:nvPr/>
              </p:nvSpPr>
              <p:spPr bwMode="auto">
                <a:xfrm>
                  <a:off x="34" y="0"/>
                  <a:ext cx="129" cy="25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78" name="AutoShape 46">
                  <a:extLst>
                    <a:ext uri="{FF2B5EF4-FFF2-40B4-BE49-F238E27FC236}">
                      <a16:creationId xmlns:a16="http://schemas.microsoft.com/office/drawing/2014/main" id="{EA6B7FB3-6E76-4730-8B3B-F7CBBAA1DB5B}"/>
                    </a:ext>
                  </a:extLst>
                </p:cNvPr>
                <p:cNvSpPr>
                  <a:spLocks/>
                </p:cNvSpPr>
                <p:nvPr/>
              </p:nvSpPr>
              <p:spPr bwMode="auto">
                <a:xfrm>
                  <a:off x="0" y="125"/>
                  <a:ext cx="200" cy="2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grpSp>
        </p:grpSp>
        <p:grpSp>
          <p:nvGrpSpPr>
            <p:cNvPr id="57357" name="Group 54">
              <a:extLst>
                <a:ext uri="{FF2B5EF4-FFF2-40B4-BE49-F238E27FC236}">
                  <a16:creationId xmlns:a16="http://schemas.microsoft.com/office/drawing/2014/main" id="{8F062ED4-0FA8-483F-BBED-66C6D591B56E}"/>
                </a:ext>
              </a:extLst>
            </p:cNvPr>
            <p:cNvGrpSpPr>
              <a:grpSpLocks/>
            </p:cNvGrpSpPr>
            <p:nvPr/>
          </p:nvGrpSpPr>
          <p:grpSpPr bwMode="auto">
            <a:xfrm>
              <a:off x="4360863" y="2706688"/>
              <a:ext cx="420687" cy="439737"/>
              <a:chOff x="0" y="0"/>
              <a:chExt cx="706" cy="706"/>
            </a:xfrm>
          </p:grpSpPr>
          <p:sp>
            <p:nvSpPr>
              <p:cNvPr id="57370" name="Oval 49">
                <a:extLst>
                  <a:ext uri="{FF2B5EF4-FFF2-40B4-BE49-F238E27FC236}">
                    <a16:creationId xmlns:a16="http://schemas.microsoft.com/office/drawing/2014/main" id="{E5BD699B-3682-4837-90CB-13978A6DC8FE}"/>
                  </a:ext>
                </a:extLst>
              </p:cNvPr>
              <p:cNvSpPr>
                <a:spLocks/>
              </p:cNvSpPr>
              <p:nvPr/>
            </p:nvSpPr>
            <p:spPr bwMode="auto">
              <a:xfrm>
                <a:off x="0" y="0"/>
                <a:ext cx="706" cy="706"/>
              </a:xfrm>
              <a:prstGeom prst="ellipse">
                <a:avLst/>
              </a:prstGeom>
              <a:solidFill>
                <a:srgbClr val="86C8CE"/>
              </a:solidFill>
              <a:ln w="6350">
                <a:solidFill>
                  <a:schemeClr val="bg1"/>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200">
                  <a:latin typeface="Calibri" panose="020F0502020204030204" pitchFamily="34" charset="0"/>
                  <a:cs typeface="Calibri" panose="020F0502020204030204" pitchFamily="34" charset="0"/>
                </a:endParaRPr>
              </a:p>
            </p:txBody>
          </p:sp>
          <p:grpSp>
            <p:nvGrpSpPr>
              <p:cNvPr id="57371" name="Group 53">
                <a:extLst>
                  <a:ext uri="{FF2B5EF4-FFF2-40B4-BE49-F238E27FC236}">
                    <a16:creationId xmlns:a16="http://schemas.microsoft.com/office/drawing/2014/main" id="{4FC016FF-9302-4993-8132-FB693C017B76}"/>
                  </a:ext>
                </a:extLst>
              </p:cNvPr>
              <p:cNvGrpSpPr>
                <a:grpSpLocks/>
              </p:cNvGrpSpPr>
              <p:nvPr/>
            </p:nvGrpSpPr>
            <p:grpSpPr bwMode="auto">
              <a:xfrm>
                <a:off x="169" y="188"/>
                <a:ext cx="357" cy="345"/>
                <a:chOff x="0" y="0"/>
                <a:chExt cx="357" cy="345"/>
              </a:xfrm>
            </p:grpSpPr>
            <p:sp>
              <p:nvSpPr>
                <p:cNvPr id="57372" name="AutoShape 50">
                  <a:extLst>
                    <a:ext uri="{FF2B5EF4-FFF2-40B4-BE49-F238E27FC236}">
                      <a16:creationId xmlns:a16="http://schemas.microsoft.com/office/drawing/2014/main" id="{47B2E445-376C-4E45-8AF6-B5C52D684967}"/>
                    </a:ext>
                  </a:extLst>
                </p:cNvPr>
                <p:cNvSpPr>
                  <a:spLocks/>
                </p:cNvSpPr>
                <p:nvPr/>
              </p:nvSpPr>
              <p:spPr bwMode="auto">
                <a:xfrm>
                  <a:off x="88" y="0"/>
                  <a:ext cx="192"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73" name="AutoShape 51">
                  <a:extLst>
                    <a:ext uri="{FF2B5EF4-FFF2-40B4-BE49-F238E27FC236}">
                      <a16:creationId xmlns:a16="http://schemas.microsoft.com/office/drawing/2014/main" id="{6F45A506-E667-4205-B061-6CD9C1F52EC0}"/>
                    </a:ext>
                  </a:extLst>
                </p:cNvPr>
                <p:cNvSpPr>
                  <a:spLocks/>
                </p:cNvSpPr>
                <p:nvPr/>
              </p:nvSpPr>
              <p:spPr bwMode="auto">
                <a:xfrm>
                  <a:off x="96" y="208"/>
                  <a:ext cx="164" cy="1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sp>
              <p:nvSpPr>
                <p:cNvPr id="57374" name="AutoShape 52">
                  <a:extLst>
                    <a:ext uri="{FF2B5EF4-FFF2-40B4-BE49-F238E27FC236}">
                      <a16:creationId xmlns:a16="http://schemas.microsoft.com/office/drawing/2014/main" id="{5521F654-5D3D-4522-8C67-A6D22880A912}"/>
                    </a:ext>
                  </a:extLst>
                </p:cNvPr>
                <p:cNvSpPr>
                  <a:spLocks/>
                </p:cNvSpPr>
                <p:nvPr/>
              </p:nvSpPr>
              <p:spPr bwMode="auto">
                <a:xfrm>
                  <a:off x="0" y="72"/>
                  <a:ext cx="357" cy="2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6350" cap="flat">
                      <a:solidFill>
                        <a:srgbClr val="000000"/>
                      </a:solidFill>
                      <a:miter lim="800000"/>
                      <a:headEnd type="none" w="med" len="med"/>
                      <a:tailEnd type="none" w="med" len="med"/>
                    </a14:hiddenLine>
                  </a:ext>
                </a:extLst>
              </p:spPr>
              <p:txBody>
                <a:bodyPr lIns="0" tIns="0" rIns="0" bIns="0"/>
                <a:lstStyle/>
                <a:p>
                  <a:endParaRPr lang="ko-KR" altLang="en-US"/>
                </a:p>
              </p:txBody>
            </p:sp>
          </p:grpSp>
        </p:grpSp>
        <p:sp>
          <p:nvSpPr>
            <p:cNvPr id="57358" name="Rectangle 55">
              <a:extLst>
                <a:ext uri="{FF2B5EF4-FFF2-40B4-BE49-F238E27FC236}">
                  <a16:creationId xmlns:a16="http://schemas.microsoft.com/office/drawing/2014/main" id="{AA7E5D03-4989-4DC1-968E-3439A18E3C86}"/>
                </a:ext>
              </a:extLst>
            </p:cNvPr>
            <p:cNvSpPr>
              <a:spLocks/>
            </p:cNvSpPr>
            <p:nvPr/>
          </p:nvSpPr>
          <p:spPr bwMode="auto">
            <a:xfrm>
              <a:off x="4872038" y="2516188"/>
              <a:ext cx="19954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50000"/>
                </a:lnSpc>
              </a:pPr>
              <a:r>
                <a:rPr lang="en-US" altLang="ko-KR" sz="1200">
                  <a:latin typeface="Calibri" panose="020F0502020204030204" pitchFamily="34" charset="0"/>
                  <a:cs typeface="Calibri" panose="020F0502020204030204" pitchFamily="34" charset="0"/>
                  <a:sym typeface="Open Sans"/>
                </a:rPr>
                <a:t>Lorem ipsum dolor sit amet kuah tuhee jampue pisang wak ta lawok lawuk</a:t>
              </a:r>
            </a:p>
          </p:txBody>
        </p:sp>
        <p:sp>
          <p:nvSpPr>
            <p:cNvPr id="57359" name="Rectangle 56">
              <a:extLst>
                <a:ext uri="{FF2B5EF4-FFF2-40B4-BE49-F238E27FC236}">
                  <a16:creationId xmlns:a16="http://schemas.microsoft.com/office/drawing/2014/main" id="{F20A55FD-6FF1-4C0B-9F27-657A3DACCEDF}"/>
                </a:ext>
              </a:extLst>
            </p:cNvPr>
            <p:cNvSpPr>
              <a:spLocks/>
            </p:cNvSpPr>
            <p:nvPr/>
          </p:nvSpPr>
          <p:spPr bwMode="auto">
            <a:xfrm>
              <a:off x="4862513" y="2274888"/>
              <a:ext cx="19954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4187C7"/>
                  </a:solidFill>
                  <a:latin typeface="Calibri" panose="020F0502020204030204" pitchFamily="34" charset="0"/>
                  <a:cs typeface="Calibri" panose="020F0502020204030204" pitchFamily="34" charset="0"/>
                  <a:sym typeface="Open Sans Light"/>
                </a:rPr>
                <a:t>Digital Printing</a:t>
              </a:r>
            </a:p>
          </p:txBody>
        </p:sp>
        <p:sp>
          <p:nvSpPr>
            <p:cNvPr id="57360" name="Rectangle 57">
              <a:extLst>
                <a:ext uri="{FF2B5EF4-FFF2-40B4-BE49-F238E27FC236}">
                  <a16:creationId xmlns:a16="http://schemas.microsoft.com/office/drawing/2014/main" id="{7E0206FD-6384-4EBB-A927-D602945177BD}"/>
                </a:ext>
              </a:extLst>
            </p:cNvPr>
            <p:cNvSpPr>
              <a:spLocks/>
            </p:cNvSpPr>
            <p:nvPr/>
          </p:nvSpPr>
          <p:spPr bwMode="auto">
            <a:xfrm>
              <a:off x="5788025" y="3317875"/>
              <a:ext cx="19954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50000"/>
                </a:lnSpc>
              </a:pPr>
              <a:r>
                <a:rPr lang="en-US" altLang="ko-KR" sz="1200">
                  <a:latin typeface="Calibri" panose="020F0502020204030204" pitchFamily="34" charset="0"/>
                  <a:cs typeface="Calibri" panose="020F0502020204030204" pitchFamily="34" charset="0"/>
                  <a:sym typeface="Open Sans"/>
                </a:rPr>
                <a:t>Lorem ipsum dolor sit amet kuah tuhee jampue pisang wak ta lawok lawuk</a:t>
              </a:r>
            </a:p>
          </p:txBody>
        </p:sp>
        <p:sp>
          <p:nvSpPr>
            <p:cNvPr id="57361" name="Rectangle 58">
              <a:extLst>
                <a:ext uri="{FF2B5EF4-FFF2-40B4-BE49-F238E27FC236}">
                  <a16:creationId xmlns:a16="http://schemas.microsoft.com/office/drawing/2014/main" id="{A95921EA-67C4-48B0-9FF1-3D4E046E0D82}"/>
                </a:ext>
              </a:extLst>
            </p:cNvPr>
            <p:cNvSpPr>
              <a:spLocks/>
            </p:cNvSpPr>
            <p:nvPr/>
          </p:nvSpPr>
          <p:spPr bwMode="auto">
            <a:xfrm>
              <a:off x="5788025" y="3063875"/>
              <a:ext cx="199548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4187C7"/>
                  </a:solidFill>
                  <a:latin typeface="Calibri" panose="020F0502020204030204" pitchFamily="34" charset="0"/>
                  <a:cs typeface="Calibri" panose="020F0502020204030204" pitchFamily="34" charset="0"/>
                  <a:sym typeface="Open Sans Light"/>
                </a:rPr>
                <a:t>Coffee Shop</a:t>
              </a:r>
            </a:p>
          </p:txBody>
        </p:sp>
        <p:sp>
          <p:nvSpPr>
            <p:cNvPr id="57362" name="Rectangle 59">
              <a:extLst>
                <a:ext uri="{FF2B5EF4-FFF2-40B4-BE49-F238E27FC236}">
                  <a16:creationId xmlns:a16="http://schemas.microsoft.com/office/drawing/2014/main" id="{4AF70E4E-35F3-4ED6-99C1-F8F5BF99AE2A}"/>
                </a:ext>
              </a:extLst>
            </p:cNvPr>
            <p:cNvSpPr>
              <a:spLocks/>
            </p:cNvSpPr>
            <p:nvPr/>
          </p:nvSpPr>
          <p:spPr bwMode="auto">
            <a:xfrm>
              <a:off x="5788025" y="4389438"/>
              <a:ext cx="19954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50000"/>
                </a:lnSpc>
              </a:pPr>
              <a:r>
                <a:rPr lang="en-US" altLang="ko-KR" sz="1200">
                  <a:latin typeface="Calibri" panose="020F0502020204030204" pitchFamily="34" charset="0"/>
                  <a:cs typeface="Calibri" panose="020F0502020204030204" pitchFamily="34" charset="0"/>
                  <a:sym typeface="Open Sans"/>
                </a:rPr>
                <a:t>Lorem ipsum dolor sit amet kuah tuhee jampue pisang wak ta lawok lawuk</a:t>
              </a:r>
            </a:p>
          </p:txBody>
        </p:sp>
        <p:sp>
          <p:nvSpPr>
            <p:cNvPr id="57363" name="Rectangle 60">
              <a:extLst>
                <a:ext uri="{FF2B5EF4-FFF2-40B4-BE49-F238E27FC236}">
                  <a16:creationId xmlns:a16="http://schemas.microsoft.com/office/drawing/2014/main" id="{9F42C476-136D-4472-BD6D-00C7F805DB8E}"/>
                </a:ext>
              </a:extLst>
            </p:cNvPr>
            <p:cNvSpPr>
              <a:spLocks/>
            </p:cNvSpPr>
            <p:nvPr/>
          </p:nvSpPr>
          <p:spPr bwMode="auto">
            <a:xfrm>
              <a:off x="5788025" y="4152900"/>
              <a:ext cx="199548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4187C7"/>
                  </a:solidFill>
                  <a:latin typeface="Calibri" panose="020F0502020204030204" pitchFamily="34" charset="0"/>
                  <a:cs typeface="Calibri" panose="020F0502020204030204" pitchFamily="34" charset="0"/>
                  <a:sym typeface="Open Sans Light"/>
                </a:rPr>
                <a:t>Advertising</a:t>
              </a:r>
            </a:p>
          </p:txBody>
        </p:sp>
        <p:sp>
          <p:nvSpPr>
            <p:cNvPr id="57364" name="Rectangle 61">
              <a:extLst>
                <a:ext uri="{FF2B5EF4-FFF2-40B4-BE49-F238E27FC236}">
                  <a16:creationId xmlns:a16="http://schemas.microsoft.com/office/drawing/2014/main" id="{A6605A37-8A0A-4868-BF9B-993CD19C3EDB}"/>
                </a:ext>
              </a:extLst>
            </p:cNvPr>
            <p:cNvSpPr>
              <a:spLocks/>
            </p:cNvSpPr>
            <p:nvPr/>
          </p:nvSpPr>
          <p:spPr bwMode="auto">
            <a:xfrm>
              <a:off x="2224088" y="5326063"/>
              <a:ext cx="199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lnSpc>
                  <a:spcPct val="150000"/>
                </a:lnSpc>
              </a:pPr>
              <a:r>
                <a:rPr lang="en-US" altLang="ko-KR" sz="1200">
                  <a:latin typeface="Calibri" panose="020F0502020204030204" pitchFamily="34" charset="0"/>
                  <a:cs typeface="Calibri" panose="020F0502020204030204" pitchFamily="34" charset="0"/>
                  <a:sym typeface="Open Sans"/>
                </a:rPr>
                <a:t>Lorem ipsum dolor sit amet kuah tuhee jampue pisang wak ta lawok lawuk</a:t>
              </a:r>
            </a:p>
          </p:txBody>
        </p:sp>
        <p:sp>
          <p:nvSpPr>
            <p:cNvPr id="57365" name="Rectangle 62">
              <a:extLst>
                <a:ext uri="{FF2B5EF4-FFF2-40B4-BE49-F238E27FC236}">
                  <a16:creationId xmlns:a16="http://schemas.microsoft.com/office/drawing/2014/main" id="{7A3F6DC3-CF5A-40EC-9A28-D90BFD8712AF}"/>
                </a:ext>
              </a:extLst>
            </p:cNvPr>
            <p:cNvSpPr>
              <a:spLocks/>
            </p:cNvSpPr>
            <p:nvPr/>
          </p:nvSpPr>
          <p:spPr bwMode="auto">
            <a:xfrm>
              <a:off x="2224088" y="5065713"/>
              <a:ext cx="19954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sz="1200">
                  <a:solidFill>
                    <a:srgbClr val="4187C7"/>
                  </a:solidFill>
                  <a:latin typeface="Calibri" panose="020F0502020204030204" pitchFamily="34" charset="0"/>
                  <a:cs typeface="Calibri" panose="020F0502020204030204" pitchFamily="34" charset="0"/>
                  <a:sym typeface="Open Sans Light"/>
                </a:rPr>
                <a:t>Marketing Agent</a:t>
              </a:r>
            </a:p>
          </p:txBody>
        </p:sp>
        <p:sp>
          <p:nvSpPr>
            <p:cNvPr id="57366" name="Rectangle 63">
              <a:extLst>
                <a:ext uri="{FF2B5EF4-FFF2-40B4-BE49-F238E27FC236}">
                  <a16:creationId xmlns:a16="http://schemas.microsoft.com/office/drawing/2014/main" id="{52650EB2-D810-4C05-A315-5A54B8288E13}"/>
                </a:ext>
              </a:extLst>
            </p:cNvPr>
            <p:cNvSpPr>
              <a:spLocks/>
            </p:cNvSpPr>
            <p:nvPr/>
          </p:nvSpPr>
          <p:spPr bwMode="auto">
            <a:xfrm>
              <a:off x="1300163" y="3317875"/>
              <a:ext cx="199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lnSpc>
                  <a:spcPct val="150000"/>
                </a:lnSpc>
              </a:pPr>
              <a:r>
                <a:rPr lang="en-US" altLang="ko-KR" sz="1200">
                  <a:latin typeface="Calibri" panose="020F0502020204030204" pitchFamily="34" charset="0"/>
                  <a:cs typeface="Calibri" panose="020F0502020204030204" pitchFamily="34" charset="0"/>
                  <a:sym typeface="Open Sans"/>
                </a:rPr>
                <a:t>Lorem ipsum dolor sit amet kuah tuhee jampue pisang wak ta lawok lawuk</a:t>
              </a:r>
            </a:p>
          </p:txBody>
        </p:sp>
        <p:sp>
          <p:nvSpPr>
            <p:cNvPr id="57367" name="Rectangle 64">
              <a:extLst>
                <a:ext uri="{FF2B5EF4-FFF2-40B4-BE49-F238E27FC236}">
                  <a16:creationId xmlns:a16="http://schemas.microsoft.com/office/drawing/2014/main" id="{82228011-8938-4AE5-8B1B-5A507208906A}"/>
                </a:ext>
              </a:extLst>
            </p:cNvPr>
            <p:cNvSpPr>
              <a:spLocks/>
            </p:cNvSpPr>
            <p:nvPr/>
          </p:nvSpPr>
          <p:spPr bwMode="auto">
            <a:xfrm>
              <a:off x="1300163" y="3055938"/>
              <a:ext cx="19954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sz="1200">
                  <a:solidFill>
                    <a:srgbClr val="4187C7"/>
                  </a:solidFill>
                  <a:latin typeface="Calibri" panose="020F0502020204030204" pitchFamily="34" charset="0"/>
                  <a:cs typeface="Calibri" panose="020F0502020204030204" pitchFamily="34" charset="0"/>
                  <a:sym typeface="Open Sans Light"/>
                </a:rPr>
                <a:t>Karaoke</a:t>
              </a:r>
            </a:p>
          </p:txBody>
        </p:sp>
        <p:sp>
          <p:nvSpPr>
            <p:cNvPr id="57368" name="Rectangle 65">
              <a:extLst>
                <a:ext uri="{FF2B5EF4-FFF2-40B4-BE49-F238E27FC236}">
                  <a16:creationId xmlns:a16="http://schemas.microsoft.com/office/drawing/2014/main" id="{AC796344-8FD4-4F82-84AC-96C30B7432D1}"/>
                </a:ext>
              </a:extLst>
            </p:cNvPr>
            <p:cNvSpPr>
              <a:spLocks/>
            </p:cNvSpPr>
            <p:nvPr/>
          </p:nvSpPr>
          <p:spPr bwMode="auto">
            <a:xfrm>
              <a:off x="1300163" y="4381500"/>
              <a:ext cx="199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lnSpc>
                  <a:spcPct val="150000"/>
                </a:lnSpc>
              </a:pPr>
              <a:r>
                <a:rPr lang="en-US" altLang="ko-KR" sz="1200">
                  <a:latin typeface="Calibri" panose="020F0502020204030204" pitchFamily="34" charset="0"/>
                  <a:cs typeface="Calibri" panose="020F0502020204030204" pitchFamily="34" charset="0"/>
                  <a:sym typeface="Open Sans"/>
                </a:rPr>
                <a:t>Lorem ipsum dolor sit amet kuah tuhee jampue pisang wak ta lawok lawuk</a:t>
              </a:r>
            </a:p>
          </p:txBody>
        </p:sp>
        <p:sp>
          <p:nvSpPr>
            <p:cNvPr id="57369" name="Rectangle 66">
              <a:extLst>
                <a:ext uri="{FF2B5EF4-FFF2-40B4-BE49-F238E27FC236}">
                  <a16:creationId xmlns:a16="http://schemas.microsoft.com/office/drawing/2014/main" id="{5FA38400-DF0F-4472-B090-FF901E1F8D6D}"/>
                </a:ext>
              </a:extLst>
            </p:cNvPr>
            <p:cNvSpPr>
              <a:spLocks/>
            </p:cNvSpPr>
            <p:nvPr/>
          </p:nvSpPr>
          <p:spPr bwMode="auto">
            <a:xfrm>
              <a:off x="1300163" y="4144963"/>
              <a:ext cx="19954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sz="1200">
                  <a:solidFill>
                    <a:srgbClr val="4187C7"/>
                  </a:solidFill>
                  <a:latin typeface="Calibri" panose="020F0502020204030204" pitchFamily="34" charset="0"/>
                  <a:cs typeface="Calibri" panose="020F0502020204030204" pitchFamily="34" charset="0"/>
                  <a:sym typeface="Open Sans Light"/>
                </a:rPr>
                <a:t>Travel</a:t>
              </a:r>
            </a:p>
          </p:txBody>
        </p:sp>
      </p:grpSp>
      <p:sp>
        <p:nvSpPr>
          <p:cNvPr id="65" name="직사각형 64">
            <a:extLst>
              <a:ext uri="{FF2B5EF4-FFF2-40B4-BE49-F238E27FC236}">
                <a16:creationId xmlns:a16="http://schemas.microsoft.com/office/drawing/2014/main" id="{3FAE4B7F-DCB0-4F78-95A9-7F7C97926CE4}"/>
              </a:ext>
            </a:extLst>
          </p:cNvPr>
          <p:cNvSpPr/>
          <p:nvPr/>
        </p:nvSpPr>
        <p:spPr bwMode="auto">
          <a:xfrm>
            <a:off x="311851" y="332656"/>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66" name="Rectangle 8">
            <a:extLst>
              <a:ext uri="{FF2B5EF4-FFF2-40B4-BE49-F238E27FC236}">
                <a16:creationId xmlns:a16="http://schemas.microsoft.com/office/drawing/2014/main" id="{0C8078CC-5BE2-48D2-BD97-908AA3568020}"/>
              </a:ext>
            </a:extLst>
          </p:cNvPr>
          <p:cNvSpPr>
            <a:spLocks/>
          </p:cNvSpPr>
          <p:nvPr/>
        </p:nvSpPr>
        <p:spPr bwMode="auto">
          <a:xfrm>
            <a:off x="433388" y="91757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000" dirty="0">
                <a:solidFill>
                  <a:schemeClr val="tx1">
                    <a:lumMod val="75000"/>
                    <a:lumOff val="25000"/>
                  </a:schemeClr>
                </a:solidFill>
                <a:latin typeface="Open Sans" pitchFamily="34" charset="0"/>
                <a:ea typeface="ヒラギノ角ゴ ProN W3"/>
                <a:cs typeface="ヒラギノ角ゴ ProN W3"/>
                <a:sym typeface="Open Sans" pitchFamily="34" charset="0"/>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strVal val="#ppt_w*0.70"/>
                                          </p:val>
                                        </p:tav>
                                        <p:tav tm="100000">
                                          <p:val>
                                            <p:strVal val="#ppt_w"/>
                                          </p:val>
                                        </p:tav>
                                      </p:tavLst>
                                    </p:anim>
                                    <p:anim calcmode="lin" valueType="num">
                                      <p:cBhvr>
                                        <p:cTn id="8" dur="500" fill="hold"/>
                                        <p:tgtEl>
                                          <p:spTgt spid="66"/>
                                        </p:tgtEl>
                                        <p:attrNameLst>
                                          <p:attrName>ppt_h</p:attrName>
                                        </p:attrNameLst>
                                      </p:cBhvr>
                                      <p:tavLst>
                                        <p:tav tm="0">
                                          <p:val>
                                            <p:strVal val="#ppt_h"/>
                                          </p:val>
                                        </p:tav>
                                        <p:tav tm="100000">
                                          <p:val>
                                            <p:strVal val="#ppt_h"/>
                                          </p:val>
                                        </p:tav>
                                      </p:tavLst>
                                    </p:anim>
                                    <p:animEffect transition="in" filter="fade">
                                      <p:cBhvr>
                                        <p:cTn id="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직사각형 18">
            <a:extLst>
              <a:ext uri="{FF2B5EF4-FFF2-40B4-BE49-F238E27FC236}">
                <a16:creationId xmlns:a16="http://schemas.microsoft.com/office/drawing/2014/main" id="{D43A7A63-7AA9-4D7E-850B-6297FFB11D0A}"/>
              </a:ext>
            </a:extLst>
          </p:cNvPr>
          <p:cNvSpPr/>
          <p:nvPr/>
        </p:nvSpPr>
        <p:spPr>
          <a:xfrm>
            <a:off x="2687638" y="4570413"/>
            <a:ext cx="200025" cy="382587"/>
          </a:xfrm>
          <a:prstGeom prst="rect">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1" name="직사각형 20">
            <a:extLst>
              <a:ext uri="{FF2B5EF4-FFF2-40B4-BE49-F238E27FC236}">
                <a16:creationId xmlns:a16="http://schemas.microsoft.com/office/drawing/2014/main" id="{026D3DF0-99BA-4677-B521-636BB5AE5140}"/>
              </a:ext>
            </a:extLst>
          </p:cNvPr>
          <p:cNvSpPr/>
          <p:nvPr/>
        </p:nvSpPr>
        <p:spPr bwMode="auto">
          <a:xfrm>
            <a:off x="323528" y="221965"/>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22" name="Rectangle 8">
            <a:extLst>
              <a:ext uri="{FF2B5EF4-FFF2-40B4-BE49-F238E27FC236}">
                <a16:creationId xmlns:a16="http://schemas.microsoft.com/office/drawing/2014/main" id="{D6AA9ABB-7011-493C-9AFD-D69479741A90}"/>
              </a:ext>
            </a:extLst>
          </p:cNvPr>
          <p:cNvSpPr>
            <a:spLocks/>
          </p:cNvSpPr>
          <p:nvPr/>
        </p:nvSpPr>
        <p:spPr bwMode="auto">
          <a:xfrm>
            <a:off x="446088" y="80803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000" dirty="0">
                <a:solidFill>
                  <a:schemeClr val="tx1">
                    <a:lumMod val="75000"/>
                    <a:lumOff val="25000"/>
                  </a:schemeClr>
                </a:solidFill>
                <a:latin typeface="Open Sans" pitchFamily="34" charset="0"/>
                <a:ea typeface="ヒラギノ角ゴ ProN W3"/>
                <a:cs typeface="ヒラギノ角ゴ ProN W3"/>
                <a:sym typeface="Open Sans" pitchFamily="34" charset="0"/>
              </a:rPr>
              <a:t>Write your subtitle in this line</a:t>
            </a:r>
          </a:p>
        </p:txBody>
      </p:sp>
      <p:sp>
        <p:nvSpPr>
          <p:cNvPr id="20" name="직사각형 19">
            <a:extLst>
              <a:ext uri="{FF2B5EF4-FFF2-40B4-BE49-F238E27FC236}">
                <a16:creationId xmlns:a16="http://schemas.microsoft.com/office/drawing/2014/main" id="{2EDAA9DD-1A46-4A7F-98E4-42621F73FA34}"/>
              </a:ext>
            </a:extLst>
          </p:cNvPr>
          <p:cNvSpPr/>
          <p:nvPr/>
        </p:nvSpPr>
        <p:spPr>
          <a:xfrm>
            <a:off x="4246563" y="4414838"/>
            <a:ext cx="198437" cy="538162"/>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4" name="직사각형 23">
            <a:extLst>
              <a:ext uri="{FF2B5EF4-FFF2-40B4-BE49-F238E27FC236}">
                <a16:creationId xmlns:a16="http://schemas.microsoft.com/office/drawing/2014/main" id="{7BEC8C94-3138-4A33-A0B6-509C8E84DC8B}"/>
              </a:ext>
            </a:extLst>
          </p:cNvPr>
          <p:cNvSpPr/>
          <p:nvPr/>
        </p:nvSpPr>
        <p:spPr>
          <a:xfrm>
            <a:off x="1192213" y="4729163"/>
            <a:ext cx="200025" cy="155575"/>
          </a:xfrm>
          <a:prstGeom prst="rect">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5" name="직사각형 24">
            <a:extLst>
              <a:ext uri="{FF2B5EF4-FFF2-40B4-BE49-F238E27FC236}">
                <a16:creationId xmlns:a16="http://schemas.microsoft.com/office/drawing/2014/main" id="{5CD9B0A1-C5F8-46D0-80D8-1C93513CF4FD}"/>
              </a:ext>
            </a:extLst>
          </p:cNvPr>
          <p:cNvSpPr/>
          <p:nvPr/>
        </p:nvSpPr>
        <p:spPr>
          <a:xfrm>
            <a:off x="5795963" y="4570413"/>
            <a:ext cx="200025" cy="382587"/>
          </a:xfrm>
          <a:prstGeom prst="rect">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6" name="직사각형 25">
            <a:extLst>
              <a:ext uri="{FF2B5EF4-FFF2-40B4-BE49-F238E27FC236}">
                <a16:creationId xmlns:a16="http://schemas.microsoft.com/office/drawing/2014/main" id="{287D4B1C-D130-44A3-A79E-4B78AAB663BD}"/>
              </a:ext>
            </a:extLst>
          </p:cNvPr>
          <p:cNvSpPr/>
          <p:nvPr/>
        </p:nvSpPr>
        <p:spPr>
          <a:xfrm>
            <a:off x="7380288" y="4414838"/>
            <a:ext cx="200025" cy="538162"/>
          </a:xfrm>
          <a:prstGeom prst="rect">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 name="직사각형 4">
            <a:extLst>
              <a:ext uri="{FF2B5EF4-FFF2-40B4-BE49-F238E27FC236}">
                <a16:creationId xmlns:a16="http://schemas.microsoft.com/office/drawing/2014/main" id="{D4E434E6-3DCA-4ABA-8A58-C4549142689D}"/>
              </a:ext>
            </a:extLst>
          </p:cNvPr>
          <p:cNvSpPr/>
          <p:nvPr/>
        </p:nvSpPr>
        <p:spPr>
          <a:xfrm>
            <a:off x="755650" y="4884738"/>
            <a:ext cx="7416800" cy="128587"/>
          </a:xfrm>
          <a:prstGeom prst="rect">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 name="타원 5">
            <a:extLst>
              <a:ext uri="{FF2B5EF4-FFF2-40B4-BE49-F238E27FC236}">
                <a16:creationId xmlns:a16="http://schemas.microsoft.com/office/drawing/2014/main" id="{719235D5-D378-484C-8B78-288A4D9FA32F}"/>
              </a:ext>
            </a:extLst>
          </p:cNvPr>
          <p:cNvSpPr/>
          <p:nvPr/>
        </p:nvSpPr>
        <p:spPr>
          <a:xfrm>
            <a:off x="1023938" y="4073525"/>
            <a:ext cx="534987" cy="534988"/>
          </a:xfrm>
          <a:prstGeom prst="ellipse">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7" name="타원 26">
            <a:extLst>
              <a:ext uri="{FF2B5EF4-FFF2-40B4-BE49-F238E27FC236}">
                <a16:creationId xmlns:a16="http://schemas.microsoft.com/office/drawing/2014/main" id="{57CA526E-6D17-493B-847E-96EDDF772B77}"/>
              </a:ext>
            </a:extLst>
          </p:cNvPr>
          <p:cNvSpPr/>
          <p:nvPr/>
        </p:nvSpPr>
        <p:spPr>
          <a:xfrm>
            <a:off x="2524125" y="3903663"/>
            <a:ext cx="536575" cy="536575"/>
          </a:xfrm>
          <a:prstGeom prst="ellips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8" name="타원 27">
            <a:extLst>
              <a:ext uri="{FF2B5EF4-FFF2-40B4-BE49-F238E27FC236}">
                <a16:creationId xmlns:a16="http://schemas.microsoft.com/office/drawing/2014/main" id="{5EDCBC63-BDC7-4DC6-A70A-BB5AEE8C55F7}"/>
              </a:ext>
            </a:extLst>
          </p:cNvPr>
          <p:cNvSpPr/>
          <p:nvPr/>
        </p:nvSpPr>
        <p:spPr>
          <a:xfrm>
            <a:off x="4073525" y="3727450"/>
            <a:ext cx="536575" cy="534988"/>
          </a:xfrm>
          <a:prstGeom prst="ellipse">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9" name="타원 28">
            <a:extLst>
              <a:ext uri="{FF2B5EF4-FFF2-40B4-BE49-F238E27FC236}">
                <a16:creationId xmlns:a16="http://schemas.microsoft.com/office/drawing/2014/main" id="{8F9F6B52-387C-4976-A7D0-5F179476123F}"/>
              </a:ext>
            </a:extLst>
          </p:cNvPr>
          <p:cNvSpPr/>
          <p:nvPr/>
        </p:nvSpPr>
        <p:spPr>
          <a:xfrm>
            <a:off x="5627688" y="3903663"/>
            <a:ext cx="534987" cy="536575"/>
          </a:xfrm>
          <a:prstGeom prst="ellips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0" name="타원 29">
            <a:extLst>
              <a:ext uri="{FF2B5EF4-FFF2-40B4-BE49-F238E27FC236}">
                <a16:creationId xmlns:a16="http://schemas.microsoft.com/office/drawing/2014/main" id="{D678AAE7-EC27-4954-A1B7-549016C1C0C5}"/>
              </a:ext>
            </a:extLst>
          </p:cNvPr>
          <p:cNvSpPr/>
          <p:nvPr/>
        </p:nvSpPr>
        <p:spPr>
          <a:xfrm>
            <a:off x="7212013" y="3727450"/>
            <a:ext cx="536575" cy="534988"/>
          </a:xfrm>
          <a:prstGeom prst="ellipse">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8383" name="직사각형 30">
            <a:extLst>
              <a:ext uri="{FF2B5EF4-FFF2-40B4-BE49-F238E27FC236}">
                <a16:creationId xmlns:a16="http://schemas.microsoft.com/office/drawing/2014/main" id="{E1F43E9E-62A5-4533-815B-6E15C3AD6630}"/>
              </a:ext>
            </a:extLst>
          </p:cNvPr>
          <p:cNvSpPr>
            <a:spLocks noChangeArrowheads="1"/>
          </p:cNvSpPr>
          <p:nvPr/>
        </p:nvSpPr>
        <p:spPr bwMode="auto">
          <a:xfrm>
            <a:off x="615950" y="1844675"/>
            <a:ext cx="852805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lang="en-US" altLang="ko-KR" sz="2400">
                <a:latin typeface="Calibri" panose="020F0502020204030204" pitchFamily="34" charset="0"/>
                <a:cs typeface="Calibri" panose="020F0502020204030204" pitchFamily="34" charset="0"/>
              </a:rPr>
              <a:t>MORE TEXT </a:t>
            </a:r>
          </a:p>
          <a:p>
            <a:pPr eaLnBrk="1" hangingPunct="1">
              <a:lnSpc>
                <a:spcPct val="80000"/>
              </a:lnSpc>
            </a:pPr>
            <a:endParaRPr lang="en-US" altLang="ko-KR" sz="1400">
              <a:latin typeface="Calibri" panose="020F0502020204030204" pitchFamily="34" charset="0"/>
              <a:cs typeface="Calibri" panose="020F0502020204030204" pitchFamily="34" charset="0"/>
            </a:endParaRPr>
          </a:p>
          <a:p>
            <a:pPr eaLnBrk="1" hangingPunct="1">
              <a:lnSpc>
                <a:spcPct val="80000"/>
              </a:lnSpc>
            </a:pPr>
            <a:r>
              <a:rPr lang="en-US" altLang="ko-KR" sz="1200">
                <a:latin typeface="Calibri" panose="020F0502020204030204" pitchFamily="34" charset="0"/>
                <a:cs typeface="Calibri" panose="020F0502020204030204" pitchFamily="34" charset="0"/>
              </a:rPr>
              <a:t>Lorem iosum dolor sit amet, consectetur adipicing elit. Aenean pharetra ex velit, vel varius odio eeifend Ut. Mauri condim</a:t>
            </a:r>
          </a:p>
          <a:p>
            <a:pPr eaLnBrk="1" hangingPunct="1">
              <a:lnSpc>
                <a:spcPct val="80000"/>
              </a:lnSpc>
            </a:pPr>
            <a:r>
              <a:rPr lang="en-US" altLang="ko-KR" sz="1200">
                <a:latin typeface="Calibri" panose="020F0502020204030204" pitchFamily="34" charset="0"/>
                <a:cs typeface="Calibri" panose="020F0502020204030204" pitchFamily="34" charset="0"/>
              </a:rPr>
              <a:t>ntum eilfend velit viae porta. aecantas biandit convalis. Aliquam  Ultricies liqula a pha retra convalis. Quisque at lacus ac </a:t>
            </a:r>
          </a:p>
          <a:p>
            <a:pPr eaLnBrk="1" hangingPunct="1">
              <a:lnSpc>
                <a:spcPct val="80000"/>
              </a:lnSpc>
            </a:pPr>
            <a:r>
              <a:rPr lang="en-US" altLang="ko-KR" sz="1200">
                <a:latin typeface="Calibri" panose="020F0502020204030204" pitchFamily="34" charset="0"/>
                <a:cs typeface="Calibri" panose="020F0502020204030204" pitchFamily="34" charset="0"/>
              </a:rPr>
              <a:t>urna accumsan maximus. Lorem iosum dolor sit amet, consectetur adipicing elit. Aenean pharetra ex velit, vel varius odio </a:t>
            </a:r>
          </a:p>
          <a:p>
            <a:pPr eaLnBrk="1" hangingPunct="1">
              <a:lnSpc>
                <a:spcPct val="80000"/>
              </a:lnSpc>
            </a:pPr>
            <a:r>
              <a:rPr lang="en-US" altLang="ko-KR" sz="1200">
                <a:latin typeface="Calibri" panose="020F0502020204030204" pitchFamily="34" charset="0"/>
                <a:cs typeface="Calibri" panose="020F0502020204030204" pitchFamily="34" charset="0"/>
              </a:rPr>
              <a:t>eeifend Ut. Mauris condimentum eilfend velit viae porta. aecantas biandit convalis. Aliquam  Ultricies liqula a pharetra con</a:t>
            </a:r>
          </a:p>
          <a:p>
            <a:pPr eaLnBrk="1" hangingPunct="1">
              <a:lnSpc>
                <a:spcPct val="80000"/>
              </a:lnSpc>
            </a:pPr>
            <a:r>
              <a:rPr lang="en-US" altLang="ko-KR" sz="1200">
                <a:latin typeface="Calibri" panose="020F0502020204030204" pitchFamily="34" charset="0"/>
                <a:cs typeface="Calibri" panose="020F0502020204030204" pitchFamily="34" charset="0"/>
              </a:rPr>
              <a:t>valis. Quisque at lacus ac urna accumsan. </a:t>
            </a:r>
          </a:p>
          <a:p>
            <a:pPr eaLnBrk="1" hangingPunct="1">
              <a:lnSpc>
                <a:spcPct val="80000"/>
              </a:lnSpc>
            </a:pPr>
            <a:endParaRPr lang="en-US" altLang="ko-KR" sz="1200">
              <a:latin typeface="Calibri" panose="020F0502020204030204" pitchFamily="34" charset="0"/>
              <a:cs typeface="Calibri" panose="020F0502020204030204" pitchFamily="34" charset="0"/>
            </a:endParaRPr>
          </a:p>
          <a:p>
            <a:pPr eaLnBrk="1" hangingPunct="1">
              <a:lnSpc>
                <a:spcPct val="80000"/>
              </a:lnSpc>
            </a:pPr>
            <a:endParaRPr lang="en-US" altLang="ko-KR" sz="1400"/>
          </a:p>
          <a:p>
            <a:pPr eaLnBrk="1" hangingPunct="1">
              <a:lnSpc>
                <a:spcPct val="80000"/>
              </a:lnSpc>
            </a:pPr>
            <a:endParaRPr lang="en-US" altLang="ko-KR" sz="1400"/>
          </a:p>
          <a:p>
            <a:pPr eaLnBrk="1" hangingPunct="1">
              <a:lnSpc>
                <a:spcPct val="80000"/>
              </a:lnSpc>
            </a:pPr>
            <a:endParaRPr lang="en-US" altLang="ko-KR" sz="1400"/>
          </a:p>
          <a:p>
            <a:pPr eaLnBrk="1" hangingPunct="1">
              <a:lnSpc>
                <a:spcPct val="80000"/>
              </a:lnSpc>
            </a:pPr>
            <a:endParaRPr lang="ko-KR" altLang="en-US" sz="1400"/>
          </a:p>
        </p:txBody>
      </p:sp>
      <p:sp>
        <p:nvSpPr>
          <p:cNvPr id="58384" name="직사각형 6">
            <a:extLst>
              <a:ext uri="{FF2B5EF4-FFF2-40B4-BE49-F238E27FC236}">
                <a16:creationId xmlns:a16="http://schemas.microsoft.com/office/drawing/2014/main" id="{9442F626-7059-4DB8-AF62-BE274528B05A}"/>
              </a:ext>
            </a:extLst>
          </p:cNvPr>
          <p:cNvSpPr>
            <a:spLocks noChangeArrowheads="1"/>
          </p:cNvSpPr>
          <p:nvPr/>
        </p:nvSpPr>
        <p:spPr bwMode="auto">
          <a:xfrm>
            <a:off x="982663" y="4181475"/>
            <a:ext cx="5842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lang="en-US" altLang="ko-KR">
                <a:solidFill>
                  <a:schemeClr val="bg1"/>
                </a:solidFill>
                <a:latin typeface="Calibri" panose="020F0502020204030204" pitchFamily="34" charset="0"/>
                <a:cs typeface="Calibri" panose="020F0502020204030204" pitchFamily="34" charset="0"/>
              </a:rPr>
              <a:t>20%</a:t>
            </a:r>
          </a:p>
        </p:txBody>
      </p:sp>
      <p:sp>
        <p:nvSpPr>
          <p:cNvPr id="58385" name="직사각형 31">
            <a:extLst>
              <a:ext uri="{FF2B5EF4-FFF2-40B4-BE49-F238E27FC236}">
                <a16:creationId xmlns:a16="http://schemas.microsoft.com/office/drawing/2014/main" id="{1890DADA-9AC2-418E-894E-82E6A69BB9EC}"/>
              </a:ext>
            </a:extLst>
          </p:cNvPr>
          <p:cNvSpPr>
            <a:spLocks noChangeArrowheads="1"/>
          </p:cNvSpPr>
          <p:nvPr/>
        </p:nvSpPr>
        <p:spPr bwMode="auto">
          <a:xfrm>
            <a:off x="2524125" y="4014788"/>
            <a:ext cx="584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lang="en-US" altLang="ko-KR">
                <a:solidFill>
                  <a:schemeClr val="bg1"/>
                </a:solidFill>
                <a:latin typeface="Calibri" panose="020F0502020204030204" pitchFamily="34" charset="0"/>
                <a:cs typeface="Calibri" panose="020F0502020204030204" pitchFamily="34" charset="0"/>
              </a:rPr>
              <a:t>50%</a:t>
            </a:r>
          </a:p>
        </p:txBody>
      </p:sp>
      <p:sp>
        <p:nvSpPr>
          <p:cNvPr id="58386" name="직사각형 32">
            <a:extLst>
              <a:ext uri="{FF2B5EF4-FFF2-40B4-BE49-F238E27FC236}">
                <a16:creationId xmlns:a16="http://schemas.microsoft.com/office/drawing/2014/main" id="{CEC53ED7-1733-47A7-9FE6-CB5A89C6C958}"/>
              </a:ext>
            </a:extLst>
          </p:cNvPr>
          <p:cNvSpPr>
            <a:spLocks noChangeArrowheads="1"/>
          </p:cNvSpPr>
          <p:nvPr/>
        </p:nvSpPr>
        <p:spPr bwMode="auto">
          <a:xfrm>
            <a:off x="5629275" y="4032250"/>
            <a:ext cx="584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lang="en-US" altLang="ko-KR">
                <a:solidFill>
                  <a:schemeClr val="bg1"/>
                </a:solidFill>
                <a:latin typeface="Calibri" panose="020F0502020204030204" pitchFamily="34" charset="0"/>
                <a:cs typeface="Calibri" panose="020F0502020204030204" pitchFamily="34" charset="0"/>
              </a:rPr>
              <a:t>50%</a:t>
            </a:r>
          </a:p>
        </p:txBody>
      </p:sp>
      <p:sp>
        <p:nvSpPr>
          <p:cNvPr id="58387" name="직사각형 33">
            <a:extLst>
              <a:ext uri="{FF2B5EF4-FFF2-40B4-BE49-F238E27FC236}">
                <a16:creationId xmlns:a16="http://schemas.microsoft.com/office/drawing/2014/main" id="{368BDDA6-71DB-4F75-97B9-6DA47EA1041F}"/>
              </a:ext>
            </a:extLst>
          </p:cNvPr>
          <p:cNvSpPr>
            <a:spLocks noChangeArrowheads="1"/>
          </p:cNvSpPr>
          <p:nvPr/>
        </p:nvSpPr>
        <p:spPr bwMode="auto">
          <a:xfrm>
            <a:off x="4073525" y="3824288"/>
            <a:ext cx="5842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lang="en-US" altLang="ko-KR">
                <a:solidFill>
                  <a:schemeClr val="bg1"/>
                </a:solidFill>
                <a:latin typeface="Calibri" panose="020F0502020204030204" pitchFamily="34" charset="0"/>
                <a:cs typeface="Calibri" panose="020F0502020204030204" pitchFamily="34" charset="0"/>
              </a:rPr>
              <a:t>75%</a:t>
            </a:r>
          </a:p>
        </p:txBody>
      </p:sp>
      <p:sp>
        <p:nvSpPr>
          <p:cNvPr id="58388" name="직사각형 34">
            <a:extLst>
              <a:ext uri="{FF2B5EF4-FFF2-40B4-BE49-F238E27FC236}">
                <a16:creationId xmlns:a16="http://schemas.microsoft.com/office/drawing/2014/main" id="{B66A3A78-8A4A-4166-A0F3-D1044997AD1C}"/>
              </a:ext>
            </a:extLst>
          </p:cNvPr>
          <p:cNvSpPr>
            <a:spLocks noChangeArrowheads="1"/>
          </p:cNvSpPr>
          <p:nvPr/>
        </p:nvSpPr>
        <p:spPr bwMode="auto">
          <a:xfrm>
            <a:off x="7212013" y="3821113"/>
            <a:ext cx="5842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lang="en-US" altLang="ko-KR">
                <a:solidFill>
                  <a:schemeClr val="bg1"/>
                </a:solidFill>
                <a:latin typeface="Calibri" panose="020F0502020204030204" pitchFamily="34" charset="0"/>
                <a:cs typeface="Calibri" panose="020F0502020204030204" pitchFamily="34" charset="0"/>
              </a:rPr>
              <a:t>75%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ppt_w*0.70"/>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직사각형 37">
            <a:extLst>
              <a:ext uri="{FF2B5EF4-FFF2-40B4-BE49-F238E27FC236}">
                <a16:creationId xmlns:a16="http://schemas.microsoft.com/office/drawing/2014/main" id="{CD5491F5-8174-4522-8493-C0B1ED6F8B7A}"/>
              </a:ext>
            </a:extLst>
          </p:cNvPr>
          <p:cNvSpPr/>
          <p:nvPr/>
        </p:nvSpPr>
        <p:spPr>
          <a:xfrm>
            <a:off x="0" y="3175"/>
            <a:ext cx="9144000" cy="2803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 name="타원 2">
            <a:extLst>
              <a:ext uri="{FF2B5EF4-FFF2-40B4-BE49-F238E27FC236}">
                <a16:creationId xmlns:a16="http://schemas.microsoft.com/office/drawing/2014/main" id="{87D9F34C-E0D8-47AB-9426-712D52AA76BC}"/>
              </a:ext>
            </a:extLst>
          </p:cNvPr>
          <p:cNvSpPr/>
          <p:nvPr/>
        </p:nvSpPr>
        <p:spPr>
          <a:xfrm>
            <a:off x="544513" y="2025650"/>
            <a:ext cx="1295400" cy="1296988"/>
          </a:xfrm>
          <a:prstGeom prst="ellipse">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4" name="타원 3">
            <a:extLst>
              <a:ext uri="{FF2B5EF4-FFF2-40B4-BE49-F238E27FC236}">
                <a16:creationId xmlns:a16="http://schemas.microsoft.com/office/drawing/2014/main" id="{11B36B9F-21B0-4915-A7FA-083F635EB420}"/>
              </a:ext>
            </a:extLst>
          </p:cNvPr>
          <p:cNvSpPr/>
          <p:nvPr/>
        </p:nvSpPr>
        <p:spPr>
          <a:xfrm>
            <a:off x="2757488" y="2025650"/>
            <a:ext cx="1296987" cy="1296988"/>
          </a:xfrm>
          <a:prstGeom prst="ellips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 name="타원 4">
            <a:extLst>
              <a:ext uri="{FF2B5EF4-FFF2-40B4-BE49-F238E27FC236}">
                <a16:creationId xmlns:a16="http://schemas.microsoft.com/office/drawing/2014/main" id="{23A61B82-D21E-46E0-B734-BB84E3F02CA0}"/>
              </a:ext>
            </a:extLst>
          </p:cNvPr>
          <p:cNvSpPr/>
          <p:nvPr/>
        </p:nvSpPr>
        <p:spPr>
          <a:xfrm>
            <a:off x="4851400" y="2058988"/>
            <a:ext cx="1295400" cy="1295400"/>
          </a:xfrm>
          <a:prstGeom prst="ellipse">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6" name="타원 5">
            <a:extLst>
              <a:ext uri="{FF2B5EF4-FFF2-40B4-BE49-F238E27FC236}">
                <a16:creationId xmlns:a16="http://schemas.microsoft.com/office/drawing/2014/main" id="{7DA54615-1C40-4924-B0EE-8449ECE4B4B9}"/>
              </a:ext>
            </a:extLst>
          </p:cNvPr>
          <p:cNvSpPr/>
          <p:nvPr/>
        </p:nvSpPr>
        <p:spPr>
          <a:xfrm>
            <a:off x="7004050" y="2025650"/>
            <a:ext cx="1296988" cy="1296988"/>
          </a:xfrm>
          <a:prstGeom prst="ellipse">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59399" name="TextBox 2">
            <a:extLst>
              <a:ext uri="{FF2B5EF4-FFF2-40B4-BE49-F238E27FC236}">
                <a16:creationId xmlns:a16="http://schemas.microsoft.com/office/drawing/2014/main" id="{F3E69526-BDCD-4ABF-AF20-D10107ACC693}"/>
              </a:ext>
            </a:extLst>
          </p:cNvPr>
          <p:cNvSpPr txBox="1">
            <a:spLocks noChangeArrowheads="1"/>
          </p:cNvSpPr>
          <p:nvPr/>
        </p:nvSpPr>
        <p:spPr bwMode="auto">
          <a:xfrm>
            <a:off x="944563" y="2320925"/>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rPr>
              <a:t>S</a:t>
            </a:r>
            <a:endParaRPr kumimoji="0" lang="ko-KR" altLang="en-US"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endParaRPr>
          </a:p>
        </p:txBody>
      </p:sp>
      <p:sp>
        <p:nvSpPr>
          <p:cNvPr id="59400" name="TextBox 2">
            <a:extLst>
              <a:ext uri="{FF2B5EF4-FFF2-40B4-BE49-F238E27FC236}">
                <a16:creationId xmlns:a16="http://schemas.microsoft.com/office/drawing/2014/main" id="{A212EAB2-CF65-4117-9975-7F671E5BAA07}"/>
              </a:ext>
            </a:extLst>
          </p:cNvPr>
          <p:cNvSpPr txBox="1">
            <a:spLocks noChangeArrowheads="1"/>
          </p:cNvSpPr>
          <p:nvPr/>
        </p:nvSpPr>
        <p:spPr bwMode="auto">
          <a:xfrm>
            <a:off x="3021013" y="2286000"/>
            <a:ext cx="649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rPr>
              <a:t>W</a:t>
            </a:r>
            <a:endParaRPr kumimoji="0" lang="ko-KR" altLang="en-US"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endParaRPr>
          </a:p>
        </p:txBody>
      </p:sp>
      <p:sp>
        <p:nvSpPr>
          <p:cNvPr id="59401" name="TextBox 2">
            <a:extLst>
              <a:ext uri="{FF2B5EF4-FFF2-40B4-BE49-F238E27FC236}">
                <a16:creationId xmlns:a16="http://schemas.microsoft.com/office/drawing/2014/main" id="{8E18E5E1-F646-4E4D-8A53-0DE176B7D661}"/>
              </a:ext>
            </a:extLst>
          </p:cNvPr>
          <p:cNvSpPr txBox="1">
            <a:spLocks noChangeArrowheads="1"/>
          </p:cNvSpPr>
          <p:nvPr/>
        </p:nvSpPr>
        <p:spPr bwMode="auto">
          <a:xfrm>
            <a:off x="5205413" y="2319338"/>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rPr>
              <a:t>O</a:t>
            </a:r>
            <a:endParaRPr kumimoji="0" lang="ko-KR" altLang="en-US"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endParaRPr>
          </a:p>
        </p:txBody>
      </p:sp>
      <p:sp>
        <p:nvSpPr>
          <p:cNvPr id="59402" name="TextBox 2">
            <a:extLst>
              <a:ext uri="{FF2B5EF4-FFF2-40B4-BE49-F238E27FC236}">
                <a16:creationId xmlns:a16="http://schemas.microsoft.com/office/drawing/2014/main" id="{551E8379-94EE-48E4-BC52-45CFD6B2565A}"/>
              </a:ext>
            </a:extLst>
          </p:cNvPr>
          <p:cNvSpPr txBox="1">
            <a:spLocks noChangeArrowheads="1"/>
          </p:cNvSpPr>
          <p:nvPr/>
        </p:nvSpPr>
        <p:spPr bwMode="auto">
          <a:xfrm>
            <a:off x="7408863" y="2292350"/>
            <a:ext cx="64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rPr>
              <a:t>T</a:t>
            </a:r>
            <a:endParaRPr kumimoji="0" lang="ko-KR" altLang="en-US" sz="4000">
              <a:solidFill>
                <a:schemeClr val="bg1"/>
              </a:solidFill>
              <a:latin typeface="Times New Roman" panose="02020603050405020304" pitchFamily="18" charset="0"/>
              <a:ea typeface="맑은 고딕" panose="020B0503020000020004" pitchFamily="50" charset="-127"/>
              <a:cs typeface="Times New Roman" panose="02020603050405020304" pitchFamily="18" charset="0"/>
            </a:endParaRPr>
          </a:p>
        </p:txBody>
      </p:sp>
      <p:sp>
        <p:nvSpPr>
          <p:cNvPr id="11" name="직사각형 10">
            <a:extLst>
              <a:ext uri="{FF2B5EF4-FFF2-40B4-BE49-F238E27FC236}">
                <a16:creationId xmlns:a16="http://schemas.microsoft.com/office/drawing/2014/main" id="{F4C00C14-CFFE-4FEB-B52E-66B18242D420}"/>
              </a:ext>
            </a:extLst>
          </p:cNvPr>
          <p:cNvSpPr/>
          <p:nvPr/>
        </p:nvSpPr>
        <p:spPr bwMode="auto">
          <a:xfrm>
            <a:off x="3313052" y="491245"/>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2" name="Rectangle 8">
            <a:extLst>
              <a:ext uri="{FF2B5EF4-FFF2-40B4-BE49-F238E27FC236}">
                <a16:creationId xmlns:a16="http://schemas.microsoft.com/office/drawing/2014/main" id="{F94D48AD-B130-42AC-A513-335D7D3E5B2B}"/>
              </a:ext>
            </a:extLst>
          </p:cNvPr>
          <p:cNvSpPr>
            <a:spLocks/>
          </p:cNvSpPr>
          <p:nvPr/>
        </p:nvSpPr>
        <p:spPr bwMode="auto">
          <a:xfrm>
            <a:off x="3613150" y="106680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
        <p:nvSpPr>
          <p:cNvPr id="13" name="Rectangle 6">
            <a:extLst>
              <a:ext uri="{FF2B5EF4-FFF2-40B4-BE49-F238E27FC236}">
                <a16:creationId xmlns:a16="http://schemas.microsoft.com/office/drawing/2014/main" id="{EA7AFCC6-5C72-4EDD-A289-7A0238A3D021}"/>
              </a:ext>
            </a:extLst>
          </p:cNvPr>
          <p:cNvSpPr>
            <a:spLocks/>
          </p:cNvSpPr>
          <p:nvPr/>
        </p:nvSpPr>
        <p:spPr bwMode="auto">
          <a:xfrm>
            <a:off x="636588" y="4076700"/>
            <a:ext cx="177323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120000"/>
              </a:lnSpc>
              <a:spcBef>
                <a:spcPct val="0"/>
              </a:spcBef>
              <a:buFontTx/>
              <a:buNone/>
              <a:defRPr/>
            </a:pPr>
            <a:r>
              <a:rPr lang="en-US" altLang="ko-KR" sz="1600" dirty="0">
                <a:solidFill>
                  <a:schemeClr val="bg1">
                    <a:lumMod val="85000"/>
                  </a:schemeClr>
                </a:solidFill>
                <a:latin typeface="Calibri" pitchFamily="34" charset="0"/>
                <a:ea typeface="ヒラギノ角ゴ ProN W3"/>
                <a:cs typeface="ヒラギノ角ゴ ProN W3"/>
                <a:sym typeface="Open Sans" pitchFamily="34" charset="0"/>
              </a:rPr>
              <a:t>Lorem Ipsum is simply dummy text of the printing</a:t>
            </a:r>
          </a:p>
        </p:txBody>
      </p:sp>
      <p:sp>
        <p:nvSpPr>
          <p:cNvPr id="14" name="Rectangle 6">
            <a:extLst>
              <a:ext uri="{FF2B5EF4-FFF2-40B4-BE49-F238E27FC236}">
                <a16:creationId xmlns:a16="http://schemas.microsoft.com/office/drawing/2014/main" id="{5242DA2B-2E2D-4040-9C9F-0114528F0BC2}"/>
              </a:ext>
            </a:extLst>
          </p:cNvPr>
          <p:cNvSpPr>
            <a:spLocks/>
          </p:cNvSpPr>
          <p:nvPr/>
        </p:nvSpPr>
        <p:spPr bwMode="auto">
          <a:xfrm>
            <a:off x="2732088" y="4076700"/>
            <a:ext cx="177323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120000"/>
              </a:lnSpc>
              <a:spcBef>
                <a:spcPct val="0"/>
              </a:spcBef>
              <a:buFontTx/>
              <a:buNone/>
              <a:defRPr/>
            </a:pPr>
            <a:r>
              <a:rPr lang="en-US" altLang="ko-KR" sz="1600" dirty="0">
                <a:solidFill>
                  <a:schemeClr val="bg1">
                    <a:lumMod val="85000"/>
                  </a:schemeClr>
                </a:solidFill>
                <a:latin typeface="Calibri" pitchFamily="34" charset="0"/>
                <a:ea typeface="ヒラギノ角ゴ ProN W3"/>
                <a:cs typeface="ヒラギノ角ゴ ProN W3"/>
                <a:sym typeface="Open Sans" pitchFamily="34" charset="0"/>
              </a:rPr>
              <a:t>Lorem Ipsum is simply dummy text of the printing</a:t>
            </a:r>
          </a:p>
        </p:txBody>
      </p:sp>
      <p:sp>
        <p:nvSpPr>
          <p:cNvPr id="15" name="Rectangle 6">
            <a:extLst>
              <a:ext uri="{FF2B5EF4-FFF2-40B4-BE49-F238E27FC236}">
                <a16:creationId xmlns:a16="http://schemas.microsoft.com/office/drawing/2014/main" id="{EBA01BD0-CC54-497C-8C53-9B7973971429}"/>
              </a:ext>
            </a:extLst>
          </p:cNvPr>
          <p:cNvSpPr>
            <a:spLocks/>
          </p:cNvSpPr>
          <p:nvPr/>
        </p:nvSpPr>
        <p:spPr bwMode="auto">
          <a:xfrm>
            <a:off x="4827588" y="4075113"/>
            <a:ext cx="1773237"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120000"/>
              </a:lnSpc>
              <a:spcBef>
                <a:spcPct val="0"/>
              </a:spcBef>
              <a:buFontTx/>
              <a:buNone/>
              <a:defRPr/>
            </a:pPr>
            <a:r>
              <a:rPr lang="en-US" altLang="ko-KR" sz="1600" dirty="0">
                <a:solidFill>
                  <a:schemeClr val="bg1">
                    <a:lumMod val="85000"/>
                  </a:schemeClr>
                </a:solidFill>
                <a:latin typeface="Calibri" pitchFamily="34" charset="0"/>
                <a:ea typeface="ヒラギノ角ゴ ProN W3"/>
                <a:cs typeface="ヒラギノ角ゴ ProN W3"/>
                <a:sym typeface="Open Sans" pitchFamily="34" charset="0"/>
              </a:rPr>
              <a:t>Lorem Ipsum is simply dummy text of the printing</a:t>
            </a:r>
          </a:p>
        </p:txBody>
      </p:sp>
      <p:sp>
        <p:nvSpPr>
          <p:cNvPr id="16" name="Rectangle 6">
            <a:extLst>
              <a:ext uri="{FF2B5EF4-FFF2-40B4-BE49-F238E27FC236}">
                <a16:creationId xmlns:a16="http://schemas.microsoft.com/office/drawing/2014/main" id="{F4DB88E6-4E5F-47E4-9A36-ABCE89A17085}"/>
              </a:ext>
            </a:extLst>
          </p:cNvPr>
          <p:cNvSpPr>
            <a:spLocks/>
          </p:cNvSpPr>
          <p:nvPr/>
        </p:nvSpPr>
        <p:spPr bwMode="auto">
          <a:xfrm>
            <a:off x="6921500" y="4075113"/>
            <a:ext cx="1773238"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120000"/>
              </a:lnSpc>
              <a:spcBef>
                <a:spcPct val="0"/>
              </a:spcBef>
              <a:buFontTx/>
              <a:buNone/>
              <a:defRPr/>
            </a:pPr>
            <a:r>
              <a:rPr lang="en-US" altLang="ko-KR" sz="1600" dirty="0">
                <a:solidFill>
                  <a:schemeClr val="bg1">
                    <a:lumMod val="85000"/>
                  </a:schemeClr>
                </a:solidFill>
                <a:latin typeface="Calibri" pitchFamily="34" charset="0"/>
                <a:ea typeface="ヒラギノ角ゴ ProN W3"/>
                <a:cs typeface="ヒラギノ角ゴ ProN W3"/>
                <a:sym typeface="Open Sans" pitchFamily="34" charset="0"/>
              </a:rPr>
              <a:t>Lorem Ipsum is simply dummy text of the printing</a:t>
            </a:r>
          </a:p>
        </p:txBody>
      </p:sp>
      <p:grpSp>
        <p:nvGrpSpPr>
          <p:cNvPr id="59409" name="그룹 32">
            <a:extLst>
              <a:ext uri="{FF2B5EF4-FFF2-40B4-BE49-F238E27FC236}">
                <a16:creationId xmlns:a16="http://schemas.microsoft.com/office/drawing/2014/main" id="{D503CCC6-FFA3-4355-9B96-735F1A531800}"/>
              </a:ext>
            </a:extLst>
          </p:cNvPr>
          <p:cNvGrpSpPr>
            <a:grpSpLocks/>
          </p:cNvGrpSpPr>
          <p:nvPr/>
        </p:nvGrpSpPr>
        <p:grpSpPr bwMode="auto">
          <a:xfrm>
            <a:off x="1093788" y="3671888"/>
            <a:ext cx="139700" cy="339725"/>
            <a:chOff x="1151434" y="3633274"/>
            <a:chExt cx="216024" cy="540060"/>
          </a:xfrm>
        </p:grpSpPr>
        <p:sp>
          <p:nvSpPr>
            <p:cNvPr id="18" name="타원 17">
              <a:extLst>
                <a:ext uri="{FF2B5EF4-FFF2-40B4-BE49-F238E27FC236}">
                  <a16:creationId xmlns:a16="http://schemas.microsoft.com/office/drawing/2014/main" id="{257C760E-561C-4E0E-9B67-F31AE29827F4}"/>
                </a:ext>
              </a:extLst>
            </p:cNvPr>
            <p:cNvSpPr/>
            <p:nvPr/>
          </p:nvSpPr>
          <p:spPr>
            <a:xfrm>
              <a:off x="1151434" y="3633274"/>
              <a:ext cx="216024" cy="2170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19" name="직선 연결선 18">
              <a:extLst>
                <a:ext uri="{FF2B5EF4-FFF2-40B4-BE49-F238E27FC236}">
                  <a16:creationId xmlns:a16="http://schemas.microsoft.com/office/drawing/2014/main" id="{1FA89939-3C99-4234-84FE-FD61EA03C77D}"/>
                </a:ext>
              </a:extLst>
            </p:cNvPr>
            <p:cNvCxnSpPr>
              <a:stCxn id="18" idx="4"/>
            </p:cNvCxnSpPr>
            <p:nvPr/>
          </p:nvCxnSpPr>
          <p:spPr>
            <a:xfrm flipH="1">
              <a:off x="1256990" y="3850307"/>
              <a:ext cx="2456" cy="32302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410" name="그룹 35">
            <a:extLst>
              <a:ext uri="{FF2B5EF4-FFF2-40B4-BE49-F238E27FC236}">
                <a16:creationId xmlns:a16="http://schemas.microsoft.com/office/drawing/2014/main" id="{44A7DD1D-F12C-49F7-A443-7D264A6AD14A}"/>
              </a:ext>
            </a:extLst>
          </p:cNvPr>
          <p:cNvGrpSpPr>
            <a:grpSpLocks/>
          </p:cNvGrpSpPr>
          <p:nvPr/>
        </p:nvGrpSpPr>
        <p:grpSpPr bwMode="auto">
          <a:xfrm>
            <a:off x="3267075" y="3613150"/>
            <a:ext cx="139700" cy="354013"/>
            <a:chOff x="3335846" y="3560458"/>
            <a:chExt cx="216024" cy="561002"/>
          </a:xfrm>
        </p:grpSpPr>
        <p:sp>
          <p:nvSpPr>
            <p:cNvPr id="21" name="타원 20">
              <a:extLst>
                <a:ext uri="{FF2B5EF4-FFF2-40B4-BE49-F238E27FC236}">
                  <a16:creationId xmlns:a16="http://schemas.microsoft.com/office/drawing/2014/main" id="{085EB315-E7B8-42B1-B57F-6C6B60F694F3}"/>
                </a:ext>
              </a:extLst>
            </p:cNvPr>
            <p:cNvSpPr/>
            <p:nvPr/>
          </p:nvSpPr>
          <p:spPr>
            <a:xfrm>
              <a:off x="3335846" y="3560458"/>
              <a:ext cx="216024" cy="2163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22" name="직선 연결선 21">
              <a:extLst>
                <a:ext uri="{FF2B5EF4-FFF2-40B4-BE49-F238E27FC236}">
                  <a16:creationId xmlns:a16="http://schemas.microsoft.com/office/drawing/2014/main" id="{4C66592D-17E1-4D46-BD0D-4CD76395DCE2}"/>
                </a:ext>
              </a:extLst>
            </p:cNvPr>
            <p:cNvCxnSpPr/>
            <p:nvPr/>
          </p:nvCxnSpPr>
          <p:spPr>
            <a:xfrm flipH="1">
              <a:off x="3443858" y="3796934"/>
              <a:ext cx="2456" cy="32452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411" name="그룹 38">
            <a:extLst>
              <a:ext uri="{FF2B5EF4-FFF2-40B4-BE49-F238E27FC236}">
                <a16:creationId xmlns:a16="http://schemas.microsoft.com/office/drawing/2014/main" id="{B1CA798B-671C-415F-8450-1F6A2CDCE189}"/>
              </a:ext>
            </a:extLst>
          </p:cNvPr>
          <p:cNvGrpSpPr>
            <a:grpSpLocks/>
          </p:cNvGrpSpPr>
          <p:nvPr/>
        </p:nvGrpSpPr>
        <p:grpSpPr bwMode="auto">
          <a:xfrm>
            <a:off x="5440363" y="3575050"/>
            <a:ext cx="139700" cy="341313"/>
            <a:chOff x="5497318" y="3537012"/>
            <a:chExt cx="216024" cy="540060"/>
          </a:xfrm>
        </p:grpSpPr>
        <p:sp>
          <p:nvSpPr>
            <p:cNvPr id="24" name="타원 23">
              <a:extLst>
                <a:ext uri="{FF2B5EF4-FFF2-40B4-BE49-F238E27FC236}">
                  <a16:creationId xmlns:a16="http://schemas.microsoft.com/office/drawing/2014/main" id="{A0CD344F-C877-4398-9336-7ECE8E109D13}"/>
                </a:ext>
              </a:extLst>
            </p:cNvPr>
            <p:cNvSpPr/>
            <p:nvPr/>
          </p:nvSpPr>
          <p:spPr>
            <a:xfrm>
              <a:off x="5497318" y="3537012"/>
              <a:ext cx="216024" cy="21602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25" name="직선 연결선 24">
              <a:extLst>
                <a:ext uri="{FF2B5EF4-FFF2-40B4-BE49-F238E27FC236}">
                  <a16:creationId xmlns:a16="http://schemas.microsoft.com/office/drawing/2014/main" id="{180959E8-8668-4638-BBD6-69C70B4A71A2}"/>
                </a:ext>
              </a:extLst>
            </p:cNvPr>
            <p:cNvCxnSpPr/>
            <p:nvPr/>
          </p:nvCxnSpPr>
          <p:spPr>
            <a:xfrm flipH="1">
              <a:off x="5595511" y="3753036"/>
              <a:ext cx="2454" cy="32403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59412" name="그룹 41">
            <a:extLst>
              <a:ext uri="{FF2B5EF4-FFF2-40B4-BE49-F238E27FC236}">
                <a16:creationId xmlns:a16="http://schemas.microsoft.com/office/drawing/2014/main" id="{F51CA5CE-2EDB-4D83-8A60-1A1B421221A3}"/>
              </a:ext>
            </a:extLst>
          </p:cNvPr>
          <p:cNvGrpSpPr>
            <a:grpSpLocks/>
          </p:cNvGrpSpPr>
          <p:nvPr/>
        </p:nvGrpSpPr>
        <p:grpSpPr bwMode="auto">
          <a:xfrm>
            <a:off x="7588250" y="3540125"/>
            <a:ext cx="139700" cy="339725"/>
            <a:chOff x="7645368" y="3501416"/>
            <a:chExt cx="216024" cy="540060"/>
          </a:xfrm>
        </p:grpSpPr>
        <p:sp>
          <p:nvSpPr>
            <p:cNvPr id="27" name="타원 26">
              <a:extLst>
                <a:ext uri="{FF2B5EF4-FFF2-40B4-BE49-F238E27FC236}">
                  <a16:creationId xmlns:a16="http://schemas.microsoft.com/office/drawing/2014/main" id="{CD61F355-8E7C-4687-8D1B-9E29343F590D}"/>
                </a:ext>
              </a:extLst>
            </p:cNvPr>
            <p:cNvSpPr/>
            <p:nvPr/>
          </p:nvSpPr>
          <p:spPr>
            <a:xfrm>
              <a:off x="7645368" y="3501416"/>
              <a:ext cx="216024" cy="21703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28" name="직선 연결선 27">
              <a:extLst>
                <a:ext uri="{FF2B5EF4-FFF2-40B4-BE49-F238E27FC236}">
                  <a16:creationId xmlns:a16="http://schemas.microsoft.com/office/drawing/2014/main" id="{0973460D-E06C-43C6-B394-A6701ECCB927}"/>
                </a:ext>
              </a:extLst>
            </p:cNvPr>
            <p:cNvCxnSpPr>
              <a:stCxn id="27" idx="4"/>
            </p:cNvCxnSpPr>
            <p:nvPr/>
          </p:nvCxnSpPr>
          <p:spPr>
            <a:xfrm flipH="1">
              <a:off x="7750926" y="3718449"/>
              <a:ext cx="2454" cy="32302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7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44F02C78-8CC0-449B-AA4A-92138EB001FF}"/>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0419" name="Shape 130">
            <a:extLst>
              <a:ext uri="{FF2B5EF4-FFF2-40B4-BE49-F238E27FC236}">
                <a16:creationId xmlns:a16="http://schemas.microsoft.com/office/drawing/2014/main" id="{68071B13-B0D8-46FA-8C66-85CC4736D3F7}"/>
              </a:ext>
            </a:extLst>
          </p:cNvPr>
          <p:cNvSpPr>
            <a:spLocks noChangeArrowheads="1"/>
          </p:cNvSpPr>
          <p:nvPr/>
        </p:nvSpPr>
        <p:spPr bwMode="auto">
          <a:xfrm>
            <a:off x="390525" y="2006600"/>
            <a:ext cx="56324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5000">
                <a:solidFill>
                  <a:schemeClr val="bg1"/>
                </a:solidFill>
                <a:latin typeface="helvetica" panose="020B0604020202020204" pitchFamily="34" charset="0"/>
                <a:ea typeface="Montserrat-SemiBold"/>
                <a:cs typeface="helvetica" panose="020B0604020202020204" pitchFamily="34" charset="0"/>
                <a:sym typeface="Montserrat-SemiBold"/>
              </a:rPr>
              <a:t>03</a:t>
            </a:r>
            <a:endParaRPr kumimoji="0" lang="ko-KR" altLang="ko-KR" sz="25000">
              <a:solidFill>
                <a:schemeClr val="bg1"/>
              </a:solidFill>
              <a:latin typeface="helvetica" panose="020B0604020202020204" pitchFamily="34" charset="0"/>
              <a:ea typeface="Montserrat-SemiBold"/>
              <a:cs typeface="helvetica" panose="020B0604020202020204" pitchFamily="34" charset="0"/>
              <a:sym typeface="Montserrat-SemiBold"/>
            </a:endParaRPr>
          </a:p>
        </p:txBody>
      </p:sp>
      <p:sp>
        <p:nvSpPr>
          <p:cNvPr id="60420" name="직사각형 3">
            <a:extLst>
              <a:ext uri="{FF2B5EF4-FFF2-40B4-BE49-F238E27FC236}">
                <a16:creationId xmlns:a16="http://schemas.microsoft.com/office/drawing/2014/main" id="{1C59C4BA-F6D2-41AF-8F13-43347207FDBC}"/>
              </a:ext>
            </a:extLst>
          </p:cNvPr>
          <p:cNvSpPr>
            <a:spLocks noChangeArrowheads="1"/>
          </p:cNvSpPr>
          <p:nvPr/>
        </p:nvSpPr>
        <p:spPr bwMode="auto">
          <a:xfrm>
            <a:off x="4427538" y="1935163"/>
            <a:ext cx="57721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Calibri" panose="020F0502020204030204" pitchFamily="34" charset="0"/>
                <a:cs typeface="Calibri" panose="020F0502020204030204" pitchFamily="34" charset="0"/>
              </a:rPr>
              <a:t>Your fonts, logos,</a:t>
            </a:r>
          </a:p>
          <a:p>
            <a:pPr eaLnBrk="1" hangingPunct="1"/>
            <a:r>
              <a:rPr kumimoji="0" lang="en-US" altLang="ko-KR" sz="4000">
                <a:solidFill>
                  <a:schemeClr val="bg1"/>
                </a:solidFill>
                <a:latin typeface="Calibri" panose="020F0502020204030204" pitchFamily="34" charset="0"/>
                <a:cs typeface="Calibri" panose="020F0502020204030204" pitchFamily="34" charset="0"/>
              </a:rPr>
              <a:t>colors and images</a:t>
            </a:r>
          </a:p>
          <a:p>
            <a:pPr eaLnBrk="1" hangingPunct="1"/>
            <a:r>
              <a:rPr kumimoji="0" lang="en-US" altLang="ko-KR" sz="4000">
                <a:solidFill>
                  <a:schemeClr val="bg1"/>
                </a:solidFill>
                <a:latin typeface="Calibri" panose="020F0502020204030204" pitchFamily="34" charset="0"/>
                <a:cs typeface="Calibri" panose="020F0502020204030204" pitchFamily="34" charset="0"/>
              </a:rPr>
              <a:t>form a visual </a:t>
            </a:r>
          </a:p>
          <a:p>
            <a:pPr eaLnBrk="1" hangingPunct="1"/>
            <a:r>
              <a:rPr kumimoji="0" lang="en-US" altLang="ko-KR" sz="4000">
                <a:solidFill>
                  <a:schemeClr val="bg1"/>
                </a:solidFill>
                <a:latin typeface="Calibri" panose="020F0502020204030204" pitchFamily="34" charset="0"/>
                <a:cs typeface="Calibri" panose="020F0502020204030204" pitchFamily="34" charset="0"/>
              </a:rPr>
              <a:t>identity for your </a:t>
            </a:r>
          </a:p>
          <a:p>
            <a:pPr eaLnBrk="1" hangingPunct="1"/>
            <a:r>
              <a:rPr kumimoji="0" lang="en-US" altLang="ko-KR" sz="4000">
                <a:solidFill>
                  <a:schemeClr val="bg1"/>
                </a:solidFill>
                <a:latin typeface="Calibri" panose="020F0502020204030204" pitchFamily="34" charset="0"/>
                <a:cs typeface="Calibri" panose="020F0502020204030204" pitchFamily="34" charset="0"/>
              </a:rPr>
              <a:t>brand.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8B507C1-3FF1-4199-8285-42A9172EB65D}"/>
              </a:ext>
            </a:extLst>
          </p:cNvPr>
          <p:cNvSpPr/>
          <p:nvPr/>
        </p:nvSpPr>
        <p:spPr bwMode="auto">
          <a:xfrm>
            <a:off x="595929" y="701387"/>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8" name="Rectangle 8">
            <a:extLst>
              <a:ext uri="{FF2B5EF4-FFF2-40B4-BE49-F238E27FC236}">
                <a16:creationId xmlns:a16="http://schemas.microsoft.com/office/drawing/2014/main" id="{96791C9C-54EA-4BC8-AB0F-865947DC1C38}"/>
              </a:ext>
            </a:extLst>
          </p:cNvPr>
          <p:cNvSpPr>
            <a:spLocks/>
          </p:cNvSpPr>
          <p:nvPr/>
        </p:nvSpPr>
        <p:spPr bwMode="auto">
          <a:xfrm>
            <a:off x="747713" y="128587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grpSp>
        <p:nvGrpSpPr>
          <p:cNvPr id="9" name="Group 13">
            <a:extLst>
              <a:ext uri="{FF2B5EF4-FFF2-40B4-BE49-F238E27FC236}">
                <a16:creationId xmlns:a16="http://schemas.microsoft.com/office/drawing/2014/main" id="{87853185-AF5F-4403-BCA8-3B2A1A908AB2}"/>
              </a:ext>
            </a:extLst>
          </p:cNvPr>
          <p:cNvGrpSpPr>
            <a:grpSpLocks/>
          </p:cNvGrpSpPr>
          <p:nvPr/>
        </p:nvGrpSpPr>
        <p:grpSpPr bwMode="auto">
          <a:xfrm>
            <a:off x="4249738" y="2492375"/>
            <a:ext cx="1333500" cy="1160463"/>
            <a:chOff x="0" y="0"/>
            <a:chExt cx="2240" cy="1948"/>
          </a:xfrm>
          <a:solidFill>
            <a:schemeClr val="bg1">
              <a:lumMod val="65000"/>
            </a:schemeClr>
          </a:solidFill>
        </p:grpSpPr>
        <p:sp>
          <p:nvSpPr>
            <p:cNvPr id="44052" name="Rectangle 10">
              <a:extLst>
                <a:ext uri="{FF2B5EF4-FFF2-40B4-BE49-F238E27FC236}">
                  <a16:creationId xmlns:a16="http://schemas.microsoft.com/office/drawing/2014/main" id="{CBC148F6-E414-4584-BB0E-2C799A22A5D2}"/>
                </a:ext>
              </a:extLst>
            </p:cNvPr>
            <p:cNvSpPr>
              <a:spLocks/>
            </p:cNvSpPr>
            <p:nvPr/>
          </p:nvSpPr>
          <p:spPr bwMode="auto">
            <a:xfrm>
              <a:off x="0" y="0"/>
              <a:ext cx="2240" cy="1948"/>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dirty="0">
                <a:solidFill>
                  <a:srgbClr val="000000"/>
                </a:solidFill>
                <a:latin typeface="Gill Sans"/>
                <a:ea typeface="ヒラギノ角ゴ ProN W3"/>
                <a:cs typeface="ヒラギノ角ゴ ProN W3"/>
                <a:sym typeface="Gill Sans"/>
              </a:endParaRPr>
            </a:p>
          </p:txBody>
        </p:sp>
        <p:sp>
          <p:nvSpPr>
            <p:cNvPr id="44053" name="AutoShape 11">
              <a:extLst>
                <a:ext uri="{FF2B5EF4-FFF2-40B4-BE49-F238E27FC236}">
                  <a16:creationId xmlns:a16="http://schemas.microsoft.com/office/drawing/2014/main" id="{4BBFB221-4B58-4F80-9DEB-20F75182DC52}"/>
                </a:ext>
              </a:extLst>
            </p:cNvPr>
            <p:cNvSpPr>
              <a:spLocks/>
            </p:cNvSpPr>
            <p:nvPr/>
          </p:nvSpPr>
          <p:spPr bwMode="auto">
            <a:xfrm>
              <a:off x="244" y="400"/>
              <a:ext cx="368" cy="3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sp>
          <p:nvSpPr>
            <p:cNvPr id="44054" name="Rectangle 12">
              <a:extLst>
                <a:ext uri="{FF2B5EF4-FFF2-40B4-BE49-F238E27FC236}">
                  <a16:creationId xmlns:a16="http://schemas.microsoft.com/office/drawing/2014/main" id="{A33FA738-44CB-4348-BC7A-0A76355E30D0}"/>
                </a:ext>
              </a:extLst>
            </p:cNvPr>
            <p:cNvSpPr>
              <a:spLocks/>
            </p:cNvSpPr>
            <p:nvPr/>
          </p:nvSpPr>
          <p:spPr bwMode="auto">
            <a:xfrm>
              <a:off x="247" y="774"/>
              <a:ext cx="1731" cy="768"/>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300" dirty="0">
                  <a:solidFill>
                    <a:srgbClr val="FFFFFF"/>
                  </a:solidFill>
                  <a:latin typeface="Open Sans Light" pitchFamily="34" charset="0"/>
                  <a:ea typeface="ヒラギノ角ゴ ProN W3"/>
                  <a:cs typeface="ヒラギノ角ゴ ProN W3"/>
                  <a:sym typeface="Open Sans Light" pitchFamily="34" charset="0"/>
                </a:rPr>
                <a:t>High Quality</a:t>
              </a:r>
            </a:p>
            <a:p>
              <a:pPr eaLnBrk="1" hangingPunct="1">
                <a:spcBef>
                  <a:spcPct val="0"/>
                </a:spcBef>
                <a:buFontTx/>
                <a:buNone/>
                <a:defRPr/>
              </a:pPr>
              <a:r>
                <a:rPr lang="en-US" altLang="ko-KR" sz="1300" dirty="0">
                  <a:solidFill>
                    <a:srgbClr val="FFFFFF"/>
                  </a:solidFill>
                  <a:latin typeface="Open Sans Light" pitchFamily="34" charset="0"/>
                  <a:ea typeface="ヒラギノ角ゴ ProN W3"/>
                  <a:cs typeface="ヒラギノ角ゴ ProN W3"/>
                  <a:sym typeface="Open Sans Light" pitchFamily="34" charset="0"/>
                </a:rPr>
                <a:t>Application</a:t>
              </a:r>
            </a:p>
          </p:txBody>
        </p:sp>
      </p:grpSp>
      <p:grpSp>
        <p:nvGrpSpPr>
          <p:cNvPr id="13" name="Group 19">
            <a:extLst>
              <a:ext uri="{FF2B5EF4-FFF2-40B4-BE49-F238E27FC236}">
                <a16:creationId xmlns:a16="http://schemas.microsoft.com/office/drawing/2014/main" id="{71D48E60-D384-428F-8C9E-93BE59E92ACE}"/>
              </a:ext>
            </a:extLst>
          </p:cNvPr>
          <p:cNvGrpSpPr>
            <a:grpSpLocks/>
          </p:cNvGrpSpPr>
          <p:nvPr/>
        </p:nvGrpSpPr>
        <p:grpSpPr bwMode="auto">
          <a:xfrm>
            <a:off x="2801541" y="2492046"/>
            <a:ext cx="1335087" cy="1160462"/>
            <a:chOff x="0" y="0"/>
            <a:chExt cx="2240" cy="1948"/>
          </a:xfrm>
          <a:solidFill>
            <a:srgbClr val="74A2C6"/>
          </a:solidFill>
        </p:grpSpPr>
        <p:sp>
          <p:nvSpPr>
            <p:cNvPr id="14" name="Rectangle 14">
              <a:extLst>
                <a:ext uri="{FF2B5EF4-FFF2-40B4-BE49-F238E27FC236}">
                  <a16:creationId xmlns:a16="http://schemas.microsoft.com/office/drawing/2014/main" id="{D544CFD7-F3C7-4A9C-829D-0BFF489765BE}"/>
                </a:ext>
              </a:extLst>
            </p:cNvPr>
            <p:cNvSpPr>
              <a:spLocks/>
            </p:cNvSpPr>
            <p:nvPr/>
          </p:nvSpPr>
          <p:spPr bwMode="auto">
            <a:xfrm>
              <a:off x="0" y="0"/>
              <a:ext cx="2240" cy="1948"/>
            </a:xfrm>
            <a:prstGeom prst="rect">
              <a:avLst/>
            </a:prstGeom>
            <a:solidFill>
              <a:srgbClr val="86C8CE"/>
            </a:solidFill>
            <a:ln w="25400">
              <a:solidFill>
                <a:schemeClr val="tx1">
                  <a:alpha val="0"/>
                </a:schemeClr>
              </a:solidFill>
              <a:miter lim="800000"/>
              <a:headEnd/>
              <a:tailEnd/>
            </a:ln>
          </p:spPr>
          <p:txBody>
            <a:bodyPr lIns="0" tIns="0" rIns="0" bIns="0"/>
            <a:lstStyle>
              <a:lvl1pPr>
                <a:defRPr sz="2100">
                  <a:solidFill>
                    <a:srgbClr val="000000"/>
                  </a:solidFill>
                  <a:latin typeface="Gill Sans"/>
                  <a:ea typeface="ヒラギノ角ゴ ProN W3"/>
                  <a:cs typeface="ヒラギノ角ゴ ProN W3"/>
                  <a:sym typeface="Gill Sans"/>
                </a:defRPr>
              </a:lvl1pPr>
              <a:lvl2pPr marL="742950" indent="-285750">
                <a:defRPr sz="2100">
                  <a:solidFill>
                    <a:srgbClr val="000000"/>
                  </a:solidFill>
                  <a:latin typeface="Gill Sans"/>
                  <a:ea typeface="ヒラギノ角ゴ ProN W3"/>
                  <a:cs typeface="ヒラギノ角ゴ ProN W3"/>
                  <a:sym typeface="Gill Sans"/>
                </a:defRPr>
              </a:lvl2pPr>
              <a:lvl3pPr marL="1143000" indent="-228600">
                <a:defRPr sz="2100">
                  <a:solidFill>
                    <a:srgbClr val="000000"/>
                  </a:solidFill>
                  <a:latin typeface="Gill Sans"/>
                  <a:ea typeface="ヒラギノ角ゴ ProN W3"/>
                  <a:cs typeface="ヒラギノ角ゴ ProN W3"/>
                  <a:sym typeface="Gill Sans"/>
                </a:defRPr>
              </a:lvl3pPr>
              <a:lvl4pPr marL="1600200" indent="-228600">
                <a:defRPr sz="2100">
                  <a:solidFill>
                    <a:srgbClr val="000000"/>
                  </a:solidFill>
                  <a:latin typeface="Gill Sans"/>
                  <a:ea typeface="ヒラギノ角ゴ ProN W3"/>
                  <a:cs typeface="ヒラギノ角ゴ ProN W3"/>
                  <a:sym typeface="Gill Sans"/>
                </a:defRPr>
              </a:lvl4pPr>
              <a:lvl5pPr marL="2057400" indent="-228600">
                <a:defRPr sz="2100">
                  <a:solidFill>
                    <a:srgbClr val="000000"/>
                  </a:solidFill>
                  <a:latin typeface="Gill Sans"/>
                  <a:ea typeface="ヒラギノ角ゴ ProN W3"/>
                  <a:cs typeface="ヒラギノ角ゴ ProN W3"/>
                  <a:sym typeface="Gill Sans"/>
                </a:defRPr>
              </a:lvl5pPr>
              <a:lvl6pPr marL="25146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algn="ctr">
                <a:defRPr/>
              </a:pPr>
              <a:endParaRPr lang="ko-KR" altLang="ko-KR" dirty="0"/>
            </a:p>
          </p:txBody>
        </p:sp>
        <p:grpSp>
          <p:nvGrpSpPr>
            <p:cNvPr id="15" name="Group 17">
              <a:extLst>
                <a:ext uri="{FF2B5EF4-FFF2-40B4-BE49-F238E27FC236}">
                  <a16:creationId xmlns:a16="http://schemas.microsoft.com/office/drawing/2014/main" id="{F49D5B9B-FA26-4E66-874B-FD672EDCD836}"/>
                </a:ext>
              </a:extLst>
            </p:cNvPr>
            <p:cNvGrpSpPr>
              <a:grpSpLocks/>
            </p:cNvGrpSpPr>
            <p:nvPr/>
          </p:nvGrpSpPr>
          <p:grpSpPr bwMode="auto">
            <a:xfrm>
              <a:off x="267" y="384"/>
              <a:ext cx="345" cy="346"/>
              <a:chOff x="0" y="0"/>
              <a:chExt cx="344" cy="345"/>
            </a:xfrm>
            <a:grpFill/>
          </p:grpSpPr>
          <p:sp>
            <p:nvSpPr>
              <p:cNvPr id="17" name="AutoShape 15">
                <a:extLst>
                  <a:ext uri="{FF2B5EF4-FFF2-40B4-BE49-F238E27FC236}">
                    <a16:creationId xmlns:a16="http://schemas.microsoft.com/office/drawing/2014/main" id="{F89A2314-E895-4A8A-99DA-4FCD3A496948}"/>
                  </a:ext>
                </a:extLst>
              </p:cNvPr>
              <p:cNvSpPr>
                <a:spLocks/>
              </p:cNvSpPr>
              <p:nvPr/>
            </p:nvSpPr>
            <p:spPr bwMode="auto">
              <a:xfrm>
                <a:off x="0" y="0"/>
                <a:ext cx="334" cy="2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lnTo>
                      <a:pt x="0" y="16226"/>
                    </a:lnTo>
                    <a:lnTo>
                      <a:pt x="7800" y="21600"/>
                    </a:lnTo>
                    <a:cubicBezTo>
                      <a:pt x="7800" y="21600"/>
                      <a:pt x="21600" y="0"/>
                      <a:pt x="21600" y="0"/>
                    </a:cubicBezTo>
                    <a:close/>
                    <a:moveTo>
                      <a:pt x="21600"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sp>
            <p:nvSpPr>
              <p:cNvPr id="18" name="AutoShape 16">
                <a:extLst>
                  <a:ext uri="{FF2B5EF4-FFF2-40B4-BE49-F238E27FC236}">
                    <a16:creationId xmlns:a16="http://schemas.microsoft.com/office/drawing/2014/main" id="{FA1E00F3-26A5-4F3C-B96F-E0A6F768DFB2}"/>
                  </a:ext>
                </a:extLst>
              </p:cNvPr>
              <p:cNvSpPr>
                <a:spLocks/>
              </p:cNvSpPr>
              <p:nvPr/>
            </p:nvSpPr>
            <p:spPr bwMode="auto">
              <a:xfrm>
                <a:off x="131" y="8"/>
                <a:ext cx="213" cy="3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3765"/>
                    </a:moveTo>
                    <a:lnTo>
                      <a:pt x="6109" y="21600"/>
                    </a:lnTo>
                    <a:lnTo>
                      <a:pt x="21600" y="0"/>
                    </a:lnTo>
                    <a:cubicBezTo>
                      <a:pt x="21600" y="0"/>
                      <a:pt x="0" y="13765"/>
                      <a:pt x="0" y="13765"/>
                    </a:cubicBezTo>
                    <a:close/>
                    <a:moveTo>
                      <a:pt x="0" y="13765"/>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grpSp>
        <p:sp>
          <p:nvSpPr>
            <p:cNvPr id="16" name="Rectangle 18">
              <a:extLst>
                <a:ext uri="{FF2B5EF4-FFF2-40B4-BE49-F238E27FC236}">
                  <a16:creationId xmlns:a16="http://schemas.microsoft.com/office/drawing/2014/main" id="{4FE6B826-BA41-4AC1-9142-14F0FCA11D83}"/>
                </a:ext>
              </a:extLst>
            </p:cNvPr>
            <p:cNvSpPr>
              <a:spLocks/>
            </p:cNvSpPr>
            <p:nvPr/>
          </p:nvSpPr>
          <p:spPr bwMode="auto">
            <a:xfrm>
              <a:off x="249" y="774"/>
              <a:ext cx="1730" cy="768"/>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100">
                  <a:solidFill>
                    <a:srgbClr val="000000"/>
                  </a:solidFill>
                  <a:latin typeface="Gill Sans"/>
                  <a:ea typeface="ヒラギノ角ゴ ProN W3"/>
                  <a:cs typeface="ヒラギノ角ゴ ProN W3"/>
                  <a:sym typeface="Gill Sans"/>
                </a:defRPr>
              </a:lvl1pPr>
              <a:lvl2pPr marL="742950" indent="-285750">
                <a:defRPr sz="2100">
                  <a:solidFill>
                    <a:srgbClr val="000000"/>
                  </a:solidFill>
                  <a:latin typeface="Gill Sans"/>
                  <a:ea typeface="ヒラギノ角ゴ ProN W3"/>
                  <a:cs typeface="ヒラギノ角ゴ ProN W3"/>
                  <a:sym typeface="Gill Sans"/>
                </a:defRPr>
              </a:lvl2pPr>
              <a:lvl3pPr marL="1143000" indent="-228600">
                <a:defRPr sz="2100">
                  <a:solidFill>
                    <a:srgbClr val="000000"/>
                  </a:solidFill>
                  <a:latin typeface="Gill Sans"/>
                  <a:ea typeface="ヒラギノ角ゴ ProN W3"/>
                  <a:cs typeface="ヒラギノ角ゴ ProN W3"/>
                  <a:sym typeface="Gill Sans"/>
                </a:defRPr>
              </a:lvl3pPr>
              <a:lvl4pPr marL="1600200" indent="-228600">
                <a:defRPr sz="2100">
                  <a:solidFill>
                    <a:srgbClr val="000000"/>
                  </a:solidFill>
                  <a:latin typeface="Gill Sans"/>
                  <a:ea typeface="ヒラギノ角ゴ ProN W3"/>
                  <a:cs typeface="ヒラギノ角ゴ ProN W3"/>
                  <a:sym typeface="Gill Sans"/>
                </a:defRPr>
              </a:lvl4pPr>
              <a:lvl5pPr marL="2057400" indent="-228600">
                <a:defRPr sz="2100">
                  <a:solidFill>
                    <a:srgbClr val="000000"/>
                  </a:solidFill>
                  <a:latin typeface="Gill Sans"/>
                  <a:ea typeface="ヒラギノ角ゴ ProN W3"/>
                  <a:cs typeface="ヒラギノ角ゴ ProN W3"/>
                  <a:sym typeface="Gill Sans"/>
                </a:defRPr>
              </a:lvl5pPr>
              <a:lvl6pPr marL="25146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a:defRPr/>
              </a:pPr>
              <a:r>
                <a:rPr lang="en-US" altLang="ko-KR" sz="1300" dirty="0">
                  <a:solidFill>
                    <a:srgbClr val="FFFFFF"/>
                  </a:solidFill>
                  <a:latin typeface="Open Sans Light" pitchFamily="34" charset="0"/>
                  <a:sym typeface="Open Sans Light" pitchFamily="34" charset="0"/>
                </a:rPr>
                <a:t>Responsive</a:t>
              </a:r>
            </a:p>
            <a:p>
              <a:pPr>
                <a:defRPr/>
              </a:pPr>
              <a:r>
                <a:rPr lang="en-US" altLang="ko-KR" sz="1300" dirty="0">
                  <a:solidFill>
                    <a:srgbClr val="FFFFFF"/>
                  </a:solidFill>
                  <a:latin typeface="Open Sans Light" pitchFamily="34" charset="0"/>
                  <a:sym typeface="Open Sans Light" pitchFamily="34" charset="0"/>
                </a:rPr>
                <a:t>Design</a:t>
              </a:r>
            </a:p>
          </p:txBody>
        </p:sp>
      </p:grpSp>
      <p:grpSp>
        <p:nvGrpSpPr>
          <p:cNvPr id="19" name="Group 23">
            <a:extLst>
              <a:ext uri="{FF2B5EF4-FFF2-40B4-BE49-F238E27FC236}">
                <a16:creationId xmlns:a16="http://schemas.microsoft.com/office/drawing/2014/main" id="{D132C40D-2E70-4007-9E3B-BAB48D5AC775}"/>
              </a:ext>
            </a:extLst>
          </p:cNvPr>
          <p:cNvGrpSpPr>
            <a:grpSpLocks/>
          </p:cNvGrpSpPr>
          <p:nvPr/>
        </p:nvGrpSpPr>
        <p:grpSpPr bwMode="auto">
          <a:xfrm>
            <a:off x="4278313" y="3757613"/>
            <a:ext cx="1333500" cy="1160462"/>
            <a:chOff x="0" y="0"/>
            <a:chExt cx="2240" cy="1948"/>
          </a:xfrm>
        </p:grpSpPr>
        <p:sp>
          <p:nvSpPr>
            <p:cNvPr id="61450" name="Rectangle 20">
              <a:extLst>
                <a:ext uri="{FF2B5EF4-FFF2-40B4-BE49-F238E27FC236}">
                  <a16:creationId xmlns:a16="http://schemas.microsoft.com/office/drawing/2014/main" id="{0F51B2EA-4A9F-4BCB-A695-DE6B36BA588C}"/>
                </a:ext>
              </a:extLst>
            </p:cNvPr>
            <p:cNvSpPr>
              <a:spLocks/>
            </p:cNvSpPr>
            <p:nvPr/>
          </p:nvSpPr>
          <p:spPr bwMode="auto">
            <a:xfrm>
              <a:off x="0" y="0"/>
              <a:ext cx="2240" cy="1948"/>
            </a:xfrm>
            <a:prstGeom prst="rect">
              <a:avLst/>
            </a:prstGeom>
            <a:solidFill>
              <a:srgbClr val="919098"/>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61451" name="AutoShape 21">
              <a:extLst>
                <a:ext uri="{FF2B5EF4-FFF2-40B4-BE49-F238E27FC236}">
                  <a16:creationId xmlns:a16="http://schemas.microsoft.com/office/drawing/2014/main" id="{DCD45327-598B-4626-AADF-0FFD1F6ADA3A}"/>
                </a:ext>
              </a:extLst>
            </p:cNvPr>
            <p:cNvSpPr>
              <a:spLocks/>
            </p:cNvSpPr>
            <p:nvPr/>
          </p:nvSpPr>
          <p:spPr bwMode="auto">
            <a:xfrm>
              <a:off x="244" y="382"/>
              <a:ext cx="269" cy="3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8361" y="10385"/>
                  </a:moveTo>
                  <a:lnTo>
                    <a:pt x="17820" y="10385"/>
                  </a:lnTo>
                  <a:lnTo>
                    <a:pt x="16739" y="10385"/>
                  </a:lnTo>
                  <a:lnTo>
                    <a:pt x="15821" y="10385"/>
                  </a:lnTo>
                  <a:lnTo>
                    <a:pt x="4861" y="10385"/>
                  </a:lnTo>
                  <a:lnTo>
                    <a:pt x="4861" y="5401"/>
                  </a:lnTo>
                  <a:cubicBezTo>
                    <a:pt x="4861" y="2882"/>
                    <a:pt x="7526" y="831"/>
                    <a:pt x="10802" y="831"/>
                  </a:cubicBezTo>
                  <a:cubicBezTo>
                    <a:pt x="14076" y="831"/>
                    <a:pt x="16739" y="2882"/>
                    <a:pt x="16739" y="5401"/>
                  </a:cubicBezTo>
                  <a:lnTo>
                    <a:pt x="16739" y="7063"/>
                  </a:lnTo>
                  <a:lnTo>
                    <a:pt x="17820" y="7063"/>
                  </a:lnTo>
                  <a:lnTo>
                    <a:pt x="17820" y="5401"/>
                  </a:lnTo>
                  <a:cubicBezTo>
                    <a:pt x="17820" y="2419"/>
                    <a:pt x="14679" y="0"/>
                    <a:pt x="10802" y="0"/>
                  </a:cubicBezTo>
                  <a:cubicBezTo>
                    <a:pt x="6924" y="0"/>
                    <a:pt x="3782" y="2419"/>
                    <a:pt x="3782" y="5401"/>
                  </a:cubicBezTo>
                  <a:lnTo>
                    <a:pt x="3782" y="10385"/>
                  </a:lnTo>
                  <a:lnTo>
                    <a:pt x="0" y="10385"/>
                  </a:lnTo>
                  <a:lnTo>
                    <a:pt x="0" y="21600"/>
                  </a:lnTo>
                  <a:lnTo>
                    <a:pt x="21600" y="21600"/>
                  </a:lnTo>
                  <a:lnTo>
                    <a:pt x="21600" y="10385"/>
                  </a:lnTo>
                  <a:cubicBezTo>
                    <a:pt x="21600" y="10385"/>
                    <a:pt x="18361" y="10385"/>
                    <a:pt x="18361" y="10385"/>
                  </a:cubicBezTo>
                  <a:close/>
                  <a:moveTo>
                    <a:pt x="18361" y="10385"/>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1452" name="Rectangle 22">
              <a:extLst>
                <a:ext uri="{FF2B5EF4-FFF2-40B4-BE49-F238E27FC236}">
                  <a16:creationId xmlns:a16="http://schemas.microsoft.com/office/drawing/2014/main" id="{B73EF78A-9D31-4444-AD26-054E18795F20}"/>
                </a:ext>
              </a:extLst>
            </p:cNvPr>
            <p:cNvSpPr>
              <a:spLocks/>
            </p:cNvSpPr>
            <p:nvPr/>
          </p:nvSpPr>
          <p:spPr bwMode="auto">
            <a:xfrm>
              <a:off x="247" y="843"/>
              <a:ext cx="173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300">
                  <a:solidFill>
                    <a:srgbClr val="FFFFFF"/>
                  </a:solidFill>
                  <a:latin typeface="Open Sans Light"/>
                  <a:ea typeface="ヒラギノ角ゴ ProN W3"/>
                  <a:cs typeface="ヒラギノ角ゴ ProN W3"/>
                  <a:sym typeface="Open Sans Light"/>
                </a:rPr>
                <a:t>Unlock All</a:t>
              </a:r>
            </a:p>
            <a:p>
              <a:pPr eaLnBrk="1" hangingPunct="1"/>
              <a:r>
                <a:rPr lang="en-US" altLang="ko-KR" sz="1300">
                  <a:solidFill>
                    <a:srgbClr val="FFFFFF"/>
                  </a:solidFill>
                  <a:latin typeface="Open Sans Light"/>
                  <a:ea typeface="ヒラギノ角ゴ ProN W3"/>
                  <a:cs typeface="ヒラギノ角ゴ ProN W3"/>
                  <a:sym typeface="Open Sans Light"/>
                </a:rPr>
                <a:t>Features</a:t>
              </a:r>
            </a:p>
          </p:txBody>
        </p:sp>
      </p:grpSp>
      <p:grpSp>
        <p:nvGrpSpPr>
          <p:cNvPr id="23" name="Group 27">
            <a:extLst>
              <a:ext uri="{FF2B5EF4-FFF2-40B4-BE49-F238E27FC236}">
                <a16:creationId xmlns:a16="http://schemas.microsoft.com/office/drawing/2014/main" id="{55D34A83-CD8E-4D0C-9740-3A7FD6D008FB}"/>
              </a:ext>
            </a:extLst>
          </p:cNvPr>
          <p:cNvGrpSpPr>
            <a:grpSpLocks/>
          </p:cNvGrpSpPr>
          <p:nvPr/>
        </p:nvGrpSpPr>
        <p:grpSpPr bwMode="auto">
          <a:xfrm>
            <a:off x="2812368" y="3770313"/>
            <a:ext cx="1335087" cy="1160462"/>
            <a:chOff x="0" y="0"/>
            <a:chExt cx="2240" cy="1948"/>
          </a:xfrm>
          <a:solidFill>
            <a:srgbClr val="27869F"/>
          </a:solidFill>
        </p:grpSpPr>
        <p:sp>
          <p:nvSpPr>
            <p:cNvPr id="44046" name="Rectangle 24">
              <a:extLst>
                <a:ext uri="{FF2B5EF4-FFF2-40B4-BE49-F238E27FC236}">
                  <a16:creationId xmlns:a16="http://schemas.microsoft.com/office/drawing/2014/main" id="{C687CD5D-5158-4FA6-8A20-3DEAB370BD03}"/>
                </a:ext>
              </a:extLst>
            </p:cNvPr>
            <p:cNvSpPr>
              <a:spLocks/>
            </p:cNvSpPr>
            <p:nvPr/>
          </p:nvSpPr>
          <p:spPr bwMode="auto">
            <a:xfrm>
              <a:off x="0" y="0"/>
              <a:ext cx="2240" cy="1948"/>
            </a:xfrm>
            <a:prstGeom prst="rect">
              <a:avLst/>
            </a:prstGeom>
            <a:solidFill>
              <a:srgbClr val="BA8F95"/>
            </a:solidFill>
            <a:ln w="25400">
              <a:solidFill>
                <a:schemeClr val="tx1">
                  <a:alpha val="0"/>
                </a:schemeClr>
              </a:solidFill>
              <a:miter lim="800000"/>
              <a:headEnd/>
              <a:tailEnd/>
            </a:ln>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dirty="0">
                <a:solidFill>
                  <a:srgbClr val="000000"/>
                </a:solidFill>
                <a:latin typeface="Gill Sans"/>
                <a:ea typeface="ヒラギノ角ゴ ProN W3"/>
                <a:cs typeface="ヒラギノ角ゴ ProN W3"/>
                <a:sym typeface="Gill Sans"/>
              </a:endParaRPr>
            </a:p>
          </p:txBody>
        </p:sp>
        <p:sp>
          <p:nvSpPr>
            <p:cNvPr id="44047" name="AutoShape 25">
              <a:extLst>
                <a:ext uri="{FF2B5EF4-FFF2-40B4-BE49-F238E27FC236}">
                  <a16:creationId xmlns:a16="http://schemas.microsoft.com/office/drawing/2014/main" id="{FF1225BC-C70E-44A9-BD5E-2B1D1CEB983E}"/>
                </a:ext>
              </a:extLst>
            </p:cNvPr>
            <p:cNvSpPr>
              <a:spLocks/>
            </p:cNvSpPr>
            <p:nvPr/>
          </p:nvSpPr>
          <p:spPr bwMode="auto">
            <a:xfrm>
              <a:off x="243" y="413"/>
              <a:ext cx="324" cy="3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700" y="12599"/>
                  </a:moveTo>
                  <a:lnTo>
                    <a:pt x="5400" y="12599"/>
                  </a:lnTo>
                  <a:lnTo>
                    <a:pt x="5400" y="11700"/>
                  </a:lnTo>
                  <a:lnTo>
                    <a:pt x="10800" y="11700"/>
                  </a:lnTo>
                  <a:lnTo>
                    <a:pt x="10800" y="3637"/>
                  </a:lnTo>
                  <a:lnTo>
                    <a:pt x="11700" y="3637"/>
                  </a:lnTo>
                  <a:cubicBezTo>
                    <a:pt x="11700" y="3637"/>
                    <a:pt x="11700" y="12599"/>
                    <a:pt x="11700" y="12599"/>
                  </a:cubicBezTo>
                  <a:close/>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close/>
                  <a:moveTo>
                    <a:pt x="10800"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sp>
          <p:nvSpPr>
            <p:cNvPr id="44048" name="Rectangle 26">
              <a:extLst>
                <a:ext uri="{FF2B5EF4-FFF2-40B4-BE49-F238E27FC236}">
                  <a16:creationId xmlns:a16="http://schemas.microsoft.com/office/drawing/2014/main" id="{971A49C3-7F52-4DE6-A255-DA0CE4EB5EB4}"/>
                </a:ext>
              </a:extLst>
            </p:cNvPr>
            <p:cNvSpPr>
              <a:spLocks/>
            </p:cNvSpPr>
            <p:nvPr/>
          </p:nvSpPr>
          <p:spPr bwMode="auto">
            <a:xfrm>
              <a:off x="272" y="843"/>
              <a:ext cx="1731" cy="768"/>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300" dirty="0">
                  <a:solidFill>
                    <a:srgbClr val="FFFFFF"/>
                  </a:solidFill>
                  <a:latin typeface="Open Sans Light" pitchFamily="34" charset="0"/>
                  <a:ea typeface="ヒラギノ角ゴ ProN W3"/>
                  <a:cs typeface="ヒラギノ角ゴ ProN W3"/>
                  <a:sym typeface="Open Sans Light" pitchFamily="34" charset="0"/>
                </a:rPr>
                <a:t>24 H Support Service</a:t>
              </a:r>
            </a:p>
          </p:txBody>
        </p:sp>
      </p:grpSp>
      <p:sp>
        <p:nvSpPr>
          <p:cNvPr id="28" name="Rectangle 29">
            <a:extLst>
              <a:ext uri="{FF2B5EF4-FFF2-40B4-BE49-F238E27FC236}">
                <a16:creationId xmlns:a16="http://schemas.microsoft.com/office/drawing/2014/main" id="{513093C4-E557-4493-A6A6-48699F593842}"/>
              </a:ext>
            </a:extLst>
          </p:cNvPr>
          <p:cNvSpPr>
            <a:spLocks/>
          </p:cNvSpPr>
          <p:nvPr/>
        </p:nvSpPr>
        <p:spPr bwMode="auto">
          <a:xfrm>
            <a:off x="5940425" y="2492375"/>
            <a:ext cx="29241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30000"/>
              </a:lnSpc>
            </a:pPr>
            <a:r>
              <a:rPr lang="en-US" altLang="ko-KR" sz="1200">
                <a:latin typeface="Calibri" panose="020F0502020204030204" pitchFamily="34" charset="0"/>
                <a:ea typeface="ヒラギノ角ゴ ProN W3"/>
                <a:cs typeface="Calibri" panose="020F0502020204030204" pitchFamily="34" charset="0"/>
                <a:sym typeface="Open Sans"/>
              </a:rPr>
              <a:t>Lorem ipsum dolor sit amet, cu usu noluisse apeirian consequat, et ancillae iracundia sententiae vis. Ne maiorum vivendum elaboraret vix. No adhuc accusamus mei, ad solum inimicus consulatu mea, eum dico legendos eu. Illum efficiantur sit eu, no fuisset suavitate vix. kiban na can saoe nyan ?Virtute verterem cum no, dicant equidem officiis cu yang penting bek teukabo dan bek peugah keu gob meulokot, desya teuh rugo ta seumayang</a:t>
            </a:r>
          </a:p>
        </p:txBody>
      </p:sp>
      <p:grpSp>
        <p:nvGrpSpPr>
          <p:cNvPr id="30" name="Group 1">
            <a:extLst>
              <a:ext uri="{FF2B5EF4-FFF2-40B4-BE49-F238E27FC236}">
                <a16:creationId xmlns:a16="http://schemas.microsoft.com/office/drawing/2014/main" id="{B8C22F75-9BB8-4CCE-9625-6536BB738C3F}"/>
              </a:ext>
            </a:extLst>
          </p:cNvPr>
          <p:cNvGrpSpPr>
            <a:grpSpLocks/>
          </p:cNvGrpSpPr>
          <p:nvPr/>
        </p:nvGrpSpPr>
        <p:grpSpPr bwMode="auto">
          <a:xfrm>
            <a:off x="849313" y="2176463"/>
            <a:ext cx="1585912" cy="2995612"/>
            <a:chOff x="1004887" y="1631157"/>
            <a:chExt cx="1585913" cy="2996803"/>
          </a:xfrm>
          <a:solidFill>
            <a:srgbClr val="6D8ACF"/>
          </a:solidFill>
        </p:grpSpPr>
        <p:sp>
          <p:nvSpPr>
            <p:cNvPr id="44044" name="AutoShape 7">
              <a:extLst>
                <a:ext uri="{FF2B5EF4-FFF2-40B4-BE49-F238E27FC236}">
                  <a16:creationId xmlns:a16="http://schemas.microsoft.com/office/drawing/2014/main" id="{5A5CBD57-2318-4786-8BC4-318AF13CD65B}"/>
                </a:ext>
              </a:extLst>
            </p:cNvPr>
            <p:cNvSpPr>
              <a:spLocks/>
            </p:cNvSpPr>
            <p:nvPr/>
          </p:nvSpPr>
          <p:spPr bwMode="auto">
            <a:xfrm>
              <a:off x="1004887" y="1631157"/>
              <a:ext cx="1585913" cy="2996803"/>
            </a:xfrm>
            <a:custGeom>
              <a:avLst/>
              <a:gdLst>
                <a:gd name="T0" fmla="*/ 2147483647 w 21600"/>
                <a:gd name="T1" fmla="*/ 2147483647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5" y="20762"/>
                    <a:pt x="8565" y="20515"/>
                  </a:cubicBezTo>
                  <a:cubicBezTo>
                    <a:pt x="8565"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moveTo>
                    <a:pt x="20483" y="19726"/>
                  </a:moveTo>
                </a:path>
              </a:pathLst>
            </a:custGeom>
            <a:solidFill>
              <a:srgbClr val="86C8CE"/>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defRPr/>
              </a:pPr>
              <a:endParaRPr lang="ko-KR" altLang="en-US"/>
            </a:p>
          </p:txBody>
        </p:sp>
        <p:sp>
          <p:nvSpPr>
            <p:cNvPr id="32" name="Rectangle 31">
              <a:extLst>
                <a:ext uri="{FF2B5EF4-FFF2-40B4-BE49-F238E27FC236}">
                  <a16:creationId xmlns:a16="http://schemas.microsoft.com/office/drawing/2014/main" id="{C6F93CD5-1E69-4A6A-81B5-45177B0900D7}"/>
                </a:ext>
              </a:extLst>
            </p:cNvPr>
            <p:cNvSpPr/>
            <p:nvPr/>
          </p:nvSpPr>
          <p:spPr bwMode="auto">
            <a:xfrm>
              <a:off x="1085849" y="1890022"/>
              <a:ext cx="1428751" cy="2483837"/>
            </a:xfrm>
            <a:prstGeom prst="rect">
              <a:avLst/>
            </a:prstGeom>
            <a:solidFill>
              <a:schemeClr val="bg1"/>
            </a:solidFill>
            <a:ln w="25400" cap="flat" cmpd="sng" algn="ctr">
              <a:noFill/>
              <a:prstDash val="solid"/>
              <a:round/>
              <a:headEnd type="none" w="med" len="med"/>
              <a:tailEnd type="none" w="med" len="med"/>
            </a:ln>
            <a:effectLst/>
            <a:extLst/>
          </p:spPr>
          <p:txBody>
            <a:bodyPr lIns="34290" tIns="17145" rIns="34290" bIns="17145"/>
            <a:lstStyle>
              <a:lvl1pPr defTabSz="342900">
                <a:defRPr sz="2100">
                  <a:solidFill>
                    <a:srgbClr val="000000"/>
                  </a:solidFill>
                  <a:latin typeface="Gill Sans"/>
                  <a:ea typeface="ヒラギノ角ゴ ProN W3"/>
                  <a:cs typeface="ヒラギノ角ゴ ProN W3"/>
                  <a:sym typeface="Gill Sans"/>
                </a:defRPr>
              </a:lvl1pPr>
              <a:lvl2pPr defTabSz="342900">
                <a:defRPr sz="2100">
                  <a:solidFill>
                    <a:srgbClr val="000000"/>
                  </a:solidFill>
                  <a:latin typeface="Gill Sans"/>
                  <a:ea typeface="ヒラギノ角ゴ ProN W3"/>
                  <a:cs typeface="ヒラギノ角ゴ ProN W3"/>
                  <a:sym typeface="Gill Sans"/>
                </a:defRPr>
              </a:lvl2pPr>
              <a:lvl3pPr defTabSz="342900">
                <a:defRPr sz="2100">
                  <a:solidFill>
                    <a:srgbClr val="000000"/>
                  </a:solidFill>
                  <a:latin typeface="Gill Sans"/>
                  <a:ea typeface="ヒラギノ角ゴ ProN W3"/>
                  <a:cs typeface="ヒラギノ角ゴ ProN W3"/>
                  <a:sym typeface="Gill Sans"/>
                </a:defRPr>
              </a:lvl3pPr>
              <a:lvl4pPr defTabSz="342900">
                <a:defRPr sz="2100">
                  <a:solidFill>
                    <a:srgbClr val="000000"/>
                  </a:solidFill>
                  <a:latin typeface="Gill Sans"/>
                  <a:ea typeface="ヒラギノ角ゴ ProN W3"/>
                  <a:cs typeface="ヒラギノ角ゴ ProN W3"/>
                  <a:sym typeface="Gill Sans"/>
                </a:defRPr>
              </a:lvl4pPr>
              <a:lvl5pPr defTabSz="342900">
                <a:defRPr sz="2100">
                  <a:solidFill>
                    <a:srgbClr val="000000"/>
                  </a:solidFill>
                  <a:latin typeface="Gill Sans"/>
                  <a:ea typeface="ヒラギノ角ゴ ProN W3"/>
                  <a:cs typeface="ヒラギノ角ゴ ProN W3"/>
                  <a:sym typeface="Gill Sans"/>
                </a:defRPr>
              </a:lvl5pPr>
              <a:lvl6pPr marL="1143000" indent="1143000"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1600200" indent="1143000"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2057400" indent="1143000"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2514600" indent="1143000"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algn="ctr">
                <a:defRPr/>
              </a:pPr>
              <a:endParaRPr lang="ko-KR" altLang="ko-K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ppt_w*0.7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750"/>
                            </p:stCondLst>
                            <p:childTnLst>
                              <p:par>
                                <p:cTn id="11" presetID="55"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strVal val="#ppt_w*0.70"/>
                                          </p:val>
                                        </p:tav>
                                        <p:tav tm="100000">
                                          <p:val>
                                            <p:strVal val="#ppt_w"/>
                                          </p:val>
                                        </p:tav>
                                      </p:tavLst>
                                    </p:anim>
                                    <p:anim calcmode="lin" valueType="num">
                                      <p:cBhvr>
                                        <p:cTn id="14" dur="500" fill="hold"/>
                                        <p:tgtEl>
                                          <p:spTgt spid="30"/>
                                        </p:tgtEl>
                                        <p:attrNameLst>
                                          <p:attrName>ppt_h</p:attrName>
                                        </p:attrNameLst>
                                      </p:cBhvr>
                                      <p:tavLst>
                                        <p:tav tm="0">
                                          <p:val>
                                            <p:strVal val="#ppt_h"/>
                                          </p:val>
                                        </p:tav>
                                        <p:tav tm="100000">
                                          <p:val>
                                            <p:strVal val="#ppt_h"/>
                                          </p:val>
                                        </p:tav>
                                      </p:tavLst>
                                    </p:anim>
                                    <p:animEffect transition="in" filter="fade">
                                      <p:cBhvr>
                                        <p:cTn id="15" dur="500"/>
                                        <p:tgtEl>
                                          <p:spTgt spid="30"/>
                                        </p:tgtEl>
                                      </p:cBhvr>
                                    </p:animEffect>
                                  </p:childTnLst>
                                </p:cTn>
                              </p:par>
                            </p:childTnLst>
                          </p:cTn>
                        </p:par>
                        <p:par>
                          <p:cTn id="16" fill="hold" nodeType="afterGroup">
                            <p:stCondLst>
                              <p:cond delay="125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nodeType="afterGroup">
                            <p:stCondLst>
                              <p:cond delay="1750"/>
                            </p:stCondLst>
                            <p:childTnLst>
                              <p:par>
                                <p:cTn id="21" presetID="10"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nodeType="afterGroup">
                            <p:stCondLst>
                              <p:cond delay="225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nodeType="afterGroup">
                            <p:stCondLst>
                              <p:cond delay="2750"/>
                            </p:stCondLst>
                            <p:childTnLst>
                              <p:par>
                                <p:cTn id="29" presetID="10"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nodeType="afterGroup">
                            <p:stCondLst>
                              <p:cond delay="3250"/>
                            </p:stCondLst>
                            <p:childTnLst>
                              <p:par>
                                <p:cTn id="33" presetID="22" presetClass="entr" presetSubtype="8" fill="hold" grpId="0" nodeType="afterEffect">
                                  <p:stCondLst>
                                    <p:cond delay="0"/>
                                  </p:stCondLst>
                                  <p:iterate type="wd">
                                    <p:tmPct val="10000"/>
                                  </p:iterate>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a:extLst>
              <a:ext uri="{FF2B5EF4-FFF2-40B4-BE49-F238E27FC236}">
                <a16:creationId xmlns:a16="http://schemas.microsoft.com/office/drawing/2014/main" id="{0318CBF7-8C2F-48DE-8142-93970C699412}"/>
              </a:ext>
            </a:extLst>
          </p:cNvPr>
          <p:cNvSpPr/>
          <p:nvPr/>
        </p:nvSpPr>
        <p:spPr bwMode="auto">
          <a:xfrm>
            <a:off x="835745" y="640775"/>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04" name="Rectangle 7">
            <a:extLst>
              <a:ext uri="{FF2B5EF4-FFF2-40B4-BE49-F238E27FC236}">
                <a16:creationId xmlns:a16="http://schemas.microsoft.com/office/drawing/2014/main" id="{BC2046C3-F70B-4649-BF4F-E4A9F8702544}"/>
              </a:ext>
            </a:extLst>
          </p:cNvPr>
          <p:cNvSpPr>
            <a:spLocks/>
          </p:cNvSpPr>
          <p:nvPr/>
        </p:nvSpPr>
        <p:spPr bwMode="auto">
          <a:xfrm>
            <a:off x="1003300" y="2414588"/>
            <a:ext cx="2295525" cy="919162"/>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05" name="Rectangle 8">
            <a:extLst>
              <a:ext uri="{FF2B5EF4-FFF2-40B4-BE49-F238E27FC236}">
                <a16:creationId xmlns:a16="http://schemas.microsoft.com/office/drawing/2014/main" id="{CD59DDD9-1EC8-406F-A645-9C22CD4BEC5E}"/>
              </a:ext>
            </a:extLst>
          </p:cNvPr>
          <p:cNvSpPr>
            <a:spLocks/>
          </p:cNvSpPr>
          <p:nvPr/>
        </p:nvSpPr>
        <p:spPr bwMode="auto">
          <a:xfrm>
            <a:off x="3432175" y="2414588"/>
            <a:ext cx="2295525" cy="919162"/>
          </a:xfrm>
          <a:prstGeom prst="rect">
            <a:avLst/>
          </a:prstGeom>
          <a:solidFill>
            <a:srgbClr val="6B8C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06" name="Rectangle 9">
            <a:extLst>
              <a:ext uri="{FF2B5EF4-FFF2-40B4-BE49-F238E27FC236}">
                <a16:creationId xmlns:a16="http://schemas.microsoft.com/office/drawing/2014/main" id="{EBC2A4DC-822B-42DF-ADD5-212EF25D5749}"/>
              </a:ext>
            </a:extLst>
          </p:cNvPr>
          <p:cNvSpPr>
            <a:spLocks/>
          </p:cNvSpPr>
          <p:nvPr/>
        </p:nvSpPr>
        <p:spPr bwMode="auto">
          <a:xfrm>
            <a:off x="5861050" y="2414588"/>
            <a:ext cx="2295525" cy="919162"/>
          </a:xfrm>
          <a:prstGeom prst="rect">
            <a:avLst/>
          </a:prstGeom>
          <a:solidFill>
            <a:srgbClr val="BA8F9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07" name="Rectangle 10">
            <a:extLst>
              <a:ext uri="{FF2B5EF4-FFF2-40B4-BE49-F238E27FC236}">
                <a16:creationId xmlns:a16="http://schemas.microsoft.com/office/drawing/2014/main" id="{A1D76BE2-BD5A-459B-8102-4DC145F0A809}"/>
              </a:ext>
            </a:extLst>
          </p:cNvPr>
          <p:cNvSpPr>
            <a:spLocks/>
          </p:cNvSpPr>
          <p:nvPr/>
        </p:nvSpPr>
        <p:spPr bwMode="auto">
          <a:xfrm>
            <a:off x="5861050" y="3452813"/>
            <a:ext cx="2295525" cy="919162"/>
          </a:xfrm>
          <a:prstGeom prst="rect">
            <a:avLst/>
          </a:prstGeom>
          <a:solidFill>
            <a:srgbClr val="919098"/>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08" name="Rectangle 11">
            <a:extLst>
              <a:ext uri="{FF2B5EF4-FFF2-40B4-BE49-F238E27FC236}">
                <a16:creationId xmlns:a16="http://schemas.microsoft.com/office/drawing/2014/main" id="{16C56DA5-B0B0-4914-888D-54C5F307CD65}"/>
              </a:ext>
            </a:extLst>
          </p:cNvPr>
          <p:cNvSpPr>
            <a:spLocks/>
          </p:cNvSpPr>
          <p:nvPr/>
        </p:nvSpPr>
        <p:spPr bwMode="auto">
          <a:xfrm>
            <a:off x="5861050" y="4491038"/>
            <a:ext cx="2295525" cy="919162"/>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09" name="Rectangle 12">
            <a:extLst>
              <a:ext uri="{FF2B5EF4-FFF2-40B4-BE49-F238E27FC236}">
                <a16:creationId xmlns:a16="http://schemas.microsoft.com/office/drawing/2014/main" id="{30E662E6-D065-421D-A9BA-671CF2062334}"/>
              </a:ext>
            </a:extLst>
          </p:cNvPr>
          <p:cNvSpPr>
            <a:spLocks/>
          </p:cNvSpPr>
          <p:nvPr/>
        </p:nvSpPr>
        <p:spPr bwMode="auto">
          <a:xfrm>
            <a:off x="1003300" y="3452813"/>
            <a:ext cx="4724400" cy="1957387"/>
          </a:xfrm>
          <a:prstGeom prst="rect">
            <a:avLst/>
          </a:prstGeom>
          <a:solidFill>
            <a:schemeClr val="tx1">
              <a:lumMod val="65000"/>
              <a:lumOff val="35000"/>
            </a:schemeClr>
          </a:solidFill>
          <a:ln w="25400">
            <a:solidFill>
              <a:schemeClr val="tx1">
                <a:alpha val="0"/>
              </a:schemeClr>
            </a:solidFill>
            <a:miter lim="800000"/>
            <a:headEnd/>
            <a:tailEnd/>
          </a:ln>
        </p:spPr>
        <p:txBody>
          <a:bodyPr lIns="0" tIns="0" rIns="0" bIns="0"/>
          <a:lstStyle/>
          <a:p>
            <a:pPr algn="ctr">
              <a:defRPr/>
            </a:pPr>
            <a:endParaRPr lang="ko-KR" altLang="ko-KR" sz="2100">
              <a:solidFill>
                <a:srgbClr val="000000"/>
              </a:solidFill>
              <a:latin typeface="Gill Sans"/>
              <a:ea typeface="ヒラギノ角ゴ ProN W3"/>
              <a:cs typeface="ヒラギノ角ゴ ProN W3"/>
              <a:sym typeface="Gill Sans"/>
            </a:endParaRPr>
          </a:p>
        </p:txBody>
      </p:sp>
      <p:grpSp>
        <p:nvGrpSpPr>
          <p:cNvPr id="110" name="Group 18">
            <a:extLst>
              <a:ext uri="{FF2B5EF4-FFF2-40B4-BE49-F238E27FC236}">
                <a16:creationId xmlns:a16="http://schemas.microsoft.com/office/drawing/2014/main" id="{A9F86F39-77E1-4CED-A825-1C56EAEEF602}"/>
              </a:ext>
            </a:extLst>
          </p:cNvPr>
          <p:cNvGrpSpPr>
            <a:grpSpLocks/>
          </p:cNvGrpSpPr>
          <p:nvPr/>
        </p:nvGrpSpPr>
        <p:grpSpPr bwMode="auto">
          <a:xfrm>
            <a:off x="1343025" y="2679527"/>
            <a:ext cx="1733550" cy="504825"/>
            <a:chOff x="0" y="100"/>
            <a:chExt cx="2912" cy="848"/>
          </a:xfrm>
          <a:solidFill>
            <a:schemeClr val="bg1"/>
          </a:solidFill>
        </p:grpSpPr>
        <p:grpSp>
          <p:nvGrpSpPr>
            <p:cNvPr id="111" name="Group 16">
              <a:extLst>
                <a:ext uri="{FF2B5EF4-FFF2-40B4-BE49-F238E27FC236}">
                  <a16:creationId xmlns:a16="http://schemas.microsoft.com/office/drawing/2014/main" id="{73AEF563-F2EA-48C0-9CBC-862713206543}"/>
                </a:ext>
              </a:extLst>
            </p:cNvPr>
            <p:cNvGrpSpPr>
              <a:grpSpLocks/>
            </p:cNvGrpSpPr>
            <p:nvPr/>
          </p:nvGrpSpPr>
          <p:grpSpPr bwMode="auto">
            <a:xfrm>
              <a:off x="0" y="140"/>
              <a:ext cx="632" cy="608"/>
              <a:chOff x="0" y="0"/>
              <a:chExt cx="632" cy="608"/>
            </a:xfrm>
            <a:grpFill/>
          </p:grpSpPr>
          <p:sp>
            <p:nvSpPr>
              <p:cNvPr id="113" name="AutoShape 13">
                <a:extLst>
                  <a:ext uri="{FF2B5EF4-FFF2-40B4-BE49-F238E27FC236}">
                    <a16:creationId xmlns:a16="http://schemas.microsoft.com/office/drawing/2014/main" id="{8D407A9C-AF30-40DA-80A3-67B0277292E9}"/>
                  </a:ext>
                </a:extLst>
              </p:cNvPr>
              <p:cNvSpPr>
                <a:spLocks/>
              </p:cNvSpPr>
              <p:nvPr/>
            </p:nvSpPr>
            <p:spPr bwMode="auto">
              <a:xfrm>
                <a:off x="155" y="0"/>
                <a:ext cx="340"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a:p>
            </p:txBody>
          </p:sp>
          <p:sp>
            <p:nvSpPr>
              <p:cNvPr id="114" name="AutoShape 14">
                <a:extLst>
                  <a:ext uri="{FF2B5EF4-FFF2-40B4-BE49-F238E27FC236}">
                    <a16:creationId xmlns:a16="http://schemas.microsoft.com/office/drawing/2014/main" id="{B13067A0-7C3C-4F94-A9CF-50EB4E6C9C7E}"/>
                  </a:ext>
                </a:extLst>
              </p:cNvPr>
              <p:cNvSpPr>
                <a:spLocks/>
              </p:cNvSpPr>
              <p:nvPr/>
            </p:nvSpPr>
            <p:spPr bwMode="auto">
              <a:xfrm>
                <a:off x="169" y="366"/>
                <a:ext cx="292" cy="24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a:p>
            </p:txBody>
          </p:sp>
          <p:sp>
            <p:nvSpPr>
              <p:cNvPr id="115" name="AutoShape 15">
                <a:extLst>
                  <a:ext uri="{FF2B5EF4-FFF2-40B4-BE49-F238E27FC236}">
                    <a16:creationId xmlns:a16="http://schemas.microsoft.com/office/drawing/2014/main" id="{AFBA5C10-59C6-443A-8E31-37037EB6748C}"/>
                  </a:ext>
                </a:extLst>
              </p:cNvPr>
              <p:cNvSpPr>
                <a:spLocks/>
              </p:cNvSpPr>
              <p:nvPr/>
            </p:nvSpPr>
            <p:spPr bwMode="auto">
              <a:xfrm>
                <a:off x="0" y="126"/>
                <a:ext cx="632" cy="38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a:p>
            </p:txBody>
          </p:sp>
        </p:grpSp>
        <p:sp>
          <p:nvSpPr>
            <p:cNvPr id="112" name="Rectangle 17">
              <a:extLst>
                <a:ext uri="{FF2B5EF4-FFF2-40B4-BE49-F238E27FC236}">
                  <a16:creationId xmlns:a16="http://schemas.microsoft.com/office/drawing/2014/main" id="{1ACA5694-4D65-4247-938C-3D8E950341F3}"/>
                </a:ext>
              </a:extLst>
            </p:cNvPr>
            <p:cNvSpPr>
              <a:spLocks/>
            </p:cNvSpPr>
            <p:nvPr/>
          </p:nvSpPr>
          <p:spPr bwMode="auto">
            <a:xfrm>
              <a:off x="904" y="100"/>
              <a:ext cx="2008" cy="848"/>
            </a:xfrm>
            <a:prstGeom prst="rect">
              <a:avLst/>
            </a:prstGeom>
            <a:no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100">
                  <a:solidFill>
                    <a:srgbClr val="000000"/>
                  </a:solidFill>
                  <a:latin typeface="Gill Sans"/>
                  <a:ea typeface="ヒラギノ角ゴ ProN W3"/>
                  <a:cs typeface="ヒラギノ角ゴ ProN W3"/>
                  <a:sym typeface="Gill Sans"/>
                </a:defRPr>
              </a:lvl1pPr>
              <a:lvl2pPr marL="742950" indent="-285750">
                <a:defRPr sz="2100">
                  <a:solidFill>
                    <a:srgbClr val="000000"/>
                  </a:solidFill>
                  <a:latin typeface="Gill Sans"/>
                  <a:ea typeface="ヒラギノ角ゴ ProN W3"/>
                  <a:cs typeface="ヒラギノ角ゴ ProN W3"/>
                  <a:sym typeface="Gill Sans"/>
                </a:defRPr>
              </a:lvl2pPr>
              <a:lvl3pPr marL="1143000" indent="-228600">
                <a:defRPr sz="2100">
                  <a:solidFill>
                    <a:srgbClr val="000000"/>
                  </a:solidFill>
                  <a:latin typeface="Gill Sans"/>
                  <a:ea typeface="ヒラギノ角ゴ ProN W3"/>
                  <a:cs typeface="ヒラギノ角ゴ ProN W3"/>
                  <a:sym typeface="Gill Sans"/>
                </a:defRPr>
              </a:lvl3pPr>
              <a:lvl4pPr marL="1600200" indent="-228600">
                <a:defRPr sz="2100">
                  <a:solidFill>
                    <a:srgbClr val="000000"/>
                  </a:solidFill>
                  <a:latin typeface="Gill Sans"/>
                  <a:ea typeface="ヒラギノ角ゴ ProN W3"/>
                  <a:cs typeface="ヒラギノ角ゴ ProN W3"/>
                  <a:sym typeface="Gill Sans"/>
                </a:defRPr>
              </a:lvl4pPr>
              <a:lvl5pPr marL="2057400" indent="-228600">
                <a:defRPr sz="2100">
                  <a:solidFill>
                    <a:srgbClr val="000000"/>
                  </a:solidFill>
                  <a:latin typeface="Gill Sans"/>
                  <a:ea typeface="ヒラギノ角ゴ ProN W3"/>
                  <a:cs typeface="ヒラギノ角ゴ ProN W3"/>
                  <a:sym typeface="Gill Sans"/>
                </a:defRPr>
              </a:lvl5pPr>
              <a:lvl6pPr marL="25146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a:defRPr/>
              </a:pPr>
              <a:r>
                <a:rPr lang="en-US" altLang="ko-KR" sz="1400" dirty="0">
                  <a:solidFill>
                    <a:srgbClr val="FFFFFF"/>
                  </a:solidFill>
                  <a:latin typeface="Open Sans Light" pitchFamily="34" charset="0"/>
                  <a:sym typeface="Open Sans Light" pitchFamily="34" charset="0"/>
                </a:rPr>
                <a:t>Digital</a:t>
              </a:r>
            </a:p>
            <a:p>
              <a:pPr>
                <a:defRPr/>
              </a:pPr>
              <a:r>
                <a:rPr lang="en-US" altLang="ko-KR" sz="1400" dirty="0">
                  <a:solidFill>
                    <a:srgbClr val="FFFFFF"/>
                  </a:solidFill>
                  <a:latin typeface="Open Sans Light" pitchFamily="34" charset="0"/>
                  <a:sym typeface="Open Sans Light" pitchFamily="34" charset="0"/>
                </a:rPr>
                <a:t>Printing</a:t>
              </a:r>
            </a:p>
          </p:txBody>
        </p:sp>
      </p:grpSp>
      <p:grpSp>
        <p:nvGrpSpPr>
          <p:cNvPr id="116" name="Group 21">
            <a:extLst>
              <a:ext uri="{FF2B5EF4-FFF2-40B4-BE49-F238E27FC236}">
                <a16:creationId xmlns:a16="http://schemas.microsoft.com/office/drawing/2014/main" id="{3EB9D4A0-AFBA-4FE4-989F-DB75BD444B34}"/>
              </a:ext>
            </a:extLst>
          </p:cNvPr>
          <p:cNvGrpSpPr>
            <a:grpSpLocks/>
          </p:cNvGrpSpPr>
          <p:nvPr/>
        </p:nvGrpSpPr>
        <p:grpSpPr bwMode="auto">
          <a:xfrm>
            <a:off x="3781425" y="2670175"/>
            <a:ext cx="1695450" cy="504825"/>
            <a:chOff x="0" y="84"/>
            <a:chExt cx="2848" cy="848"/>
          </a:xfrm>
        </p:grpSpPr>
        <p:sp>
          <p:nvSpPr>
            <p:cNvPr id="62510" name="AutoShape 19">
              <a:extLst>
                <a:ext uri="{FF2B5EF4-FFF2-40B4-BE49-F238E27FC236}">
                  <a16:creationId xmlns:a16="http://schemas.microsoft.com/office/drawing/2014/main" id="{FB4C5B1E-0D43-40D6-8FE4-82EB350323E0}"/>
                </a:ext>
              </a:extLst>
            </p:cNvPr>
            <p:cNvSpPr>
              <a:spLocks/>
            </p:cNvSpPr>
            <p:nvPr/>
          </p:nvSpPr>
          <p:spPr bwMode="auto">
            <a:xfrm>
              <a:off x="0" y="188"/>
              <a:ext cx="632" cy="5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2511" name="Rectangle 20">
              <a:extLst>
                <a:ext uri="{FF2B5EF4-FFF2-40B4-BE49-F238E27FC236}">
                  <a16:creationId xmlns:a16="http://schemas.microsoft.com/office/drawing/2014/main" id="{C576023F-7D96-47A3-90C2-D68C3CDEE68E}"/>
                </a:ext>
              </a:extLst>
            </p:cNvPr>
            <p:cNvSpPr>
              <a:spLocks/>
            </p:cNvSpPr>
            <p:nvPr/>
          </p:nvSpPr>
          <p:spPr bwMode="auto">
            <a:xfrm>
              <a:off x="840" y="84"/>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rgbClr val="FFFFFF"/>
                  </a:solidFill>
                  <a:latin typeface="Open Sans Light"/>
                  <a:ea typeface="ヒラギノ角ゴ ProN W3"/>
                  <a:cs typeface="ヒラギノ角ゴ ProN W3"/>
                  <a:sym typeface="Open Sans Light"/>
                </a:rPr>
                <a:t>Presentation</a:t>
              </a:r>
            </a:p>
            <a:p>
              <a:pPr eaLnBrk="1" hangingPunct="1"/>
              <a:r>
                <a:rPr lang="en-US" altLang="ko-KR" sz="1400">
                  <a:solidFill>
                    <a:srgbClr val="FFFFFF"/>
                  </a:solidFill>
                  <a:latin typeface="Open Sans Light"/>
                  <a:ea typeface="ヒラギノ角ゴ ProN W3"/>
                  <a:cs typeface="ヒラギノ角ゴ ProN W3"/>
                  <a:sym typeface="Open Sans Light"/>
                </a:rPr>
                <a:t>Design</a:t>
              </a:r>
            </a:p>
          </p:txBody>
        </p:sp>
      </p:grpSp>
      <p:grpSp>
        <p:nvGrpSpPr>
          <p:cNvPr id="119" name="Group 26">
            <a:extLst>
              <a:ext uri="{FF2B5EF4-FFF2-40B4-BE49-F238E27FC236}">
                <a16:creationId xmlns:a16="http://schemas.microsoft.com/office/drawing/2014/main" id="{13A4571E-A1C5-4339-858B-47FC0814FA49}"/>
              </a:ext>
            </a:extLst>
          </p:cNvPr>
          <p:cNvGrpSpPr>
            <a:grpSpLocks/>
          </p:cNvGrpSpPr>
          <p:nvPr/>
        </p:nvGrpSpPr>
        <p:grpSpPr bwMode="auto">
          <a:xfrm>
            <a:off x="6181725" y="2651125"/>
            <a:ext cx="1724025" cy="414338"/>
            <a:chOff x="0" y="52"/>
            <a:chExt cx="2896" cy="696"/>
          </a:xfrm>
        </p:grpSpPr>
        <p:grpSp>
          <p:nvGrpSpPr>
            <p:cNvPr id="62506" name="Group 24">
              <a:extLst>
                <a:ext uri="{FF2B5EF4-FFF2-40B4-BE49-F238E27FC236}">
                  <a16:creationId xmlns:a16="http://schemas.microsoft.com/office/drawing/2014/main" id="{7690FE3A-DB7F-4AC8-8689-3B1DACC55C90}"/>
                </a:ext>
              </a:extLst>
            </p:cNvPr>
            <p:cNvGrpSpPr>
              <a:grpSpLocks/>
            </p:cNvGrpSpPr>
            <p:nvPr/>
          </p:nvGrpSpPr>
          <p:grpSpPr bwMode="auto">
            <a:xfrm>
              <a:off x="0" y="185"/>
              <a:ext cx="632" cy="480"/>
              <a:chOff x="0" y="0"/>
              <a:chExt cx="632" cy="480"/>
            </a:xfrm>
          </p:grpSpPr>
          <p:sp>
            <p:nvSpPr>
              <p:cNvPr id="62508" name="AutoShape 22">
                <a:extLst>
                  <a:ext uri="{FF2B5EF4-FFF2-40B4-BE49-F238E27FC236}">
                    <a16:creationId xmlns:a16="http://schemas.microsoft.com/office/drawing/2014/main" id="{7F029DF6-BB2D-43A4-AB8E-1F344B788A35}"/>
                  </a:ext>
                </a:extLst>
              </p:cNvPr>
              <p:cNvSpPr>
                <a:spLocks/>
              </p:cNvSpPr>
              <p:nvPr/>
            </p:nvSpPr>
            <p:spPr bwMode="auto">
              <a:xfrm>
                <a:off x="0" y="0"/>
                <a:ext cx="632"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1" y="18190"/>
                    </a:moveTo>
                    <a:cubicBezTo>
                      <a:pt x="8180" y="18190"/>
                      <a:pt x="6049" y="15385"/>
                      <a:pt x="6049" y="11936"/>
                    </a:cubicBezTo>
                    <a:cubicBezTo>
                      <a:pt x="6049" y="8488"/>
                      <a:pt x="8180" y="5685"/>
                      <a:pt x="10801" y="5685"/>
                    </a:cubicBezTo>
                    <a:cubicBezTo>
                      <a:pt x="13421" y="5685"/>
                      <a:pt x="15552" y="8488"/>
                      <a:pt x="15552" y="11936"/>
                    </a:cubicBezTo>
                    <a:cubicBezTo>
                      <a:pt x="15552" y="15385"/>
                      <a:pt x="13421" y="18190"/>
                      <a:pt x="10801" y="18190"/>
                    </a:cubicBezTo>
                    <a:close/>
                    <a:moveTo>
                      <a:pt x="19872" y="3410"/>
                    </a:moveTo>
                    <a:lnTo>
                      <a:pt x="16299" y="3410"/>
                    </a:lnTo>
                    <a:lnTo>
                      <a:pt x="14222" y="671"/>
                    </a:lnTo>
                    <a:cubicBezTo>
                      <a:pt x="14219" y="668"/>
                      <a:pt x="14217" y="665"/>
                      <a:pt x="14214" y="662"/>
                    </a:cubicBezTo>
                    <a:lnTo>
                      <a:pt x="14211" y="657"/>
                    </a:lnTo>
                    <a:cubicBezTo>
                      <a:pt x="13898" y="252"/>
                      <a:pt x="13471" y="0"/>
                      <a:pt x="12997" y="0"/>
                    </a:cubicBezTo>
                    <a:lnTo>
                      <a:pt x="8677" y="0"/>
                    </a:lnTo>
                    <a:cubicBezTo>
                      <a:pt x="8175" y="0"/>
                      <a:pt x="7728" y="285"/>
                      <a:pt x="7411" y="735"/>
                    </a:cubicBezTo>
                    <a:lnTo>
                      <a:pt x="7409" y="728"/>
                    </a:lnTo>
                    <a:lnTo>
                      <a:pt x="5376" y="3410"/>
                    </a:lnTo>
                    <a:lnTo>
                      <a:pt x="1729" y="3410"/>
                    </a:lnTo>
                    <a:cubicBezTo>
                      <a:pt x="774" y="3410"/>
                      <a:pt x="0" y="4428"/>
                      <a:pt x="0" y="5685"/>
                    </a:cubicBezTo>
                    <a:lnTo>
                      <a:pt x="0" y="19327"/>
                    </a:lnTo>
                    <a:cubicBezTo>
                      <a:pt x="0" y="20582"/>
                      <a:pt x="774" y="21600"/>
                      <a:pt x="1729" y="21600"/>
                    </a:cubicBezTo>
                    <a:lnTo>
                      <a:pt x="19872" y="21600"/>
                    </a:lnTo>
                    <a:cubicBezTo>
                      <a:pt x="20826" y="21600"/>
                      <a:pt x="21600" y="20582"/>
                      <a:pt x="21600" y="19327"/>
                    </a:cubicBezTo>
                    <a:lnTo>
                      <a:pt x="21600" y="5685"/>
                    </a:lnTo>
                    <a:cubicBezTo>
                      <a:pt x="21600" y="4428"/>
                      <a:pt x="20826" y="3410"/>
                      <a:pt x="19872" y="3410"/>
                    </a:cubicBezTo>
                    <a:close/>
                    <a:moveTo>
                      <a:pt x="19872" y="341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2509" name="AutoShape 23">
                <a:extLst>
                  <a:ext uri="{FF2B5EF4-FFF2-40B4-BE49-F238E27FC236}">
                    <a16:creationId xmlns:a16="http://schemas.microsoft.com/office/drawing/2014/main" id="{9BC0FCC4-EBC9-4931-849B-2C737A517891}"/>
                  </a:ext>
                </a:extLst>
              </p:cNvPr>
              <p:cNvSpPr>
                <a:spLocks/>
              </p:cNvSpPr>
              <p:nvPr/>
            </p:nvSpPr>
            <p:spPr bwMode="auto">
              <a:xfrm>
                <a:off x="197" y="147"/>
                <a:ext cx="236" cy="2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801" y="0"/>
                    </a:moveTo>
                    <a:cubicBezTo>
                      <a:pt x="4833" y="0"/>
                      <a:pt x="0" y="4832"/>
                      <a:pt x="0" y="10798"/>
                    </a:cubicBezTo>
                    <a:cubicBezTo>
                      <a:pt x="0" y="16764"/>
                      <a:pt x="4833" y="21600"/>
                      <a:pt x="10801" y="21600"/>
                    </a:cubicBezTo>
                    <a:cubicBezTo>
                      <a:pt x="16767" y="21600"/>
                      <a:pt x="21600" y="16764"/>
                      <a:pt x="21600" y="10798"/>
                    </a:cubicBezTo>
                    <a:cubicBezTo>
                      <a:pt x="21600" y="4832"/>
                      <a:pt x="16767" y="0"/>
                      <a:pt x="10801" y="0"/>
                    </a:cubicBezTo>
                    <a:close/>
                    <a:moveTo>
                      <a:pt x="1080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sp>
          <p:nvSpPr>
            <p:cNvPr id="62507" name="Rectangle 25">
              <a:extLst>
                <a:ext uri="{FF2B5EF4-FFF2-40B4-BE49-F238E27FC236}">
                  <a16:creationId xmlns:a16="http://schemas.microsoft.com/office/drawing/2014/main" id="{7134C265-DEFA-4166-8D4F-72CE4035E83A}"/>
                </a:ext>
              </a:extLst>
            </p:cNvPr>
            <p:cNvSpPr>
              <a:spLocks/>
            </p:cNvSpPr>
            <p:nvPr/>
          </p:nvSpPr>
          <p:spPr bwMode="auto">
            <a:xfrm>
              <a:off x="888" y="52"/>
              <a:ext cx="2008"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rgbClr val="FFFFFF"/>
                  </a:solidFill>
                  <a:latin typeface="Open Sans Light"/>
                  <a:ea typeface="ヒラギノ角ゴ ProN W3"/>
                  <a:cs typeface="ヒラギノ角ゴ ProN W3"/>
                  <a:sym typeface="Open Sans Light"/>
                </a:rPr>
                <a:t>Photography</a:t>
              </a:r>
            </a:p>
            <a:p>
              <a:pPr eaLnBrk="1" hangingPunct="1"/>
              <a:r>
                <a:rPr lang="en-US" altLang="ko-KR" sz="1400">
                  <a:solidFill>
                    <a:srgbClr val="FFFFFF"/>
                  </a:solidFill>
                  <a:latin typeface="Open Sans Light"/>
                  <a:ea typeface="ヒラギノ角ゴ ProN W3"/>
                  <a:cs typeface="ヒラギノ角ゴ ProN W3"/>
                  <a:sym typeface="Open Sans Light"/>
                </a:rPr>
                <a:t>Retouching</a:t>
              </a:r>
            </a:p>
          </p:txBody>
        </p:sp>
      </p:grpSp>
      <p:grpSp>
        <p:nvGrpSpPr>
          <p:cNvPr id="124" name="Group 31">
            <a:extLst>
              <a:ext uri="{FF2B5EF4-FFF2-40B4-BE49-F238E27FC236}">
                <a16:creationId xmlns:a16="http://schemas.microsoft.com/office/drawing/2014/main" id="{D3EE8D6B-D805-41FC-B1F5-80799F63D7FD}"/>
              </a:ext>
            </a:extLst>
          </p:cNvPr>
          <p:cNvGrpSpPr>
            <a:grpSpLocks/>
          </p:cNvGrpSpPr>
          <p:nvPr/>
        </p:nvGrpSpPr>
        <p:grpSpPr bwMode="auto">
          <a:xfrm>
            <a:off x="6234113" y="3708400"/>
            <a:ext cx="1671637" cy="468313"/>
            <a:chOff x="0" y="92"/>
            <a:chExt cx="2808" cy="787"/>
          </a:xfrm>
        </p:grpSpPr>
        <p:grpSp>
          <p:nvGrpSpPr>
            <p:cNvPr id="62502" name="Group 29">
              <a:extLst>
                <a:ext uri="{FF2B5EF4-FFF2-40B4-BE49-F238E27FC236}">
                  <a16:creationId xmlns:a16="http://schemas.microsoft.com/office/drawing/2014/main" id="{7038C2EA-B1F8-448F-9C63-D1351B06E650}"/>
                </a:ext>
              </a:extLst>
            </p:cNvPr>
            <p:cNvGrpSpPr>
              <a:grpSpLocks/>
            </p:cNvGrpSpPr>
            <p:nvPr/>
          </p:nvGrpSpPr>
          <p:grpSpPr bwMode="auto">
            <a:xfrm>
              <a:off x="0" y="92"/>
              <a:ext cx="472" cy="688"/>
              <a:chOff x="0" y="0"/>
              <a:chExt cx="472" cy="688"/>
            </a:xfrm>
          </p:grpSpPr>
          <p:sp>
            <p:nvSpPr>
              <p:cNvPr id="62504" name="AutoShape 27">
                <a:extLst>
                  <a:ext uri="{FF2B5EF4-FFF2-40B4-BE49-F238E27FC236}">
                    <a16:creationId xmlns:a16="http://schemas.microsoft.com/office/drawing/2014/main" id="{C8A1A1E9-AC4F-4FF1-8E96-43DD15766BE2}"/>
                  </a:ext>
                </a:extLst>
              </p:cNvPr>
              <p:cNvSpPr>
                <a:spLocks/>
              </p:cNvSpPr>
              <p:nvPr/>
            </p:nvSpPr>
            <p:spPr bwMode="auto">
              <a:xfrm>
                <a:off x="0" y="0"/>
                <a:ext cx="472" cy="5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4276" y="16167"/>
                    </a:moveTo>
                    <a:cubicBezTo>
                      <a:pt x="4325" y="16194"/>
                      <a:pt x="4376" y="16226"/>
                      <a:pt x="4429" y="16261"/>
                    </a:cubicBezTo>
                    <a:cubicBezTo>
                      <a:pt x="4433" y="16264"/>
                      <a:pt x="4439" y="16268"/>
                      <a:pt x="4444" y="16270"/>
                    </a:cubicBezTo>
                    <a:cubicBezTo>
                      <a:pt x="5280" y="16820"/>
                      <a:pt x="6481" y="18104"/>
                      <a:pt x="6481" y="19800"/>
                    </a:cubicBezTo>
                    <a:lnTo>
                      <a:pt x="6481" y="21600"/>
                    </a:lnTo>
                    <a:lnTo>
                      <a:pt x="10260" y="21600"/>
                    </a:lnTo>
                    <a:lnTo>
                      <a:pt x="10260" y="10723"/>
                    </a:lnTo>
                    <a:cubicBezTo>
                      <a:pt x="9331" y="10522"/>
                      <a:pt x="8640" y="9824"/>
                      <a:pt x="8640" y="8988"/>
                    </a:cubicBezTo>
                    <a:cubicBezTo>
                      <a:pt x="8640" y="7993"/>
                      <a:pt x="9607" y="7189"/>
                      <a:pt x="10800" y="7189"/>
                    </a:cubicBezTo>
                    <a:cubicBezTo>
                      <a:pt x="11993" y="7189"/>
                      <a:pt x="12959" y="7993"/>
                      <a:pt x="12959" y="8988"/>
                    </a:cubicBezTo>
                    <a:cubicBezTo>
                      <a:pt x="12959" y="9824"/>
                      <a:pt x="12270" y="10522"/>
                      <a:pt x="11340" y="10723"/>
                    </a:cubicBezTo>
                    <a:lnTo>
                      <a:pt x="11340" y="21600"/>
                    </a:lnTo>
                    <a:lnTo>
                      <a:pt x="15120" y="21600"/>
                    </a:lnTo>
                    <a:lnTo>
                      <a:pt x="15120" y="19800"/>
                    </a:lnTo>
                    <a:cubicBezTo>
                      <a:pt x="15120" y="18000"/>
                      <a:pt x="16368" y="16707"/>
                      <a:pt x="17280" y="16194"/>
                    </a:cubicBezTo>
                    <a:lnTo>
                      <a:pt x="17278" y="16191"/>
                    </a:lnTo>
                    <a:cubicBezTo>
                      <a:pt x="19900" y="14551"/>
                      <a:pt x="21600" y="11944"/>
                      <a:pt x="21600" y="9000"/>
                    </a:cubicBezTo>
                    <a:cubicBezTo>
                      <a:pt x="21600" y="4030"/>
                      <a:pt x="16765" y="0"/>
                      <a:pt x="10800" y="0"/>
                    </a:cubicBezTo>
                    <a:cubicBezTo>
                      <a:pt x="4835" y="0"/>
                      <a:pt x="0" y="4030"/>
                      <a:pt x="0" y="9000"/>
                    </a:cubicBezTo>
                    <a:cubicBezTo>
                      <a:pt x="0" y="11928"/>
                      <a:pt x="1683" y="14522"/>
                      <a:pt x="4280" y="16165"/>
                    </a:cubicBezTo>
                    <a:cubicBezTo>
                      <a:pt x="4280" y="16165"/>
                      <a:pt x="4276" y="16167"/>
                      <a:pt x="4276" y="16167"/>
                    </a:cubicBezTo>
                    <a:close/>
                    <a:moveTo>
                      <a:pt x="4276" y="1616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2505" name="AutoShape 28">
                <a:extLst>
                  <a:ext uri="{FF2B5EF4-FFF2-40B4-BE49-F238E27FC236}">
                    <a16:creationId xmlns:a16="http://schemas.microsoft.com/office/drawing/2014/main" id="{5BB08CD4-D26A-4664-98A2-C2530319F101}"/>
                  </a:ext>
                </a:extLst>
              </p:cNvPr>
              <p:cNvSpPr>
                <a:spLocks/>
              </p:cNvSpPr>
              <p:nvPr/>
            </p:nvSpPr>
            <p:spPr bwMode="auto">
              <a:xfrm>
                <a:off x="137" y="592"/>
                <a:ext cx="189"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sp>
          <p:nvSpPr>
            <p:cNvPr id="62503" name="Rectangle 30">
              <a:extLst>
                <a:ext uri="{FF2B5EF4-FFF2-40B4-BE49-F238E27FC236}">
                  <a16:creationId xmlns:a16="http://schemas.microsoft.com/office/drawing/2014/main" id="{DA482453-0DF1-4F5E-8462-ED92C591ECBB}"/>
                </a:ext>
              </a:extLst>
            </p:cNvPr>
            <p:cNvSpPr>
              <a:spLocks/>
            </p:cNvSpPr>
            <p:nvPr/>
          </p:nvSpPr>
          <p:spPr bwMode="auto">
            <a:xfrm>
              <a:off x="800" y="188"/>
              <a:ext cx="2008"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chemeClr val="bg1"/>
                  </a:solidFill>
                  <a:latin typeface="Open Sans Light"/>
                  <a:ea typeface="ヒラギノ角ゴ ProN W3"/>
                  <a:cs typeface="ヒラギノ角ゴ ProN W3"/>
                  <a:sym typeface="Open Sans Light"/>
                </a:rPr>
                <a:t>Business</a:t>
              </a:r>
            </a:p>
            <a:p>
              <a:pPr eaLnBrk="1" hangingPunct="1"/>
              <a:r>
                <a:rPr lang="en-US" altLang="ko-KR" sz="1400">
                  <a:solidFill>
                    <a:schemeClr val="bg1"/>
                  </a:solidFill>
                  <a:latin typeface="Open Sans Light"/>
                  <a:ea typeface="ヒラギノ角ゴ ProN W3"/>
                  <a:cs typeface="ヒラギノ角ゴ ProN W3"/>
                  <a:sym typeface="Open Sans Light"/>
                </a:rPr>
                <a:t>Consult</a:t>
              </a:r>
            </a:p>
          </p:txBody>
        </p:sp>
      </p:grpSp>
      <p:grpSp>
        <p:nvGrpSpPr>
          <p:cNvPr id="129" name="Group 34">
            <a:extLst>
              <a:ext uri="{FF2B5EF4-FFF2-40B4-BE49-F238E27FC236}">
                <a16:creationId xmlns:a16="http://schemas.microsoft.com/office/drawing/2014/main" id="{049A9D66-911F-4B52-9139-1BC689D21D0C}"/>
              </a:ext>
            </a:extLst>
          </p:cNvPr>
          <p:cNvGrpSpPr>
            <a:grpSpLocks/>
          </p:cNvGrpSpPr>
          <p:nvPr/>
        </p:nvGrpSpPr>
        <p:grpSpPr bwMode="auto">
          <a:xfrm>
            <a:off x="6208713" y="4737100"/>
            <a:ext cx="1697037" cy="504825"/>
            <a:chOff x="0" y="68"/>
            <a:chExt cx="2851" cy="848"/>
          </a:xfrm>
        </p:grpSpPr>
        <p:sp>
          <p:nvSpPr>
            <p:cNvPr id="62500" name="AutoShape 32">
              <a:extLst>
                <a:ext uri="{FF2B5EF4-FFF2-40B4-BE49-F238E27FC236}">
                  <a16:creationId xmlns:a16="http://schemas.microsoft.com/office/drawing/2014/main" id="{87B4875D-FFB7-42F2-8DC2-83B5870375E0}"/>
                </a:ext>
              </a:extLst>
            </p:cNvPr>
            <p:cNvSpPr>
              <a:spLocks/>
            </p:cNvSpPr>
            <p:nvPr/>
          </p:nvSpPr>
          <p:spPr bwMode="auto">
            <a:xfrm>
              <a:off x="0" y="158"/>
              <a:ext cx="560" cy="5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00" h="21600">
                  <a:moveTo>
                    <a:pt x="7482" y="18278"/>
                  </a:moveTo>
                  <a:cubicBezTo>
                    <a:pt x="8133" y="18278"/>
                    <a:pt x="8663" y="18837"/>
                    <a:pt x="8663" y="19523"/>
                  </a:cubicBezTo>
                  <a:cubicBezTo>
                    <a:pt x="8663" y="20211"/>
                    <a:pt x="8133" y="20770"/>
                    <a:pt x="7482" y="20770"/>
                  </a:cubicBezTo>
                  <a:cubicBezTo>
                    <a:pt x="6830" y="20770"/>
                    <a:pt x="6302" y="20211"/>
                    <a:pt x="6302" y="19523"/>
                  </a:cubicBezTo>
                  <a:cubicBezTo>
                    <a:pt x="6302" y="18837"/>
                    <a:pt x="6830" y="18278"/>
                    <a:pt x="7482" y="18278"/>
                  </a:cubicBezTo>
                  <a:close/>
                  <a:moveTo>
                    <a:pt x="16144" y="18278"/>
                  </a:moveTo>
                  <a:cubicBezTo>
                    <a:pt x="16796" y="18278"/>
                    <a:pt x="17327" y="18837"/>
                    <a:pt x="17327" y="19523"/>
                  </a:cubicBezTo>
                  <a:cubicBezTo>
                    <a:pt x="17327" y="20211"/>
                    <a:pt x="16796" y="20770"/>
                    <a:pt x="16144" y="20770"/>
                  </a:cubicBezTo>
                  <a:cubicBezTo>
                    <a:pt x="15494" y="20770"/>
                    <a:pt x="14964" y="20211"/>
                    <a:pt x="14964" y="19523"/>
                  </a:cubicBezTo>
                  <a:cubicBezTo>
                    <a:pt x="14964" y="18837"/>
                    <a:pt x="15494" y="18278"/>
                    <a:pt x="16144" y="18278"/>
                  </a:cubicBezTo>
                  <a:close/>
                  <a:moveTo>
                    <a:pt x="21600" y="5816"/>
                  </a:moveTo>
                  <a:lnTo>
                    <a:pt x="5049" y="5816"/>
                  </a:lnTo>
                  <a:lnTo>
                    <a:pt x="3713" y="0"/>
                  </a:lnTo>
                  <a:lnTo>
                    <a:pt x="0" y="0"/>
                  </a:lnTo>
                  <a:lnTo>
                    <a:pt x="0" y="831"/>
                  </a:lnTo>
                  <a:lnTo>
                    <a:pt x="3094" y="831"/>
                  </a:lnTo>
                  <a:lnTo>
                    <a:pt x="6934" y="17539"/>
                  </a:lnTo>
                  <a:cubicBezTo>
                    <a:pt x="6115" y="17790"/>
                    <a:pt x="5513" y="18578"/>
                    <a:pt x="5513" y="19523"/>
                  </a:cubicBezTo>
                  <a:cubicBezTo>
                    <a:pt x="5513" y="20669"/>
                    <a:pt x="6394" y="21600"/>
                    <a:pt x="7482" y="21600"/>
                  </a:cubicBezTo>
                  <a:cubicBezTo>
                    <a:pt x="8569" y="21600"/>
                    <a:pt x="9451" y="20669"/>
                    <a:pt x="9451" y="19523"/>
                  </a:cubicBezTo>
                  <a:cubicBezTo>
                    <a:pt x="9451" y="19053"/>
                    <a:pt x="9298" y="18625"/>
                    <a:pt x="9048" y="18278"/>
                  </a:cubicBezTo>
                  <a:lnTo>
                    <a:pt x="14579" y="18278"/>
                  </a:lnTo>
                  <a:cubicBezTo>
                    <a:pt x="14329" y="18625"/>
                    <a:pt x="14177" y="19053"/>
                    <a:pt x="14177" y="19523"/>
                  </a:cubicBezTo>
                  <a:cubicBezTo>
                    <a:pt x="14177" y="20669"/>
                    <a:pt x="15057" y="21600"/>
                    <a:pt x="16144" y="21600"/>
                  </a:cubicBezTo>
                  <a:cubicBezTo>
                    <a:pt x="17234" y="21600"/>
                    <a:pt x="18114" y="20669"/>
                    <a:pt x="18114" y="19523"/>
                  </a:cubicBezTo>
                  <a:cubicBezTo>
                    <a:pt x="18114" y="18376"/>
                    <a:pt x="17234" y="17447"/>
                    <a:pt x="16146" y="17447"/>
                  </a:cubicBezTo>
                  <a:lnTo>
                    <a:pt x="7722" y="17447"/>
                  </a:lnTo>
                  <a:lnTo>
                    <a:pt x="7340" y="15784"/>
                  </a:lnTo>
                  <a:lnTo>
                    <a:pt x="18397" y="15784"/>
                  </a:lnTo>
                  <a:cubicBezTo>
                    <a:pt x="18397" y="15784"/>
                    <a:pt x="21600" y="5816"/>
                    <a:pt x="21600" y="5816"/>
                  </a:cubicBezTo>
                  <a:close/>
                  <a:moveTo>
                    <a:pt x="21600" y="58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2501" name="Rectangle 33">
              <a:extLst>
                <a:ext uri="{FF2B5EF4-FFF2-40B4-BE49-F238E27FC236}">
                  <a16:creationId xmlns:a16="http://schemas.microsoft.com/office/drawing/2014/main" id="{971E8301-7A3B-44E0-8078-1B162CCFFCF8}"/>
                </a:ext>
              </a:extLst>
            </p:cNvPr>
            <p:cNvSpPr>
              <a:spLocks/>
            </p:cNvSpPr>
            <p:nvPr/>
          </p:nvSpPr>
          <p:spPr bwMode="auto">
            <a:xfrm>
              <a:off x="843" y="68"/>
              <a:ext cx="2008" cy="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rgbClr val="FFFFFF"/>
                  </a:solidFill>
                  <a:latin typeface="Open Sans Light"/>
                  <a:ea typeface="ヒラギノ角ゴ ProN W3"/>
                  <a:cs typeface="ヒラギノ角ゴ ProN W3"/>
                  <a:sym typeface="Open Sans Light"/>
                </a:rPr>
                <a:t>Online</a:t>
              </a:r>
            </a:p>
            <a:p>
              <a:pPr eaLnBrk="1" hangingPunct="1"/>
              <a:r>
                <a:rPr lang="en-US" altLang="ko-KR" sz="1400">
                  <a:solidFill>
                    <a:srgbClr val="FFFFFF"/>
                  </a:solidFill>
                  <a:latin typeface="Open Sans Light"/>
                  <a:ea typeface="ヒラギノ角ゴ ProN W3"/>
                  <a:cs typeface="ヒラギノ角ゴ ProN W3"/>
                  <a:sym typeface="Open Sans Light"/>
                </a:rPr>
                <a:t>Marketing</a:t>
              </a:r>
            </a:p>
          </p:txBody>
        </p:sp>
      </p:grpSp>
      <p:grpSp>
        <p:nvGrpSpPr>
          <p:cNvPr id="132" name="Group 45">
            <a:extLst>
              <a:ext uri="{FF2B5EF4-FFF2-40B4-BE49-F238E27FC236}">
                <a16:creationId xmlns:a16="http://schemas.microsoft.com/office/drawing/2014/main" id="{0B7F8EF4-DD2C-445E-B794-817A35F71893}"/>
              </a:ext>
            </a:extLst>
          </p:cNvPr>
          <p:cNvGrpSpPr>
            <a:grpSpLocks/>
          </p:cNvGrpSpPr>
          <p:nvPr/>
        </p:nvGrpSpPr>
        <p:grpSpPr bwMode="auto">
          <a:xfrm>
            <a:off x="1295400" y="3729038"/>
            <a:ext cx="3984625" cy="1474787"/>
            <a:chOff x="0" y="0"/>
            <a:chExt cx="6693" cy="2475"/>
          </a:xfrm>
        </p:grpSpPr>
        <p:sp>
          <p:nvSpPr>
            <p:cNvPr id="62490" name="Rectangle 35">
              <a:extLst>
                <a:ext uri="{FF2B5EF4-FFF2-40B4-BE49-F238E27FC236}">
                  <a16:creationId xmlns:a16="http://schemas.microsoft.com/office/drawing/2014/main" id="{5DF4BF6E-B226-41F6-8BCD-056C385C9D4D}"/>
                </a:ext>
              </a:extLst>
            </p:cNvPr>
            <p:cNvSpPr>
              <a:spLocks/>
            </p:cNvSpPr>
            <p:nvPr/>
          </p:nvSpPr>
          <p:spPr bwMode="auto">
            <a:xfrm>
              <a:off x="0" y="2003"/>
              <a:ext cx="11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700">
                  <a:solidFill>
                    <a:srgbClr val="FFFFFF"/>
                  </a:solidFill>
                  <a:latin typeface="Open Sans"/>
                  <a:ea typeface="ヒラギノ角ゴ ProN W3"/>
                  <a:cs typeface="ヒラギノ角ゴ ProN W3"/>
                  <a:sym typeface="Open Sans"/>
                </a:rPr>
                <a:t>Digital </a:t>
              </a:r>
            </a:p>
            <a:p>
              <a:pPr algn="ctr" eaLnBrk="1" hangingPunct="1"/>
              <a:r>
                <a:rPr lang="en-US" altLang="ko-KR" sz="700">
                  <a:solidFill>
                    <a:srgbClr val="FFFFFF"/>
                  </a:solidFill>
                  <a:latin typeface="Open Sans"/>
                  <a:ea typeface="ヒラギノ角ゴ ProN W3"/>
                  <a:cs typeface="ヒラギノ角ゴ ProN W3"/>
                  <a:sym typeface="Open Sans"/>
                </a:rPr>
                <a:t>Printing</a:t>
              </a:r>
            </a:p>
          </p:txBody>
        </p:sp>
        <p:sp>
          <p:nvSpPr>
            <p:cNvPr id="134" name="Rectangle 36">
              <a:extLst>
                <a:ext uri="{FF2B5EF4-FFF2-40B4-BE49-F238E27FC236}">
                  <a16:creationId xmlns:a16="http://schemas.microsoft.com/office/drawing/2014/main" id="{E894981C-8109-4BB5-9F22-B0FABC5B8EEB}"/>
                </a:ext>
              </a:extLst>
            </p:cNvPr>
            <p:cNvSpPr>
              <a:spLocks/>
            </p:cNvSpPr>
            <p:nvPr/>
          </p:nvSpPr>
          <p:spPr bwMode="auto">
            <a:xfrm>
              <a:off x="445" y="0"/>
              <a:ext cx="280" cy="1921"/>
            </a:xfrm>
            <a:prstGeom prst="rect">
              <a:avLst/>
            </a:prstGeom>
            <a:solidFill>
              <a:schemeClr val="tx2">
                <a:lumMod val="75000"/>
              </a:schemeClr>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a:solidFill>
                  <a:srgbClr val="000000"/>
                </a:solidFill>
                <a:latin typeface="Gill Sans"/>
                <a:ea typeface="ヒラギノ角ゴ ProN W3"/>
                <a:cs typeface="ヒラギノ角ゴ ProN W3"/>
                <a:sym typeface="Gill Sans"/>
              </a:endParaRPr>
            </a:p>
          </p:txBody>
        </p:sp>
        <p:sp>
          <p:nvSpPr>
            <p:cNvPr id="62492" name="Rectangle 37">
              <a:extLst>
                <a:ext uri="{FF2B5EF4-FFF2-40B4-BE49-F238E27FC236}">
                  <a16:creationId xmlns:a16="http://schemas.microsoft.com/office/drawing/2014/main" id="{F27597AD-C9B0-47C4-A2D8-204CAB6A3F2B}"/>
                </a:ext>
              </a:extLst>
            </p:cNvPr>
            <p:cNvSpPr>
              <a:spLocks/>
            </p:cNvSpPr>
            <p:nvPr/>
          </p:nvSpPr>
          <p:spPr bwMode="auto">
            <a:xfrm>
              <a:off x="1380"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700">
                  <a:solidFill>
                    <a:srgbClr val="FFFFFF"/>
                  </a:solidFill>
                  <a:latin typeface="Open Sans"/>
                  <a:ea typeface="ヒラギノ角ゴ ProN W3"/>
                  <a:cs typeface="ヒラギノ角ゴ ProN W3"/>
                  <a:sym typeface="Open Sans"/>
                </a:rPr>
                <a:t>Presentation </a:t>
              </a:r>
            </a:p>
            <a:p>
              <a:pPr algn="ctr" eaLnBrk="1" hangingPunct="1"/>
              <a:r>
                <a:rPr lang="en-US" altLang="ko-KR" sz="700">
                  <a:solidFill>
                    <a:srgbClr val="FFFFFF"/>
                  </a:solidFill>
                  <a:latin typeface="Open Sans"/>
                  <a:ea typeface="ヒラギノ角ゴ ProN W3"/>
                  <a:cs typeface="ヒラギノ角ゴ ProN W3"/>
                  <a:sym typeface="Open Sans"/>
                </a:rPr>
                <a:t>Design</a:t>
              </a:r>
            </a:p>
          </p:txBody>
        </p:sp>
        <p:sp>
          <p:nvSpPr>
            <p:cNvPr id="136" name="Rectangle 38">
              <a:extLst>
                <a:ext uri="{FF2B5EF4-FFF2-40B4-BE49-F238E27FC236}">
                  <a16:creationId xmlns:a16="http://schemas.microsoft.com/office/drawing/2014/main" id="{84BC687B-8B0D-4EEA-8972-0A54E30D98AE}"/>
                </a:ext>
              </a:extLst>
            </p:cNvPr>
            <p:cNvSpPr>
              <a:spLocks/>
            </p:cNvSpPr>
            <p:nvPr/>
          </p:nvSpPr>
          <p:spPr bwMode="auto">
            <a:xfrm>
              <a:off x="1827" y="0"/>
              <a:ext cx="280" cy="1921"/>
            </a:xfrm>
            <a:prstGeom prst="rect">
              <a:avLst/>
            </a:prstGeom>
            <a:solidFill>
              <a:schemeClr val="tx2">
                <a:lumMod val="75000"/>
              </a:schemeClr>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a:solidFill>
                  <a:srgbClr val="000000"/>
                </a:solidFill>
                <a:latin typeface="Gill Sans"/>
                <a:ea typeface="ヒラギノ角ゴ ProN W3"/>
                <a:cs typeface="ヒラギノ角ゴ ProN W3"/>
                <a:sym typeface="Gill Sans"/>
              </a:endParaRPr>
            </a:p>
          </p:txBody>
        </p:sp>
        <p:sp>
          <p:nvSpPr>
            <p:cNvPr id="62494" name="Rectangle 39">
              <a:extLst>
                <a:ext uri="{FF2B5EF4-FFF2-40B4-BE49-F238E27FC236}">
                  <a16:creationId xmlns:a16="http://schemas.microsoft.com/office/drawing/2014/main" id="{A5009127-294E-4C46-9F09-B6F70D9CF5A3}"/>
                </a:ext>
              </a:extLst>
            </p:cNvPr>
            <p:cNvSpPr>
              <a:spLocks/>
            </p:cNvSpPr>
            <p:nvPr/>
          </p:nvSpPr>
          <p:spPr bwMode="auto">
            <a:xfrm>
              <a:off x="2761"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700">
                  <a:solidFill>
                    <a:srgbClr val="FFFFFF"/>
                  </a:solidFill>
                  <a:latin typeface="Open Sans"/>
                  <a:ea typeface="ヒラギノ角ゴ ProN W3"/>
                  <a:cs typeface="ヒラギノ角ゴ ProN W3"/>
                  <a:sym typeface="Open Sans"/>
                </a:rPr>
                <a:t>Photography</a:t>
              </a:r>
            </a:p>
            <a:p>
              <a:pPr algn="ctr" eaLnBrk="1" hangingPunct="1"/>
              <a:endParaRPr lang="en-US" altLang="ko-KR" sz="700">
                <a:solidFill>
                  <a:srgbClr val="FFFFFF"/>
                </a:solidFill>
                <a:latin typeface="Open Sans"/>
                <a:ea typeface="ヒラギノ角ゴ ProN W3"/>
                <a:cs typeface="ヒラギノ角ゴ ProN W3"/>
                <a:sym typeface="Open Sans"/>
              </a:endParaRPr>
            </a:p>
          </p:txBody>
        </p:sp>
        <p:sp>
          <p:nvSpPr>
            <p:cNvPr id="138" name="Rectangle 40">
              <a:extLst>
                <a:ext uri="{FF2B5EF4-FFF2-40B4-BE49-F238E27FC236}">
                  <a16:creationId xmlns:a16="http://schemas.microsoft.com/office/drawing/2014/main" id="{F45DB3B6-951C-41DF-8237-D0137C56FF78}"/>
                </a:ext>
              </a:extLst>
            </p:cNvPr>
            <p:cNvSpPr>
              <a:spLocks/>
            </p:cNvSpPr>
            <p:nvPr/>
          </p:nvSpPr>
          <p:spPr bwMode="auto">
            <a:xfrm>
              <a:off x="3200" y="0"/>
              <a:ext cx="280" cy="1921"/>
            </a:xfrm>
            <a:prstGeom prst="rect">
              <a:avLst/>
            </a:prstGeom>
            <a:solidFill>
              <a:schemeClr val="tx2">
                <a:lumMod val="75000"/>
              </a:schemeClr>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a:solidFill>
                  <a:srgbClr val="000000"/>
                </a:solidFill>
                <a:latin typeface="Gill Sans"/>
                <a:ea typeface="ヒラギノ角ゴ ProN W3"/>
                <a:cs typeface="ヒラギノ角ゴ ProN W3"/>
                <a:sym typeface="Gill Sans"/>
              </a:endParaRPr>
            </a:p>
          </p:txBody>
        </p:sp>
        <p:sp>
          <p:nvSpPr>
            <p:cNvPr id="62496" name="Rectangle 41">
              <a:extLst>
                <a:ext uri="{FF2B5EF4-FFF2-40B4-BE49-F238E27FC236}">
                  <a16:creationId xmlns:a16="http://schemas.microsoft.com/office/drawing/2014/main" id="{61089C08-E5F8-4FB0-A755-D7ED0525E7BB}"/>
                </a:ext>
              </a:extLst>
            </p:cNvPr>
            <p:cNvSpPr>
              <a:spLocks/>
            </p:cNvSpPr>
            <p:nvPr/>
          </p:nvSpPr>
          <p:spPr bwMode="auto">
            <a:xfrm>
              <a:off x="4141" y="2003"/>
              <a:ext cx="116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700">
                  <a:solidFill>
                    <a:srgbClr val="FFFFFF"/>
                  </a:solidFill>
                  <a:latin typeface="Open Sans"/>
                  <a:ea typeface="ヒラギノ角ゴ ProN W3"/>
                  <a:cs typeface="ヒラギノ角ゴ ProN W3"/>
                  <a:sym typeface="Open Sans"/>
                </a:rPr>
                <a:t>Business</a:t>
              </a:r>
            </a:p>
            <a:p>
              <a:pPr algn="ctr" eaLnBrk="1" hangingPunct="1"/>
              <a:r>
                <a:rPr lang="en-US" altLang="ko-KR" sz="700">
                  <a:solidFill>
                    <a:srgbClr val="FFFFFF"/>
                  </a:solidFill>
                  <a:latin typeface="Open Sans"/>
                  <a:ea typeface="ヒラギノ角ゴ ProN W3"/>
                  <a:cs typeface="ヒラギノ角ゴ ProN W3"/>
                  <a:sym typeface="Open Sans"/>
                </a:rPr>
                <a:t>Consult</a:t>
              </a:r>
            </a:p>
          </p:txBody>
        </p:sp>
        <p:sp>
          <p:nvSpPr>
            <p:cNvPr id="140" name="Rectangle 42">
              <a:extLst>
                <a:ext uri="{FF2B5EF4-FFF2-40B4-BE49-F238E27FC236}">
                  <a16:creationId xmlns:a16="http://schemas.microsoft.com/office/drawing/2014/main" id="{00A1407D-2109-426C-838B-8B7ACA53D19E}"/>
                </a:ext>
              </a:extLst>
            </p:cNvPr>
            <p:cNvSpPr>
              <a:spLocks/>
            </p:cNvSpPr>
            <p:nvPr/>
          </p:nvSpPr>
          <p:spPr bwMode="auto">
            <a:xfrm>
              <a:off x="4589" y="0"/>
              <a:ext cx="277" cy="1921"/>
            </a:xfrm>
            <a:prstGeom prst="rect">
              <a:avLst/>
            </a:prstGeom>
            <a:solidFill>
              <a:schemeClr val="tx2">
                <a:lumMod val="75000"/>
              </a:schemeClr>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a:solidFill>
                  <a:srgbClr val="000000"/>
                </a:solidFill>
                <a:latin typeface="Gill Sans"/>
                <a:ea typeface="ヒラギノ角ゴ ProN W3"/>
                <a:cs typeface="ヒラギノ角ゴ ProN W3"/>
                <a:sym typeface="Gill Sans"/>
              </a:endParaRPr>
            </a:p>
          </p:txBody>
        </p:sp>
        <p:sp>
          <p:nvSpPr>
            <p:cNvPr id="62498" name="Rectangle 43">
              <a:extLst>
                <a:ext uri="{FF2B5EF4-FFF2-40B4-BE49-F238E27FC236}">
                  <a16:creationId xmlns:a16="http://schemas.microsoft.com/office/drawing/2014/main" id="{27E7F0D1-3075-47B2-AA3F-CE1CBC69FB1F}"/>
                </a:ext>
              </a:extLst>
            </p:cNvPr>
            <p:cNvSpPr>
              <a:spLocks/>
            </p:cNvSpPr>
            <p:nvPr/>
          </p:nvSpPr>
          <p:spPr bwMode="auto">
            <a:xfrm>
              <a:off x="5525" y="2003"/>
              <a:ext cx="11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700">
                  <a:solidFill>
                    <a:srgbClr val="FFFFFF"/>
                  </a:solidFill>
                  <a:latin typeface="Open Sans"/>
                  <a:ea typeface="ヒラギノ角ゴ ProN W3"/>
                  <a:cs typeface="ヒラギノ角ゴ ProN W3"/>
                  <a:sym typeface="Open Sans"/>
                </a:rPr>
                <a:t>Online Marketing</a:t>
              </a:r>
            </a:p>
          </p:txBody>
        </p:sp>
        <p:sp>
          <p:nvSpPr>
            <p:cNvPr id="142" name="Rectangle 44">
              <a:extLst>
                <a:ext uri="{FF2B5EF4-FFF2-40B4-BE49-F238E27FC236}">
                  <a16:creationId xmlns:a16="http://schemas.microsoft.com/office/drawing/2014/main" id="{F59A50D7-3A07-437E-B9C1-21A2D0AD9835}"/>
                </a:ext>
              </a:extLst>
            </p:cNvPr>
            <p:cNvSpPr>
              <a:spLocks/>
            </p:cNvSpPr>
            <p:nvPr/>
          </p:nvSpPr>
          <p:spPr bwMode="auto">
            <a:xfrm>
              <a:off x="5970" y="0"/>
              <a:ext cx="280" cy="1921"/>
            </a:xfrm>
            <a:prstGeom prst="rect">
              <a:avLst/>
            </a:prstGeom>
            <a:solidFill>
              <a:schemeClr val="tx2">
                <a:lumMod val="75000"/>
              </a:schemeClr>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algn="ctr" eaLnBrk="1" hangingPunct="1">
                <a:spcBef>
                  <a:spcPct val="0"/>
                </a:spcBef>
                <a:buFontTx/>
                <a:buNone/>
                <a:defRPr/>
              </a:pPr>
              <a:endParaRPr lang="ko-KR" altLang="ko-KR" sz="2100">
                <a:solidFill>
                  <a:srgbClr val="000000"/>
                </a:solidFill>
                <a:latin typeface="Gill Sans"/>
                <a:ea typeface="ヒラギノ角ゴ ProN W3"/>
                <a:cs typeface="ヒラギノ角ゴ ProN W3"/>
                <a:sym typeface="Gill Sans"/>
              </a:endParaRPr>
            </a:p>
          </p:txBody>
        </p:sp>
      </p:grpSp>
      <p:sp>
        <p:nvSpPr>
          <p:cNvPr id="143" name="Rectangle 46">
            <a:extLst>
              <a:ext uri="{FF2B5EF4-FFF2-40B4-BE49-F238E27FC236}">
                <a16:creationId xmlns:a16="http://schemas.microsoft.com/office/drawing/2014/main" id="{5F458F51-F2DB-473E-BB20-196DCBC5AC3A}"/>
              </a:ext>
            </a:extLst>
          </p:cNvPr>
          <p:cNvSpPr>
            <a:spLocks/>
          </p:cNvSpPr>
          <p:nvPr/>
        </p:nvSpPr>
        <p:spPr bwMode="auto">
          <a:xfrm>
            <a:off x="1560513" y="4278313"/>
            <a:ext cx="166687" cy="596900"/>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44" name="Rectangle 47">
            <a:extLst>
              <a:ext uri="{FF2B5EF4-FFF2-40B4-BE49-F238E27FC236}">
                <a16:creationId xmlns:a16="http://schemas.microsoft.com/office/drawing/2014/main" id="{A47015FD-7F99-4D1B-BF1E-B4FE9C7FA741}"/>
              </a:ext>
            </a:extLst>
          </p:cNvPr>
          <p:cNvSpPr>
            <a:spLocks/>
          </p:cNvSpPr>
          <p:nvPr/>
        </p:nvSpPr>
        <p:spPr bwMode="auto">
          <a:xfrm>
            <a:off x="1774825" y="4241800"/>
            <a:ext cx="352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700">
                <a:solidFill>
                  <a:srgbClr val="FFFFFF"/>
                </a:solidFill>
                <a:latin typeface="Open Sans"/>
                <a:ea typeface="ヒラギノ角ゴ ProN W3"/>
                <a:cs typeface="ヒラギノ角ゴ ProN W3"/>
                <a:sym typeface="Open Sans"/>
              </a:rPr>
              <a:t>50%</a:t>
            </a:r>
          </a:p>
        </p:txBody>
      </p:sp>
      <p:sp>
        <p:nvSpPr>
          <p:cNvPr id="145" name="Rectangle 48">
            <a:extLst>
              <a:ext uri="{FF2B5EF4-FFF2-40B4-BE49-F238E27FC236}">
                <a16:creationId xmlns:a16="http://schemas.microsoft.com/office/drawing/2014/main" id="{FBD92821-9453-40E5-BE32-9EA057DAB3EE}"/>
              </a:ext>
            </a:extLst>
          </p:cNvPr>
          <p:cNvSpPr>
            <a:spLocks/>
          </p:cNvSpPr>
          <p:nvPr/>
        </p:nvSpPr>
        <p:spPr bwMode="auto">
          <a:xfrm>
            <a:off x="2382838" y="3830638"/>
            <a:ext cx="166687" cy="1042987"/>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46" name="Rectangle 49">
            <a:extLst>
              <a:ext uri="{FF2B5EF4-FFF2-40B4-BE49-F238E27FC236}">
                <a16:creationId xmlns:a16="http://schemas.microsoft.com/office/drawing/2014/main" id="{EA2111EB-F507-4B8E-A1D7-048A5387480E}"/>
              </a:ext>
            </a:extLst>
          </p:cNvPr>
          <p:cNvSpPr>
            <a:spLocks/>
          </p:cNvSpPr>
          <p:nvPr/>
        </p:nvSpPr>
        <p:spPr bwMode="auto">
          <a:xfrm>
            <a:off x="2597150" y="3800475"/>
            <a:ext cx="3524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700">
                <a:solidFill>
                  <a:srgbClr val="FFFFFF"/>
                </a:solidFill>
                <a:latin typeface="Open Sans"/>
                <a:ea typeface="ヒラギノ角ゴ ProN W3"/>
                <a:cs typeface="ヒラギノ角ゴ ProN W3"/>
                <a:sym typeface="Open Sans"/>
              </a:rPr>
              <a:t>90%</a:t>
            </a:r>
          </a:p>
        </p:txBody>
      </p:sp>
      <p:sp>
        <p:nvSpPr>
          <p:cNvPr id="147" name="Rectangle 50">
            <a:extLst>
              <a:ext uri="{FF2B5EF4-FFF2-40B4-BE49-F238E27FC236}">
                <a16:creationId xmlns:a16="http://schemas.microsoft.com/office/drawing/2014/main" id="{BA3571E1-2719-440B-B288-E11533DC6408}"/>
              </a:ext>
            </a:extLst>
          </p:cNvPr>
          <p:cNvSpPr>
            <a:spLocks/>
          </p:cNvSpPr>
          <p:nvPr/>
        </p:nvSpPr>
        <p:spPr bwMode="auto">
          <a:xfrm>
            <a:off x="3200400" y="3960813"/>
            <a:ext cx="166688" cy="912812"/>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48" name="Rectangle 51">
            <a:extLst>
              <a:ext uri="{FF2B5EF4-FFF2-40B4-BE49-F238E27FC236}">
                <a16:creationId xmlns:a16="http://schemas.microsoft.com/office/drawing/2014/main" id="{F1A8F3E1-0FF0-47C1-A52D-917B276C2865}"/>
              </a:ext>
            </a:extLst>
          </p:cNvPr>
          <p:cNvSpPr>
            <a:spLocks/>
          </p:cNvSpPr>
          <p:nvPr/>
        </p:nvSpPr>
        <p:spPr bwMode="auto">
          <a:xfrm>
            <a:off x="3419475" y="3929063"/>
            <a:ext cx="3524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700">
                <a:solidFill>
                  <a:srgbClr val="FFFFFF"/>
                </a:solidFill>
                <a:latin typeface="Open Sans"/>
                <a:ea typeface="ヒラギノ角ゴ ProN W3"/>
                <a:cs typeface="ヒラギノ角ゴ ProN W3"/>
                <a:sym typeface="Open Sans"/>
              </a:rPr>
              <a:t>80%</a:t>
            </a:r>
          </a:p>
        </p:txBody>
      </p:sp>
      <p:sp>
        <p:nvSpPr>
          <p:cNvPr id="149" name="Rectangle 52">
            <a:extLst>
              <a:ext uri="{FF2B5EF4-FFF2-40B4-BE49-F238E27FC236}">
                <a16:creationId xmlns:a16="http://schemas.microsoft.com/office/drawing/2014/main" id="{8239D760-DFEB-4699-8C9C-D2794E051B3F}"/>
              </a:ext>
            </a:extLst>
          </p:cNvPr>
          <p:cNvSpPr>
            <a:spLocks/>
          </p:cNvSpPr>
          <p:nvPr/>
        </p:nvSpPr>
        <p:spPr bwMode="auto">
          <a:xfrm>
            <a:off x="4027488" y="3787775"/>
            <a:ext cx="166687" cy="1085850"/>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50" name="Rectangle 53">
            <a:extLst>
              <a:ext uri="{FF2B5EF4-FFF2-40B4-BE49-F238E27FC236}">
                <a16:creationId xmlns:a16="http://schemas.microsoft.com/office/drawing/2014/main" id="{7858FD2F-3E58-4DEC-9988-F6DFE038B37F}"/>
              </a:ext>
            </a:extLst>
          </p:cNvPr>
          <p:cNvSpPr>
            <a:spLocks/>
          </p:cNvSpPr>
          <p:nvPr/>
        </p:nvSpPr>
        <p:spPr bwMode="auto">
          <a:xfrm>
            <a:off x="4240213" y="3757613"/>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700">
                <a:solidFill>
                  <a:srgbClr val="FFFFFF"/>
                </a:solidFill>
                <a:latin typeface="Open Sans"/>
                <a:ea typeface="ヒラギノ角ゴ ProN W3"/>
                <a:cs typeface="ヒラギノ角ゴ ProN W3"/>
                <a:sym typeface="Open Sans"/>
              </a:rPr>
              <a:t>95%</a:t>
            </a:r>
          </a:p>
        </p:txBody>
      </p:sp>
      <p:sp>
        <p:nvSpPr>
          <p:cNvPr id="151" name="Rectangle 54">
            <a:extLst>
              <a:ext uri="{FF2B5EF4-FFF2-40B4-BE49-F238E27FC236}">
                <a16:creationId xmlns:a16="http://schemas.microsoft.com/office/drawing/2014/main" id="{C4CEFB83-DB05-48AA-AAD8-69382546DA46}"/>
              </a:ext>
            </a:extLst>
          </p:cNvPr>
          <p:cNvSpPr>
            <a:spLocks/>
          </p:cNvSpPr>
          <p:nvPr/>
        </p:nvSpPr>
        <p:spPr bwMode="auto">
          <a:xfrm>
            <a:off x="4849813" y="4278313"/>
            <a:ext cx="166687" cy="596900"/>
          </a:xfrm>
          <a:prstGeom prst="rect">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152" name="Rectangle 55">
            <a:extLst>
              <a:ext uri="{FF2B5EF4-FFF2-40B4-BE49-F238E27FC236}">
                <a16:creationId xmlns:a16="http://schemas.microsoft.com/office/drawing/2014/main" id="{4EC9C0D8-B01E-496F-9F07-6F1E7679F424}"/>
              </a:ext>
            </a:extLst>
          </p:cNvPr>
          <p:cNvSpPr>
            <a:spLocks/>
          </p:cNvSpPr>
          <p:nvPr/>
        </p:nvSpPr>
        <p:spPr bwMode="auto">
          <a:xfrm>
            <a:off x="5064125" y="4241800"/>
            <a:ext cx="352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14288" tIns="14288" rIns="14288" bIns="14288"/>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700">
                <a:solidFill>
                  <a:srgbClr val="FFFFFF"/>
                </a:solidFill>
                <a:latin typeface="Open Sans"/>
                <a:ea typeface="ヒラギノ角ゴ ProN W3"/>
                <a:cs typeface="ヒラギノ角ゴ ProN W3"/>
                <a:sym typeface="Open Sans"/>
              </a:rPr>
              <a:t>50%</a:t>
            </a:r>
          </a:p>
        </p:txBody>
      </p:sp>
      <p:sp>
        <p:nvSpPr>
          <p:cNvPr id="55" name="Rectangle 8">
            <a:extLst>
              <a:ext uri="{FF2B5EF4-FFF2-40B4-BE49-F238E27FC236}">
                <a16:creationId xmlns:a16="http://schemas.microsoft.com/office/drawing/2014/main" id="{C4B8F8EB-DA4C-4AF9-BE77-16B3B3809F97}"/>
              </a:ext>
            </a:extLst>
          </p:cNvPr>
          <p:cNvSpPr>
            <a:spLocks/>
          </p:cNvSpPr>
          <p:nvPr/>
        </p:nvSpPr>
        <p:spPr bwMode="auto">
          <a:xfrm>
            <a:off x="993775" y="122555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300" fill="hold"/>
                                        <p:tgtEl>
                                          <p:spTgt spid="104"/>
                                        </p:tgtEl>
                                        <p:attrNameLst>
                                          <p:attrName>ppt_w</p:attrName>
                                        </p:attrNameLst>
                                      </p:cBhvr>
                                      <p:tavLst>
                                        <p:tav tm="0">
                                          <p:val>
                                            <p:fltVal val="0"/>
                                          </p:val>
                                        </p:tav>
                                        <p:tav tm="100000">
                                          <p:val>
                                            <p:strVal val="#ppt_w"/>
                                          </p:val>
                                        </p:tav>
                                      </p:tavLst>
                                    </p:anim>
                                    <p:anim calcmode="lin" valueType="num">
                                      <p:cBhvr>
                                        <p:cTn id="8" dur="300" fill="hold"/>
                                        <p:tgtEl>
                                          <p:spTgt spid="104"/>
                                        </p:tgtEl>
                                        <p:attrNameLst>
                                          <p:attrName>ppt_h</p:attrName>
                                        </p:attrNameLst>
                                      </p:cBhvr>
                                      <p:tavLst>
                                        <p:tav tm="0">
                                          <p:val>
                                            <p:fltVal val="0"/>
                                          </p:val>
                                        </p:tav>
                                        <p:tav tm="100000">
                                          <p:val>
                                            <p:strVal val="#ppt_h"/>
                                          </p:val>
                                        </p:tav>
                                      </p:tavLst>
                                    </p:anim>
                                    <p:animEffect transition="in" filter="fade">
                                      <p:cBhvr>
                                        <p:cTn id="9" dur="300"/>
                                        <p:tgtEl>
                                          <p:spTgt spid="104"/>
                                        </p:tgtEl>
                                      </p:cBhvr>
                                    </p:animEffect>
                                  </p:childTnLst>
                                </p:cTn>
                              </p:par>
                            </p:childTnLst>
                          </p:cTn>
                        </p:par>
                        <p:par>
                          <p:cTn id="10" fill="hold" nodeType="afterGroup">
                            <p:stCondLst>
                              <p:cond delay="300"/>
                            </p:stCondLst>
                            <p:childTnLst>
                              <p:par>
                                <p:cTn id="11" presetID="10" presetClass="entr" presetSubtype="0" fill="hold" nodeType="after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childTnLst>
                                </p:cTn>
                              </p:par>
                            </p:childTnLst>
                          </p:cTn>
                        </p:par>
                        <p:par>
                          <p:cTn id="14" fill="hold" nodeType="afterGroup">
                            <p:stCondLst>
                              <p:cond delay="800"/>
                            </p:stCondLst>
                            <p:childTnLst>
                              <p:par>
                                <p:cTn id="15" presetID="53" presetClass="entr" presetSubtype="16" fill="hold" grpId="0" nodeType="afterEffect">
                                  <p:stCondLst>
                                    <p:cond delay="0"/>
                                  </p:stCondLst>
                                  <p:childTnLst>
                                    <p:set>
                                      <p:cBhvr>
                                        <p:cTn id="16" dur="1" fill="hold">
                                          <p:stCondLst>
                                            <p:cond delay="0"/>
                                          </p:stCondLst>
                                        </p:cTn>
                                        <p:tgtEl>
                                          <p:spTgt spid="105"/>
                                        </p:tgtEl>
                                        <p:attrNameLst>
                                          <p:attrName>style.visibility</p:attrName>
                                        </p:attrNameLst>
                                      </p:cBhvr>
                                      <p:to>
                                        <p:strVal val="visible"/>
                                      </p:to>
                                    </p:set>
                                    <p:anim calcmode="lin" valueType="num">
                                      <p:cBhvr>
                                        <p:cTn id="17" dur="300" fill="hold"/>
                                        <p:tgtEl>
                                          <p:spTgt spid="105"/>
                                        </p:tgtEl>
                                        <p:attrNameLst>
                                          <p:attrName>ppt_w</p:attrName>
                                        </p:attrNameLst>
                                      </p:cBhvr>
                                      <p:tavLst>
                                        <p:tav tm="0">
                                          <p:val>
                                            <p:fltVal val="0"/>
                                          </p:val>
                                        </p:tav>
                                        <p:tav tm="100000">
                                          <p:val>
                                            <p:strVal val="#ppt_w"/>
                                          </p:val>
                                        </p:tav>
                                      </p:tavLst>
                                    </p:anim>
                                    <p:anim calcmode="lin" valueType="num">
                                      <p:cBhvr>
                                        <p:cTn id="18" dur="300" fill="hold"/>
                                        <p:tgtEl>
                                          <p:spTgt spid="105"/>
                                        </p:tgtEl>
                                        <p:attrNameLst>
                                          <p:attrName>ppt_h</p:attrName>
                                        </p:attrNameLst>
                                      </p:cBhvr>
                                      <p:tavLst>
                                        <p:tav tm="0">
                                          <p:val>
                                            <p:fltVal val="0"/>
                                          </p:val>
                                        </p:tav>
                                        <p:tav tm="100000">
                                          <p:val>
                                            <p:strVal val="#ppt_h"/>
                                          </p:val>
                                        </p:tav>
                                      </p:tavLst>
                                    </p:anim>
                                    <p:animEffect transition="in" filter="fade">
                                      <p:cBhvr>
                                        <p:cTn id="19" dur="300"/>
                                        <p:tgtEl>
                                          <p:spTgt spid="105"/>
                                        </p:tgtEl>
                                      </p:cBhvr>
                                    </p:animEffect>
                                  </p:childTnLst>
                                </p:cTn>
                              </p:par>
                            </p:childTnLst>
                          </p:cTn>
                        </p:par>
                        <p:par>
                          <p:cTn id="20" fill="hold" nodeType="afterGroup">
                            <p:stCondLst>
                              <p:cond delay="1100"/>
                            </p:stCondLst>
                            <p:childTnLst>
                              <p:par>
                                <p:cTn id="21" presetID="10" presetClass="entr" presetSubtype="0" fill="hold"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fade">
                                      <p:cBhvr>
                                        <p:cTn id="23" dur="500"/>
                                        <p:tgtEl>
                                          <p:spTgt spid="116"/>
                                        </p:tgtEl>
                                      </p:cBhvr>
                                    </p:animEffect>
                                  </p:childTnLst>
                                </p:cTn>
                              </p:par>
                            </p:childTnLst>
                          </p:cTn>
                        </p:par>
                        <p:par>
                          <p:cTn id="24" fill="hold" nodeType="afterGroup">
                            <p:stCondLst>
                              <p:cond delay="1600"/>
                            </p:stCondLst>
                            <p:childTnLst>
                              <p:par>
                                <p:cTn id="25" presetID="53" presetClass="entr" presetSubtype="16" fill="hold" grpId="0" nodeType="afterEffect">
                                  <p:stCondLst>
                                    <p:cond delay="0"/>
                                  </p:stCondLst>
                                  <p:childTnLst>
                                    <p:set>
                                      <p:cBhvr>
                                        <p:cTn id="26" dur="1" fill="hold">
                                          <p:stCondLst>
                                            <p:cond delay="0"/>
                                          </p:stCondLst>
                                        </p:cTn>
                                        <p:tgtEl>
                                          <p:spTgt spid="106"/>
                                        </p:tgtEl>
                                        <p:attrNameLst>
                                          <p:attrName>style.visibility</p:attrName>
                                        </p:attrNameLst>
                                      </p:cBhvr>
                                      <p:to>
                                        <p:strVal val="visible"/>
                                      </p:to>
                                    </p:set>
                                    <p:anim calcmode="lin" valueType="num">
                                      <p:cBhvr>
                                        <p:cTn id="27" dur="300" fill="hold"/>
                                        <p:tgtEl>
                                          <p:spTgt spid="106"/>
                                        </p:tgtEl>
                                        <p:attrNameLst>
                                          <p:attrName>ppt_w</p:attrName>
                                        </p:attrNameLst>
                                      </p:cBhvr>
                                      <p:tavLst>
                                        <p:tav tm="0">
                                          <p:val>
                                            <p:fltVal val="0"/>
                                          </p:val>
                                        </p:tav>
                                        <p:tav tm="100000">
                                          <p:val>
                                            <p:strVal val="#ppt_w"/>
                                          </p:val>
                                        </p:tav>
                                      </p:tavLst>
                                    </p:anim>
                                    <p:anim calcmode="lin" valueType="num">
                                      <p:cBhvr>
                                        <p:cTn id="28" dur="300" fill="hold"/>
                                        <p:tgtEl>
                                          <p:spTgt spid="106"/>
                                        </p:tgtEl>
                                        <p:attrNameLst>
                                          <p:attrName>ppt_h</p:attrName>
                                        </p:attrNameLst>
                                      </p:cBhvr>
                                      <p:tavLst>
                                        <p:tav tm="0">
                                          <p:val>
                                            <p:fltVal val="0"/>
                                          </p:val>
                                        </p:tav>
                                        <p:tav tm="100000">
                                          <p:val>
                                            <p:strVal val="#ppt_h"/>
                                          </p:val>
                                        </p:tav>
                                      </p:tavLst>
                                    </p:anim>
                                    <p:animEffect transition="in" filter="fade">
                                      <p:cBhvr>
                                        <p:cTn id="29" dur="300"/>
                                        <p:tgtEl>
                                          <p:spTgt spid="106"/>
                                        </p:tgtEl>
                                      </p:cBhvr>
                                    </p:animEffect>
                                  </p:childTnLst>
                                </p:cTn>
                              </p:par>
                            </p:childTnLst>
                          </p:cTn>
                        </p:par>
                        <p:par>
                          <p:cTn id="30" fill="hold" nodeType="afterGroup">
                            <p:stCondLst>
                              <p:cond delay="1900"/>
                            </p:stCondLst>
                            <p:childTnLst>
                              <p:par>
                                <p:cTn id="31" presetID="10" presetClass="entr" presetSubtype="0" fill="hold" nodeType="afterEffect">
                                  <p:stCondLst>
                                    <p:cond delay="0"/>
                                  </p:stCondLst>
                                  <p:childTnLst>
                                    <p:set>
                                      <p:cBhvr>
                                        <p:cTn id="32" dur="1" fill="hold">
                                          <p:stCondLst>
                                            <p:cond delay="0"/>
                                          </p:stCondLst>
                                        </p:cTn>
                                        <p:tgtEl>
                                          <p:spTgt spid="119"/>
                                        </p:tgtEl>
                                        <p:attrNameLst>
                                          <p:attrName>style.visibility</p:attrName>
                                        </p:attrNameLst>
                                      </p:cBhvr>
                                      <p:to>
                                        <p:strVal val="visible"/>
                                      </p:to>
                                    </p:set>
                                    <p:animEffect transition="in" filter="fade">
                                      <p:cBhvr>
                                        <p:cTn id="33" dur="500"/>
                                        <p:tgtEl>
                                          <p:spTgt spid="119"/>
                                        </p:tgtEl>
                                      </p:cBhvr>
                                    </p:animEffect>
                                  </p:childTnLst>
                                </p:cTn>
                              </p:par>
                            </p:childTnLst>
                          </p:cTn>
                        </p:par>
                        <p:par>
                          <p:cTn id="34" fill="hold" nodeType="afterGroup">
                            <p:stCondLst>
                              <p:cond delay="2400"/>
                            </p:stCondLst>
                            <p:childTnLst>
                              <p:par>
                                <p:cTn id="35" presetID="53" presetClass="entr" presetSubtype="16" fill="hold" grpId="0" nodeType="afterEffect">
                                  <p:stCondLst>
                                    <p:cond delay="0"/>
                                  </p:stCondLst>
                                  <p:childTnLst>
                                    <p:set>
                                      <p:cBhvr>
                                        <p:cTn id="36" dur="1" fill="hold">
                                          <p:stCondLst>
                                            <p:cond delay="0"/>
                                          </p:stCondLst>
                                        </p:cTn>
                                        <p:tgtEl>
                                          <p:spTgt spid="107"/>
                                        </p:tgtEl>
                                        <p:attrNameLst>
                                          <p:attrName>style.visibility</p:attrName>
                                        </p:attrNameLst>
                                      </p:cBhvr>
                                      <p:to>
                                        <p:strVal val="visible"/>
                                      </p:to>
                                    </p:set>
                                    <p:anim calcmode="lin" valueType="num">
                                      <p:cBhvr>
                                        <p:cTn id="37" dur="300" fill="hold"/>
                                        <p:tgtEl>
                                          <p:spTgt spid="107"/>
                                        </p:tgtEl>
                                        <p:attrNameLst>
                                          <p:attrName>ppt_w</p:attrName>
                                        </p:attrNameLst>
                                      </p:cBhvr>
                                      <p:tavLst>
                                        <p:tav tm="0">
                                          <p:val>
                                            <p:fltVal val="0"/>
                                          </p:val>
                                        </p:tav>
                                        <p:tav tm="100000">
                                          <p:val>
                                            <p:strVal val="#ppt_w"/>
                                          </p:val>
                                        </p:tav>
                                      </p:tavLst>
                                    </p:anim>
                                    <p:anim calcmode="lin" valueType="num">
                                      <p:cBhvr>
                                        <p:cTn id="38" dur="300" fill="hold"/>
                                        <p:tgtEl>
                                          <p:spTgt spid="107"/>
                                        </p:tgtEl>
                                        <p:attrNameLst>
                                          <p:attrName>ppt_h</p:attrName>
                                        </p:attrNameLst>
                                      </p:cBhvr>
                                      <p:tavLst>
                                        <p:tav tm="0">
                                          <p:val>
                                            <p:fltVal val="0"/>
                                          </p:val>
                                        </p:tav>
                                        <p:tav tm="100000">
                                          <p:val>
                                            <p:strVal val="#ppt_h"/>
                                          </p:val>
                                        </p:tav>
                                      </p:tavLst>
                                    </p:anim>
                                    <p:animEffect transition="in" filter="fade">
                                      <p:cBhvr>
                                        <p:cTn id="39" dur="300"/>
                                        <p:tgtEl>
                                          <p:spTgt spid="107"/>
                                        </p:tgtEl>
                                      </p:cBhvr>
                                    </p:animEffect>
                                  </p:childTnLst>
                                </p:cTn>
                              </p:par>
                            </p:childTnLst>
                          </p:cTn>
                        </p:par>
                        <p:par>
                          <p:cTn id="40" fill="hold" nodeType="afterGroup">
                            <p:stCondLst>
                              <p:cond delay="2700"/>
                            </p:stCondLst>
                            <p:childTnLst>
                              <p:par>
                                <p:cTn id="41" presetID="10" presetClass="entr" presetSubtype="0" fill="hold" nodeType="afterEffect">
                                  <p:stCondLst>
                                    <p:cond delay="0"/>
                                  </p:stCondLst>
                                  <p:childTnLst>
                                    <p:set>
                                      <p:cBhvr>
                                        <p:cTn id="42" dur="1" fill="hold">
                                          <p:stCondLst>
                                            <p:cond delay="0"/>
                                          </p:stCondLst>
                                        </p:cTn>
                                        <p:tgtEl>
                                          <p:spTgt spid="124"/>
                                        </p:tgtEl>
                                        <p:attrNameLst>
                                          <p:attrName>style.visibility</p:attrName>
                                        </p:attrNameLst>
                                      </p:cBhvr>
                                      <p:to>
                                        <p:strVal val="visible"/>
                                      </p:to>
                                    </p:set>
                                    <p:animEffect transition="in" filter="fade">
                                      <p:cBhvr>
                                        <p:cTn id="43" dur="500"/>
                                        <p:tgtEl>
                                          <p:spTgt spid="124"/>
                                        </p:tgtEl>
                                      </p:cBhvr>
                                    </p:animEffect>
                                  </p:childTnLst>
                                </p:cTn>
                              </p:par>
                            </p:childTnLst>
                          </p:cTn>
                        </p:par>
                        <p:par>
                          <p:cTn id="44" fill="hold" nodeType="afterGroup">
                            <p:stCondLst>
                              <p:cond delay="3200"/>
                            </p:stCondLst>
                            <p:childTnLst>
                              <p:par>
                                <p:cTn id="45" presetID="53" presetClass="entr" presetSubtype="16"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p:cTn id="47" dur="300" fill="hold"/>
                                        <p:tgtEl>
                                          <p:spTgt spid="108"/>
                                        </p:tgtEl>
                                        <p:attrNameLst>
                                          <p:attrName>ppt_w</p:attrName>
                                        </p:attrNameLst>
                                      </p:cBhvr>
                                      <p:tavLst>
                                        <p:tav tm="0">
                                          <p:val>
                                            <p:fltVal val="0"/>
                                          </p:val>
                                        </p:tav>
                                        <p:tav tm="100000">
                                          <p:val>
                                            <p:strVal val="#ppt_w"/>
                                          </p:val>
                                        </p:tav>
                                      </p:tavLst>
                                    </p:anim>
                                    <p:anim calcmode="lin" valueType="num">
                                      <p:cBhvr>
                                        <p:cTn id="48" dur="300" fill="hold"/>
                                        <p:tgtEl>
                                          <p:spTgt spid="108"/>
                                        </p:tgtEl>
                                        <p:attrNameLst>
                                          <p:attrName>ppt_h</p:attrName>
                                        </p:attrNameLst>
                                      </p:cBhvr>
                                      <p:tavLst>
                                        <p:tav tm="0">
                                          <p:val>
                                            <p:fltVal val="0"/>
                                          </p:val>
                                        </p:tav>
                                        <p:tav tm="100000">
                                          <p:val>
                                            <p:strVal val="#ppt_h"/>
                                          </p:val>
                                        </p:tav>
                                      </p:tavLst>
                                    </p:anim>
                                    <p:animEffect transition="in" filter="fade">
                                      <p:cBhvr>
                                        <p:cTn id="49" dur="300"/>
                                        <p:tgtEl>
                                          <p:spTgt spid="108"/>
                                        </p:tgtEl>
                                      </p:cBhvr>
                                    </p:animEffect>
                                  </p:childTnLst>
                                </p:cTn>
                              </p:par>
                            </p:childTnLst>
                          </p:cTn>
                        </p:par>
                        <p:par>
                          <p:cTn id="50" fill="hold" nodeType="afterGroup">
                            <p:stCondLst>
                              <p:cond delay="3500"/>
                            </p:stCondLst>
                            <p:childTnLst>
                              <p:par>
                                <p:cTn id="51" presetID="10" presetClass="entr" presetSubtype="0" fill="hold" nodeType="afterEffect">
                                  <p:stCondLst>
                                    <p:cond delay="0"/>
                                  </p:stCondLst>
                                  <p:childTnLst>
                                    <p:set>
                                      <p:cBhvr>
                                        <p:cTn id="52" dur="1" fill="hold">
                                          <p:stCondLst>
                                            <p:cond delay="0"/>
                                          </p:stCondLst>
                                        </p:cTn>
                                        <p:tgtEl>
                                          <p:spTgt spid="129"/>
                                        </p:tgtEl>
                                        <p:attrNameLst>
                                          <p:attrName>style.visibility</p:attrName>
                                        </p:attrNameLst>
                                      </p:cBhvr>
                                      <p:to>
                                        <p:strVal val="visible"/>
                                      </p:to>
                                    </p:set>
                                    <p:animEffect transition="in" filter="fade">
                                      <p:cBhvr>
                                        <p:cTn id="53" dur="500"/>
                                        <p:tgtEl>
                                          <p:spTgt spid="129"/>
                                        </p:tgtEl>
                                      </p:cBhvr>
                                    </p:animEffect>
                                  </p:childTnLst>
                                </p:cTn>
                              </p:par>
                            </p:childTnLst>
                          </p:cTn>
                        </p:par>
                        <p:par>
                          <p:cTn id="54" fill="hold" nodeType="afterGroup">
                            <p:stCondLst>
                              <p:cond delay="4000"/>
                            </p:stCondLst>
                            <p:childTnLst>
                              <p:par>
                                <p:cTn id="55" presetID="16" presetClass="entr" presetSubtype="37"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barn(outVertical)">
                                      <p:cBhvr>
                                        <p:cTn id="57" dur="300"/>
                                        <p:tgtEl>
                                          <p:spTgt spid="109"/>
                                        </p:tgtEl>
                                      </p:cBhvr>
                                    </p:animEffect>
                                  </p:childTnLst>
                                </p:cTn>
                              </p:par>
                            </p:childTnLst>
                          </p:cTn>
                        </p:par>
                        <p:par>
                          <p:cTn id="58" fill="hold" nodeType="afterGroup">
                            <p:stCondLst>
                              <p:cond delay="4300"/>
                            </p:stCondLst>
                            <p:childTnLst>
                              <p:par>
                                <p:cTn id="59" presetID="53" presetClass="entr" presetSubtype="16" fill="hold" nodeType="afterEffect">
                                  <p:stCondLst>
                                    <p:cond delay="0"/>
                                  </p:stCondLst>
                                  <p:childTnLst>
                                    <p:set>
                                      <p:cBhvr>
                                        <p:cTn id="60" dur="1" fill="hold">
                                          <p:stCondLst>
                                            <p:cond delay="0"/>
                                          </p:stCondLst>
                                        </p:cTn>
                                        <p:tgtEl>
                                          <p:spTgt spid="132"/>
                                        </p:tgtEl>
                                        <p:attrNameLst>
                                          <p:attrName>style.visibility</p:attrName>
                                        </p:attrNameLst>
                                      </p:cBhvr>
                                      <p:to>
                                        <p:strVal val="visible"/>
                                      </p:to>
                                    </p:set>
                                    <p:anim calcmode="lin" valueType="num">
                                      <p:cBhvr>
                                        <p:cTn id="61" dur="500" fill="hold"/>
                                        <p:tgtEl>
                                          <p:spTgt spid="132"/>
                                        </p:tgtEl>
                                        <p:attrNameLst>
                                          <p:attrName>ppt_w</p:attrName>
                                        </p:attrNameLst>
                                      </p:cBhvr>
                                      <p:tavLst>
                                        <p:tav tm="0">
                                          <p:val>
                                            <p:fltVal val="0"/>
                                          </p:val>
                                        </p:tav>
                                        <p:tav tm="100000">
                                          <p:val>
                                            <p:strVal val="#ppt_w"/>
                                          </p:val>
                                        </p:tav>
                                      </p:tavLst>
                                    </p:anim>
                                    <p:anim calcmode="lin" valueType="num">
                                      <p:cBhvr>
                                        <p:cTn id="62" dur="500" fill="hold"/>
                                        <p:tgtEl>
                                          <p:spTgt spid="132"/>
                                        </p:tgtEl>
                                        <p:attrNameLst>
                                          <p:attrName>ppt_h</p:attrName>
                                        </p:attrNameLst>
                                      </p:cBhvr>
                                      <p:tavLst>
                                        <p:tav tm="0">
                                          <p:val>
                                            <p:fltVal val="0"/>
                                          </p:val>
                                        </p:tav>
                                        <p:tav tm="100000">
                                          <p:val>
                                            <p:strVal val="#ppt_h"/>
                                          </p:val>
                                        </p:tav>
                                      </p:tavLst>
                                    </p:anim>
                                    <p:animEffect transition="in" filter="fade">
                                      <p:cBhvr>
                                        <p:cTn id="63" dur="500"/>
                                        <p:tgtEl>
                                          <p:spTgt spid="132"/>
                                        </p:tgtEl>
                                      </p:cBhvr>
                                    </p:animEffect>
                                  </p:childTnLst>
                                </p:cTn>
                              </p:par>
                            </p:childTnLst>
                          </p:cTn>
                        </p:par>
                        <p:par>
                          <p:cTn id="64" fill="hold" nodeType="afterGroup">
                            <p:stCondLst>
                              <p:cond delay="4800"/>
                            </p:stCondLst>
                            <p:childTnLst>
                              <p:par>
                                <p:cTn id="65" presetID="22" presetClass="entr" presetSubtype="4" fill="hold" grpId="0" nodeType="after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wipe(down)">
                                      <p:cBhvr>
                                        <p:cTn id="67" dur="500"/>
                                        <p:tgtEl>
                                          <p:spTgt spid="143"/>
                                        </p:tgtEl>
                                      </p:cBhvr>
                                    </p:animEffect>
                                  </p:childTnLst>
                                </p:cTn>
                              </p:par>
                            </p:childTnLst>
                          </p:cTn>
                        </p:par>
                        <p:par>
                          <p:cTn id="68" fill="hold" nodeType="afterGroup">
                            <p:stCondLst>
                              <p:cond delay="5300"/>
                            </p:stCondLst>
                            <p:childTnLst>
                              <p:par>
                                <p:cTn id="69" presetID="45" presetClass="entr" presetSubtype="0" fill="hold" grpId="0" nodeType="afterEffect">
                                  <p:stCondLst>
                                    <p:cond delay="0"/>
                                  </p:stCondLst>
                                  <p:childTnLst>
                                    <p:set>
                                      <p:cBhvr>
                                        <p:cTn id="70" dur="1" fill="hold">
                                          <p:stCondLst>
                                            <p:cond delay="0"/>
                                          </p:stCondLst>
                                        </p:cTn>
                                        <p:tgtEl>
                                          <p:spTgt spid="144"/>
                                        </p:tgtEl>
                                        <p:attrNameLst>
                                          <p:attrName>style.visibility</p:attrName>
                                        </p:attrNameLst>
                                      </p:cBhvr>
                                      <p:to>
                                        <p:strVal val="visible"/>
                                      </p:to>
                                    </p:set>
                                    <p:animEffect transition="in" filter="fade">
                                      <p:cBhvr>
                                        <p:cTn id="71" dur="500"/>
                                        <p:tgtEl>
                                          <p:spTgt spid="144"/>
                                        </p:tgtEl>
                                      </p:cBhvr>
                                    </p:animEffect>
                                    <p:anim calcmode="lin" valueType="num">
                                      <p:cBhvr>
                                        <p:cTn id="72" dur="500" fill="hold"/>
                                        <p:tgtEl>
                                          <p:spTgt spid="144"/>
                                        </p:tgtEl>
                                        <p:attrNameLst>
                                          <p:attrName>ppt_w</p:attrName>
                                        </p:attrNameLst>
                                      </p:cBhvr>
                                      <p:tavLst>
                                        <p:tav tm="0" fmla="#ppt_w*sin(2.5*pi*$)">
                                          <p:val>
                                            <p:fltVal val="0"/>
                                          </p:val>
                                        </p:tav>
                                        <p:tav tm="100000">
                                          <p:val>
                                            <p:fltVal val="1"/>
                                          </p:val>
                                        </p:tav>
                                      </p:tavLst>
                                    </p:anim>
                                    <p:anim calcmode="lin" valueType="num">
                                      <p:cBhvr>
                                        <p:cTn id="73" dur="500" fill="hold"/>
                                        <p:tgtEl>
                                          <p:spTgt spid="144"/>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5800"/>
                            </p:stCondLst>
                            <p:childTnLst>
                              <p:par>
                                <p:cTn id="75" presetID="22" presetClass="entr" presetSubtype="4" fill="hold" grpId="0" nodeType="afterEffect">
                                  <p:stCondLst>
                                    <p:cond delay="0"/>
                                  </p:stCondLst>
                                  <p:childTnLst>
                                    <p:set>
                                      <p:cBhvr>
                                        <p:cTn id="76" dur="1" fill="hold">
                                          <p:stCondLst>
                                            <p:cond delay="0"/>
                                          </p:stCondLst>
                                        </p:cTn>
                                        <p:tgtEl>
                                          <p:spTgt spid="145"/>
                                        </p:tgtEl>
                                        <p:attrNameLst>
                                          <p:attrName>style.visibility</p:attrName>
                                        </p:attrNameLst>
                                      </p:cBhvr>
                                      <p:to>
                                        <p:strVal val="visible"/>
                                      </p:to>
                                    </p:set>
                                    <p:animEffect transition="in" filter="wipe(down)">
                                      <p:cBhvr>
                                        <p:cTn id="77" dur="500"/>
                                        <p:tgtEl>
                                          <p:spTgt spid="145"/>
                                        </p:tgtEl>
                                      </p:cBhvr>
                                    </p:animEffect>
                                  </p:childTnLst>
                                </p:cTn>
                              </p:par>
                            </p:childTnLst>
                          </p:cTn>
                        </p:par>
                        <p:par>
                          <p:cTn id="78" fill="hold" nodeType="afterGroup">
                            <p:stCondLst>
                              <p:cond delay="6300"/>
                            </p:stCondLst>
                            <p:childTnLst>
                              <p:par>
                                <p:cTn id="79" presetID="45" presetClass="entr" presetSubtype="0" fill="hold" grpId="0" nodeType="afterEffect">
                                  <p:stCondLst>
                                    <p:cond delay="0"/>
                                  </p:stCondLst>
                                  <p:childTnLst>
                                    <p:set>
                                      <p:cBhvr>
                                        <p:cTn id="80" dur="1" fill="hold">
                                          <p:stCondLst>
                                            <p:cond delay="0"/>
                                          </p:stCondLst>
                                        </p:cTn>
                                        <p:tgtEl>
                                          <p:spTgt spid="146"/>
                                        </p:tgtEl>
                                        <p:attrNameLst>
                                          <p:attrName>style.visibility</p:attrName>
                                        </p:attrNameLst>
                                      </p:cBhvr>
                                      <p:to>
                                        <p:strVal val="visible"/>
                                      </p:to>
                                    </p:set>
                                    <p:animEffect transition="in" filter="fade">
                                      <p:cBhvr>
                                        <p:cTn id="81" dur="500"/>
                                        <p:tgtEl>
                                          <p:spTgt spid="146"/>
                                        </p:tgtEl>
                                      </p:cBhvr>
                                    </p:animEffect>
                                    <p:anim calcmode="lin" valueType="num">
                                      <p:cBhvr>
                                        <p:cTn id="82" dur="500" fill="hold"/>
                                        <p:tgtEl>
                                          <p:spTgt spid="146"/>
                                        </p:tgtEl>
                                        <p:attrNameLst>
                                          <p:attrName>ppt_w</p:attrName>
                                        </p:attrNameLst>
                                      </p:cBhvr>
                                      <p:tavLst>
                                        <p:tav tm="0" fmla="#ppt_w*sin(2.5*pi*$)">
                                          <p:val>
                                            <p:fltVal val="0"/>
                                          </p:val>
                                        </p:tav>
                                        <p:tav tm="100000">
                                          <p:val>
                                            <p:fltVal val="1"/>
                                          </p:val>
                                        </p:tav>
                                      </p:tavLst>
                                    </p:anim>
                                    <p:anim calcmode="lin" valueType="num">
                                      <p:cBhvr>
                                        <p:cTn id="83" dur="500" fill="hold"/>
                                        <p:tgtEl>
                                          <p:spTgt spid="146"/>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6800"/>
                            </p:stCondLst>
                            <p:childTnLst>
                              <p:par>
                                <p:cTn id="85" presetID="22" presetClass="entr" presetSubtype="4" fill="hold" grpId="0" nodeType="afterEffect">
                                  <p:stCondLst>
                                    <p:cond delay="0"/>
                                  </p:stCondLst>
                                  <p:childTnLst>
                                    <p:set>
                                      <p:cBhvr>
                                        <p:cTn id="86" dur="1" fill="hold">
                                          <p:stCondLst>
                                            <p:cond delay="0"/>
                                          </p:stCondLst>
                                        </p:cTn>
                                        <p:tgtEl>
                                          <p:spTgt spid="147"/>
                                        </p:tgtEl>
                                        <p:attrNameLst>
                                          <p:attrName>style.visibility</p:attrName>
                                        </p:attrNameLst>
                                      </p:cBhvr>
                                      <p:to>
                                        <p:strVal val="visible"/>
                                      </p:to>
                                    </p:set>
                                    <p:animEffect transition="in" filter="wipe(down)">
                                      <p:cBhvr>
                                        <p:cTn id="87" dur="500"/>
                                        <p:tgtEl>
                                          <p:spTgt spid="147"/>
                                        </p:tgtEl>
                                      </p:cBhvr>
                                    </p:animEffect>
                                  </p:childTnLst>
                                </p:cTn>
                              </p:par>
                            </p:childTnLst>
                          </p:cTn>
                        </p:par>
                        <p:par>
                          <p:cTn id="88" fill="hold" nodeType="afterGroup">
                            <p:stCondLst>
                              <p:cond delay="7300"/>
                            </p:stCondLst>
                            <p:childTnLst>
                              <p:par>
                                <p:cTn id="89" presetID="45" presetClass="entr" presetSubtype="0" fill="hold" grpId="0" nodeType="afterEffect">
                                  <p:stCondLst>
                                    <p:cond delay="0"/>
                                  </p:stCondLst>
                                  <p:childTnLst>
                                    <p:set>
                                      <p:cBhvr>
                                        <p:cTn id="90" dur="1" fill="hold">
                                          <p:stCondLst>
                                            <p:cond delay="0"/>
                                          </p:stCondLst>
                                        </p:cTn>
                                        <p:tgtEl>
                                          <p:spTgt spid="148"/>
                                        </p:tgtEl>
                                        <p:attrNameLst>
                                          <p:attrName>style.visibility</p:attrName>
                                        </p:attrNameLst>
                                      </p:cBhvr>
                                      <p:to>
                                        <p:strVal val="visible"/>
                                      </p:to>
                                    </p:set>
                                    <p:animEffect transition="in" filter="fade">
                                      <p:cBhvr>
                                        <p:cTn id="91" dur="500"/>
                                        <p:tgtEl>
                                          <p:spTgt spid="148"/>
                                        </p:tgtEl>
                                      </p:cBhvr>
                                    </p:animEffect>
                                    <p:anim calcmode="lin" valueType="num">
                                      <p:cBhvr>
                                        <p:cTn id="92" dur="500" fill="hold"/>
                                        <p:tgtEl>
                                          <p:spTgt spid="148"/>
                                        </p:tgtEl>
                                        <p:attrNameLst>
                                          <p:attrName>ppt_w</p:attrName>
                                        </p:attrNameLst>
                                      </p:cBhvr>
                                      <p:tavLst>
                                        <p:tav tm="0" fmla="#ppt_w*sin(2.5*pi*$)">
                                          <p:val>
                                            <p:fltVal val="0"/>
                                          </p:val>
                                        </p:tav>
                                        <p:tav tm="100000">
                                          <p:val>
                                            <p:fltVal val="1"/>
                                          </p:val>
                                        </p:tav>
                                      </p:tavLst>
                                    </p:anim>
                                    <p:anim calcmode="lin" valueType="num">
                                      <p:cBhvr>
                                        <p:cTn id="93" dur="500" fill="hold"/>
                                        <p:tgtEl>
                                          <p:spTgt spid="148"/>
                                        </p:tgtEl>
                                        <p:attrNameLst>
                                          <p:attrName>ppt_h</p:attrName>
                                        </p:attrNameLst>
                                      </p:cBhvr>
                                      <p:tavLst>
                                        <p:tav tm="0">
                                          <p:val>
                                            <p:strVal val="#ppt_h"/>
                                          </p:val>
                                        </p:tav>
                                        <p:tav tm="100000">
                                          <p:val>
                                            <p:strVal val="#ppt_h"/>
                                          </p:val>
                                        </p:tav>
                                      </p:tavLst>
                                    </p:anim>
                                  </p:childTnLst>
                                </p:cTn>
                              </p:par>
                            </p:childTnLst>
                          </p:cTn>
                        </p:par>
                        <p:par>
                          <p:cTn id="94" fill="hold" nodeType="afterGroup">
                            <p:stCondLst>
                              <p:cond delay="7800"/>
                            </p:stCondLst>
                            <p:childTnLst>
                              <p:par>
                                <p:cTn id="95" presetID="22" presetClass="entr" presetSubtype="4" fill="hold" grpId="0" nodeType="afterEffect">
                                  <p:stCondLst>
                                    <p:cond delay="0"/>
                                  </p:stCondLst>
                                  <p:childTnLst>
                                    <p:set>
                                      <p:cBhvr>
                                        <p:cTn id="96" dur="1" fill="hold">
                                          <p:stCondLst>
                                            <p:cond delay="0"/>
                                          </p:stCondLst>
                                        </p:cTn>
                                        <p:tgtEl>
                                          <p:spTgt spid="149"/>
                                        </p:tgtEl>
                                        <p:attrNameLst>
                                          <p:attrName>style.visibility</p:attrName>
                                        </p:attrNameLst>
                                      </p:cBhvr>
                                      <p:to>
                                        <p:strVal val="visible"/>
                                      </p:to>
                                    </p:set>
                                    <p:animEffect transition="in" filter="wipe(down)">
                                      <p:cBhvr>
                                        <p:cTn id="97" dur="500"/>
                                        <p:tgtEl>
                                          <p:spTgt spid="149"/>
                                        </p:tgtEl>
                                      </p:cBhvr>
                                    </p:animEffect>
                                  </p:childTnLst>
                                </p:cTn>
                              </p:par>
                            </p:childTnLst>
                          </p:cTn>
                        </p:par>
                        <p:par>
                          <p:cTn id="98" fill="hold" nodeType="afterGroup">
                            <p:stCondLst>
                              <p:cond delay="8300"/>
                            </p:stCondLst>
                            <p:childTnLst>
                              <p:par>
                                <p:cTn id="99" presetID="45" presetClass="entr" presetSubtype="0" fill="hold" grpId="0" nodeType="afterEffect">
                                  <p:stCondLst>
                                    <p:cond delay="0"/>
                                  </p:stCondLst>
                                  <p:childTnLst>
                                    <p:set>
                                      <p:cBhvr>
                                        <p:cTn id="100" dur="1" fill="hold">
                                          <p:stCondLst>
                                            <p:cond delay="0"/>
                                          </p:stCondLst>
                                        </p:cTn>
                                        <p:tgtEl>
                                          <p:spTgt spid="150"/>
                                        </p:tgtEl>
                                        <p:attrNameLst>
                                          <p:attrName>style.visibility</p:attrName>
                                        </p:attrNameLst>
                                      </p:cBhvr>
                                      <p:to>
                                        <p:strVal val="visible"/>
                                      </p:to>
                                    </p:set>
                                    <p:animEffect transition="in" filter="fade">
                                      <p:cBhvr>
                                        <p:cTn id="101" dur="500"/>
                                        <p:tgtEl>
                                          <p:spTgt spid="150"/>
                                        </p:tgtEl>
                                      </p:cBhvr>
                                    </p:animEffect>
                                    <p:anim calcmode="lin" valueType="num">
                                      <p:cBhvr>
                                        <p:cTn id="102" dur="500" fill="hold"/>
                                        <p:tgtEl>
                                          <p:spTgt spid="150"/>
                                        </p:tgtEl>
                                        <p:attrNameLst>
                                          <p:attrName>ppt_w</p:attrName>
                                        </p:attrNameLst>
                                      </p:cBhvr>
                                      <p:tavLst>
                                        <p:tav tm="0" fmla="#ppt_w*sin(2.5*pi*$)">
                                          <p:val>
                                            <p:fltVal val="0"/>
                                          </p:val>
                                        </p:tav>
                                        <p:tav tm="100000">
                                          <p:val>
                                            <p:fltVal val="1"/>
                                          </p:val>
                                        </p:tav>
                                      </p:tavLst>
                                    </p:anim>
                                    <p:anim calcmode="lin" valueType="num">
                                      <p:cBhvr>
                                        <p:cTn id="103" dur="500" fill="hold"/>
                                        <p:tgtEl>
                                          <p:spTgt spid="150"/>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8800"/>
                            </p:stCondLst>
                            <p:childTnLst>
                              <p:par>
                                <p:cTn id="105" presetID="22" presetClass="entr" presetSubtype="4" fill="hold" grpId="0" nodeType="afterEffect">
                                  <p:stCondLst>
                                    <p:cond delay="0"/>
                                  </p:stCondLst>
                                  <p:childTnLst>
                                    <p:set>
                                      <p:cBhvr>
                                        <p:cTn id="106" dur="1" fill="hold">
                                          <p:stCondLst>
                                            <p:cond delay="0"/>
                                          </p:stCondLst>
                                        </p:cTn>
                                        <p:tgtEl>
                                          <p:spTgt spid="151"/>
                                        </p:tgtEl>
                                        <p:attrNameLst>
                                          <p:attrName>style.visibility</p:attrName>
                                        </p:attrNameLst>
                                      </p:cBhvr>
                                      <p:to>
                                        <p:strVal val="visible"/>
                                      </p:to>
                                    </p:set>
                                    <p:animEffect transition="in" filter="wipe(down)">
                                      <p:cBhvr>
                                        <p:cTn id="107" dur="500"/>
                                        <p:tgtEl>
                                          <p:spTgt spid="151"/>
                                        </p:tgtEl>
                                      </p:cBhvr>
                                    </p:animEffect>
                                  </p:childTnLst>
                                </p:cTn>
                              </p:par>
                            </p:childTnLst>
                          </p:cTn>
                        </p:par>
                        <p:par>
                          <p:cTn id="108" fill="hold" nodeType="afterGroup">
                            <p:stCondLst>
                              <p:cond delay="9300"/>
                            </p:stCondLst>
                            <p:childTnLst>
                              <p:par>
                                <p:cTn id="109" presetID="45" presetClass="entr" presetSubtype="0" fill="hold" grpId="0" nodeType="afterEffect">
                                  <p:stCondLst>
                                    <p:cond delay="0"/>
                                  </p:stCondLst>
                                  <p:childTnLst>
                                    <p:set>
                                      <p:cBhvr>
                                        <p:cTn id="110" dur="1" fill="hold">
                                          <p:stCondLst>
                                            <p:cond delay="0"/>
                                          </p:stCondLst>
                                        </p:cTn>
                                        <p:tgtEl>
                                          <p:spTgt spid="152"/>
                                        </p:tgtEl>
                                        <p:attrNameLst>
                                          <p:attrName>style.visibility</p:attrName>
                                        </p:attrNameLst>
                                      </p:cBhvr>
                                      <p:to>
                                        <p:strVal val="visible"/>
                                      </p:to>
                                    </p:set>
                                    <p:animEffect transition="in" filter="fade">
                                      <p:cBhvr>
                                        <p:cTn id="111" dur="500"/>
                                        <p:tgtEl>
                                          <p:spTgt spid="152"/>
                                        </p:tgtEl>
                                      </p:cBhvr>
                                    </p:animEffect>
                                    <p:anim calcmode="lin" valueType="num">
                                      <p:cBhvr>
                                        <p:cTn id="112" dur="500" fill="hold"/>
                                        <p:tgtEl>
                                          <p:spTgt spid="152"/>
                                        </p:tgtEl>
                                        <p:attrNameLst>
                                          <p:attrName>ppt_w</p:attrName>
                                        </p:attrNameLst>
                                      </p:cBhvr>
                                      <p:tavLst>
                                        <p:tav tm="0" fmla="#ppt_w*sin(2.5*pi*$)">
                                          <p:val>
                                            <p:fltVal val="0"/>
                                          </p:val>
                                        </p:tav>
                                        <p:tav tm="100000">
                                          <p:val>
                                            <p:fltVal val="1"/>
                                          </p:val>
                                        </p:tav>
                                      </p:tavLst>
                                    </p:anim>
                                    <p:anim calcmode="lin" valueType="num">
                                      <p:cBhvr>
                                        <p:cTn id="113" dur="500" fill="hold"/>
                                        <p:tgtEl>
                                          <p:spTgt spid="152"/>
                                        </p:tgtEl>
                                        <p:attrNameLst>
                                          <p:attrName>ppt_h</p:attrName>
                                        </p:attrNameLst>
                                      </p:cBhvr>
                                      <p:tavLst>
                                        <p:tav tm="0">
                                          <p:val>
                                            <p:strVal val="#ppt_h"/>
                                          </p:val>
                                        </p:tav>
                                        <p:tav tm="100000">
                                          <p:val>
                                            <p:strVal val="#ppt_h"/>
                                          </p:val>
                                        </p:tav>
                                      </p:tavLst>
                                    </p:anim>
                                  </p:childTnLst>
                                </p:cTn>
                              </p:par>
                            </p:childTnLst>
                          </p:cTn>
                        </p:par>
                        <p:par>
                          <p:cTn id="114" fill="hold" nodeType="afterGroup">
                            <p:stCondLst>
                              <p:cond delay="9800"/>
                            </p:stCondLst>
                            <p:childTnLst>
                              <p:par>
                                <p:cTn id="115" presetID="55" presetClass="entr" presetSubtype="0" fill="hold" grpId="0" nodeType="afterEffect">
                                  <p:stCondLst>
                                    <p:cond delay="0"/>
                                  </p:stCondLst>
                                  <p:iterate type="wd">
                                    <p:tmPct val="10000"/>
                                  </p:iterate>
                                  <p:childTnLst>
                                    <p:set>
                                      <p:cBhvr>
                                        <p:cTn id="116" dur="1" fill="hold">
                                          <p:stCondLst>
                                            <p:cond delay="0"/>
                                          </p:stCondLst>
                                        </p:cTn>
                                        <p:tgtEl>
                                          <p:spTgt spid="55"/>
                                        </p:tgtEl>
                                        <p:attrNameLst>
                                          <p:attrName>style.visibility</p:attrName>
                                        </p:attrNameLst>
                                      </p:cBhvr>
                                      <p:to>
                                        <p:strVal val="visible"/>
                                      </p:to>
                                    </p:set>
                                    <p:anim calcmode="lin" valueType="num">
                                      <p:cBhvr>
                                        <p:cTn id="117" dur="500" fill="hold"/>
                                        <p:tgtEl>
                                          <p:spTgt spid="55"/>
                                        </p:tgtEl>
                                        <p:attrNameLst>
                                          <p:attrName>ppt_w</p:attrName>
                                        </p:attrNameLst>
                                      </p:cBhvr>
                                      <p:tavLst>
                                        <p:tav tm="0">
                                          <p:val>
                                            <p:strVal val="#ppt_w*0.70"/>
                                          </p:val>
                                        </p:tav>
                                        <p:tav tm="100000">
                                          <p:val>
                                            <p:strVal val="#ppt_w"/>
                                          </p:val>
                                        </p:tav>
                                      </p:tavLst>
                                    </p:anim>
                                    <p:anim calcmode="lin" valueType="num">
                                      <p:cBhvr>
                                        <p:cTn id="118" dur="500" fill="hold"/>
                                        <p:tgtEl>
                                          <p:spTgt spid="55"/>
                                        </p:tgtEl>
                                        <p:attrNameLst>
                                          <p:attrName>ppt_h</p:attrName>
                                        </p:attrNameLst>
                                      </p:cBhvr>
                                      <p:tavLst>
                                        <p:tav tm="0">
                                          <p:val>
                                            <p:strVal val="#ppt_h"/>
                                          </p:val>
                                        </p:tav>
                                        <p:tav tm="100000">
                                          <p:val>
                                            <p:strVal val="#ppt_h"/>
                                          </p:val>
                                        </p:tav>
                                      </p:tavLst>
                                    </p:anim>
                                    <p:animEffect transition="in" filter="fade">
                                      <p:cBhvr>
                                        <p:cTn id="11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7" grpId="0" animBg="1"/>
      <p:bldP spid="108" grpId="0" animBg="1"/>
      <p:bldP spid="109" grpId="0" animBg="1"/>
      <p:bldP spid="143" grpId="0" animBg="1"/>
      <p:bldP spid="144" grpId="0"/>
      <p:bldP spid="145" grpId="0" animBg="1"/>
      <p:bldP spid="146" grpId="0"/>
      <p:bldP spid="147" grpId="0" animBg="1"/>
      <p:bldP spid="148" grpId="0"/>
      <p:bldP spid="149" grpId="0" animBg="1"/>
      <p:bldP spid="150" grpId="0"/>
      <p:bldP spid="151" grpId="0" animBg="1"/>
      <p:bldP spid="152"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그룹 58">
            <a:extLst>
              <a:ext uri="{FF2B5EF4-FFF2-40B4-BE49-F238E27FC236}">
                <a16:creationId xmlns:a16="http://schemas.microsoft.com/office/drawing/2014/main" id="{D77C846F-96C9-49B2-948D-D5103C0B6F2C}"/>
              </a:ext>
            </a:extLst>
          </p:cNvPr>
          <p:cNvGrpSpPr>
            <a:grpSpLocks/>
          </p:cNvGrpSpPr>
          <p:nvPr/>
        </p:nvGrpSpPr>
        <p:grpSpPr bwMode="auto">
          <a:xfrm>
            <a:off x="250825" y="1781175"/>
            <a:ext cx="9036050" cy="3784600"/>
            <a:chOff x="1011238" y="1879392"/>
            <a:chExt cx="6910797" cy="2522046"/>
          </a:xfrm>
        </p:grpSpPr>
        <p:grpSp>
          <p:nvGrpSpPr>
            <p:cNvPr id="63493" name="Group 10">
              <a:extLst>
                <a:ext uri="{FF2B5EF4-FFF2-40B4-BE49-F238E27FC236}">
                  <a16:creationId xmlns:a16="http://schemas.microsoft.com/office/drawing/2014/main" id="{4CB96678-94C5-4FA3-B2BF-FA49FF60122F}"/>
                </a:ext>
              </a:extLst>
            </p:cNvPr>
            <p:cNvGrpSpPr>
              <a:grpSpLocks/>
            </p:cNvGrpSpPr>
            <p:nvPr/>
          </p:nvGrpSpPr>
          <p:grpSpPr bwMode="auto">
            <a:xfrm>
              <a:off x="1017588" y="1928813"/>
              <a:ext cx="1406525" cy="1050925"/>
              <a:chOff x="0" y="0"/>
              <a:chExt cx="2363" cy="1765"/>
            </a:xfrm>
          </p:grpSpPr>
          <p:sp>
            <p:nvSpPr>
              <p:cNvPr id="63541" name="Rectangle 7">
                <a:extLst>
                  <a:ext uri="{FF2B5EF4-FFF2-40B4-BE49-F238E27FC236}">
                    <a16:creationId xmlns:a16="http://schemas.microsoft.com/office/drawing/2014/main" id="{31D622F4-03A7-4D35-B3C3-79F150692367}"/>
                  </a:ext>
                </a:extLst>
              </p:cNvPr>
              <p:cNvSpPr>
                <a:spLocks/>
              </p:cNvSpPr>
              <p:nvPr/>
            </p:nvSpPr>
            <p:spPr bwMode="auto">
              <a:xfrm>
                <a:off x="808" y="0"/>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86C8CE"/>
                    </a:solidFill>
                    <a:latin typeface="Calibri" panose="020F0502020204030204" pitchFamily="34" charset="0"/>
                    <a:ea typeface="ヒラギノ角ゴ ProN W3"/>
                    <a:cs typeface="ヒラギノ角ゴ ProN W3"/>
                    <a:sym typeface="Open Sans Light"/>
                  </a:rPr>
                  <a:t>Design</a:t>
                </a:r>
              </a:p>
            </p:txBody>
          </p:sp>
          <p:sp>
            <p:nvSpPr>
              <p:cNvPr id="63542" name="AutoShape 8">
                <a:extLst>
                  <a:ext uri="{FF2B5EF4-FFF2-40B4-BE49-F238E27FC236}">
                    <a16:creationId xmlns:a16="http://schemas.microsoft.com/office/drawing/2014/main" id="{281F7380-3F36-48BD-BA44-3352433CCA5B}"/>
                  </a:ext>
                </a:extLst>
              </p:cNvPr>
              <p:cNvSpPr>
                <a:spLocks/>
              </p:cNvSpPr>
              <p:nvPr/>
            </p:nvSpPr>
            <p:spPr bwMode="auto">
              <a:xfrm rot="10800000">
                <a:off x="0" y="198"/>
                <a:ext cx="669" cy="15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3543" name="Rectangle 9">
                <a:extLst>
                  <a:ext uri="{FF2B5EF4-FFF2-40B4-BE49-F238E27FC236}">
                    <a16:creationId xmlns:a16="http://schemas.microsoft.com/office/drawing/2014/main" id="{88DCDE81-B5E2-4372-8807-04C4E4D46FB6}"/>
                  </a:ext>
                </a:extLst>
              </p:cNvPr>
              <p:cNvSpPr>
                <a:spLocks/>
              </p:cNvSpPr>
              <p:nvPr/>
            </p:nvSpPr>
            <p:spPr bwMode="auto">
              <a:xfrm>
                <a:off x="295" y="30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200">
                    <a:latin typeface="Calibri" panose="020F0502020204030204" pitchFamily="34" charset="0"/>
                    <a:ea typeface="ヒラギノ角ゴ ProN W3"/>
                    <a:cs typeface="ヒラギノ角ゴ ProN W3"/>
                    <a:sym typeface="Open Sans"/>
                  </a:rPr>
                  <a:t>Ipsum is simply dummy text of the printing and typesetting industry.</a:t>
                </a:r>
              </a:p>
            </p:txBody>
          </p:sp>
        </p:grpSp>
        <p:grpSp>
          <p:nvGrpSpPr>
            <p:cNvPr id="63494" name="Group 15">
              <a:extLst>
                <a:ext uri="{FF2B5EF4-FFF2-40B4-BE49-F238E27FC236}">
                  <a16:creationId xmlns:a16="http://schemas.microsoft.com/office/drawing/2014/main" id="{2F5333A8-13E6-4486-B41B-3ED0A684913D}"/>
                </a:ext>
              </a:extLst>
            </p:cNvPr>
            <p:cNvGrpSpPr>
              <a:grpSpLocks/>
            </p:cNvGrpSpPr>
            <p:nvPr/>
          </p:nvGrpSpPr>
          <p:grpSpPr bwMode="auto">
            <a:xfrm>
              <a:off x="1011238" y="2797175"/>
              <a:ext cx="398462" cy="384175"/>
              <a:chOff x="0" y="0"/>
              <a:chExt cx="669" cy="646"/>
            </a:xfrm>
          </p:grpSpPr>
          <p:sp>
            <p:nvSpPr>
              <p:cNvPr id="63537" name="Rectangle 11">
                <a:extLst>
                  <a:ext uri="{FF2B5EF4-FFF2-40B4-BE49-F238E27FC236}">
                    <a16:creationId xmlns:a16="http://schemas.microsoft.com/office/drawing/2014/main" id="{ACDD9CB9-E194-4350-8286-1C058C4C9F1A}"/>
                  </a:ext>
                </a:extLst>
              </p:cNvPr>
              <p:cNvSpPr>
                <a:spLocks/>
              </p:cNvSpPr>
              <p:nvPr/>
            </p:nvSpPr>
            <p:spPr bwMode="auto">
              <a:xfrm>
                <a:off x="0" y="0"/>
                <a:ext cx="669" cy="646"/>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grpSp>
            <p:nvGrpSpPr>
              <p:cNvPr id="63538" name="Group 14">
                <a:extLst>
                  <a:ext uri="{FF2B5EF4-FFF2-40B4-BE49-F238E27FC236}">
                    <a16:creationId xmlns:a16="http://schemas.microsoft.com/office/drawing/2014/main" id="{DAD3A950-F110-4989-A467-6EEB9CB5ACB0}"/>
                  </a:ext>
                </a:extLst>
              </p:cNvPr>
              <p:cNvGrpSpPr>
                <a:grpSpLocks/>
              </p:cNvGrpSpPr>
              <p:nvPr/>
            </p:nvGrpSpPr>
            <p:grpSpPr bwMode="auto">
              <a:xfrm>
                <a:off x="126" y="125"/>
                <a:ext cx="393" cy="397"/>
                <a:chOff x="0" y="0"/>
                <a:chExt cx="392" cy="397"/>
              </a:xfrm>
            </p:grpSpPr>
            <p:sp>
              <p:nvSpPr>
                <p:cNvPr id="63539" name="AutoShape 12">
                  <a:extLst>
                    <a:ext uri="{FF2B5EF4-FFF2-40B4-BE49-F238E27FC236}">
                      <a16:creationId xmlns:a16="http://schemas.microsoft.com/office/drawing/2014/main" id="{775CD633-9B03-41EC-8B88-5B8C163B479C}"/>
                    </a:ext>
                  </a:extLst>
                </p:cNvPr>
                <p:cNvSpPr>
                  <a:spLocks/>
                </p:cNvSpPr>
                <p:nvPr/>
              </p:nvSpPr>
              <p:spPr bwMode="auto">
                <a:xfrm>
                  <a:off x="179" y="0"/>
                  <a:ext cx="213" cy="155"/>
                </a:xfrm>
                <a:custGeom>
                  <a:avLst/>
                  <a:gdLst>
                    <a:gd name="T0" fmla="*/ 0 w 21531"/>
                    <a:gd name="T1" fmla="*/ 0 h 21506"/>
                    <a:gd name="T2" fmla="*/ 0 w 21531"/>
                    <a:gd name="T3" fmla="*/ 0 h 21506"/>
                    <a:gd name="T4" fmla="*/ 0 w 21531"/>
                    <a:gd name="T5" fmla="*/ 0 h 21506"/>
                    <a:gd name="T6" fmla="*/ 0 w 21531"/>
                    <a:gd name="T7" fmla="*/ 0 h 21506"/>
                    <a:gd name="T8" fmla="*/ 0 w 21531"/>
                    <a:gd name="T9" fmla="*/ 0 h 21506"/>
                    <a:gd name="T10" fmla="*/ 0 w 21531"/>
                    <a:gd name="T11" fmla="*/ 0 h 21506"/>
                    <a:gd name="T12" fmla="*/ 0 w 21531"/>
                    <a:gd name="T13" fmla="*/ 0 h 21506"/>
                    <a:gd name="T14" fmla="*/ 0 w 21531"/>
                    <a:gd name="T15" fmla="*/ 0 h 21506"/>
                    <a:gd name="T16" fmla="*/ 0 w 21531"/>
                    <a:gd name="T17" fmla="*/ 0 h 21506"/>
                    <a:gd name="T18" fmla="*/ 0 w 21531"/>
                    <a:gd name="T19" fmla="*/ 0 h 21506"/>
                    <a:gd name="T20" fmla="*/ 0 w 21531"/>
                    <a:gd name="T21" fmla="*/ 0 h 21506"/>
                    <a:gd name="T22" fmla="*/ 0 w 21531"/>
                    <a:gd name="T23" fmla="*/ 0 h 21506"/>
                    <a:gd name="T24" fmla="*/ 0 w 21531"/>
                    <a:gd name="T25" fmla="*/ 0 h 21506"/>
                    <a:gd name="T26" fmla="*/ 0 w 21531"/>
                    <a:gd name="T27" fmla="*/ 0 h 21506"/>
                    <a:gd name="T28" fmla="*/ 0 w 21531"/>
                    <a:gd name="T29" fmla="*/ 0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3540" name="AutoShape 13">
                  <a:extLst>
                    <a:ext uri="{FF2B5EF4-FFF2-40B4-BE49-F238E27FC236}">
                      <a16:creationId xmlns:a16="http://schemas.microsoft.com/office/drawing/2014/main" id="{211163F6-3F60-4E01-B802-7226BFEFF126}"/>
                    </a:ext>
                  </a:extLst>
                </p:cNvPr>
                <p:cNvSpPr>
                  <a:spLocks/>
                </p:cNvSpPr>
                <p:nvPr/>
              </p:nvSpPr>
              <p:spPr bwMode="auto">
                <a:xfrm>
                  <a:off x="0" y="114"/>
                  <a:ext cx="283" cy="2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3495" name="Group 19">
              <a:extLst>
                <a:ext uri="{FF2B5EF4-FFF2-40B4-BE49-F238E27FC236}">
                  <a16:creationId xmlns:a16="http://schemas.microsoft.com/office/drawing/2014/main" id="{FA33E0FF-D8BE-413C-864E-CA2F8576280D}"/>
                </a:ext>
              </a:extLst>
            </p:cNvPr>
            <p:cNvGrpSpPr>
              <a:grpSpLocks/>
            </p:cNvGrpSpPr>
            <p:nvPr/>
          </p:nvGrpSpPr>
          <p:grpSpPr bwMode="auto">
            <a:xfrm>
              <a:off x="2144713" y="2994025"/>
              <a:ext cx="1507119" cy="1407318"/>
              <a:chOff x="0" y="0"/>
              <a:chExt cx="2532" cy="2364"/>
            </a:xfrm>
          </p:grpSpPr>
          <p:sp>
            <p:nvSpPr>
              <p:cNvPr id="63534" name="Rectangle 16">
                <a:extLst>
                  <a:ext uri="{FF2B5EF4-FFF2-40B4-BE49-F238E27FC236}">
                    <a16:creationId xmlns:a16="http://schemas.microsoft.com/office/drawing/2014/main" id="{CD58AF98-5EFC-4621-9066-C98577E6A823}"/>
                  </a:ext>
                </a:extLst>
              </p:cNvPr>
              <p:cNvSpPr>
                <a:spLocks/>
              </p:cNvSpPr>
              <p:nvPr/>
            </p:nvSpPr>
            <p:spPr bwMode="auto">
              <a:xfrm>
                <a:off x="808" y="1359"/>
                <a:ext cx="155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6B8C9C"/>
                    </a:solidFill>
                    <a:latin typeface="Calibri" panose="020F0502020204030204" pitchFamily="34" charset="0"/>
                    <a:ea typeface="ヒラギノ角ゴ ProN W3"/>
                    <a:cs typeface="ヒラギノ角ゴ ProN W3"/>
                    <a:sym typeface="Open Sans Light"/>
                  </a:rPr>
                  <a:t>Confirmation</a:t>
                </a:r>
              </a:p>
            </p:txBody>
          </p:sp>
          <p:sp>
            <p:nvSpPr>
              <p:cNvPr id="63535" name="AutoShape 17">
                <a:extLst>
                  <a:ext uri="{FF2B5EF4-FFF2-40B4-BE49-F238E27FC236}">
                    <a16:creationId xmlns:a16="http://schemas.microsoft.com/office/drawing/2014/main" id="{D2AF47EC-8E7C-4037-87D5-77F60547D158}"/>
                  </a:ext>
                </a:extLst>
              </p:cNvPr>
              <p:cNvSpPr>
                <a:spLocks/>
              </p:cNvSpPr>
              <p:nvPr/>
            </p:nvSpPr>
            <p:spPr bwMode="auto">
              <a:xfrm flipH="1">
                <a:off x="0" y="0"/>
                <a:ext cx="669" cy="156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3536" name="Rectangle 18">
                <a:extLst>
                  <a:ext uri="{FF2B5EF4-FFF2-40B4-BE49-F238E27FC236}">
                    <a16:creationId xmlns:a16="http://schemas.microsoft.com/office/drawing/2014/main" id="{F524DBF1-56B2-4CAB-B8D2-2200FF418318}"/>
                  </a:ext>
                </a:extLst>
              </p:cNvPr>
              <p:cNvSpPr>
                <a:spLocks/>
              </p:cNvSpPr>
              <p:nvPr/>
            </p:nvSpPr>
            <p:spPr bwMode="auto">
              <a:xfrm>
                <a:off x="769" y="1703"/>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200">
                    <a:latin typeface="Calibri" panose="020F0502020204030204" pitchFamily="34" charset="0"/>
                    <a:ea typeface="ヒラギノ角ゴ ProN W3"/>
                    <a:cs typeface="ヒラギノ角ゴ ProN W3"/>
                    <a:sym typeface="Open Sans"/>
                  </a:rPr>
                  <a:t>Lorem Ipsum is simply text of the printing and typesetting industry.</a:t>
                </a:r>
              </a:p>
            </p:txBody>
          </p:sp>
        </p:grpSp>
        <p:grpSp>
          <p:nvGrpSpPr>
            <p:cNvPr id="63496" name="Group 23">
              <a:extLst>
                <a:ext uri="{FF2B5EF4-FFF2-40B4-BE49-F238E27FC236}">
                  <a16:creationId xmlns:a16="http://schemas.microsoft.com/office/drawing/2014/main" id="{BEEF8112-4AB6-4227-9B1C-19D27388FD4E}"/>
                </a:ext>
              </a:extLst>
            </p:cNvPr>
            <p:cNvGrpSpPr>
              <a:grpSpLocks/>
            </p:cNvGrpSpPr>
            <p:nvPr/>
          </p:nvGrpSpPr>
          <p:grpSpPr bwMode="auto">
            <a:xfrm>
              <a:off x="3271838" y="1928813"/>
              <a:ext cx="1408112" cy="1050925"/>
              <a:chOff x="0" y="0"/>
              <a:chExt cx="2363" cy="1765"/>
            </a:xfrm>
          </p:grpSpPr>
          <p:sp>
            <p:nvSpPr>
              <p:cNvPr id="63531" name="Rectangle 20">
                <a:extLst>
                  <a:ext uri="{FF2B5EF4-FFF2-40B4-BE49-F238E27FC236}">
                    <a16:creationId xmlns:a16="http://schemas.microsoft.com/office/drawing/2014/main" id="{1A116DCB-4149-499A-A602-5981400313BB}"/>
                  </a:ext>
                </a:extLst>
              </p:cNvPr>
              <p:cNvSpPr>
                <a:spLocks/>
              </p:cNvSpPr>
              <p:nvPr/>
            </p:nvSpPr>
            <p:spPr bwMode="auto">
              <a:xfrm>
                <a:off x="809" y="2"/>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BA8F95"/>
                    </a:solidFill>
                    <a:latin typeface="Calibri" panose="020F0502020204030204" pitchFamily="34" charset="0"/>
                    <a:ea typeface="ヒラギノ角ゴ ProN W3"/>
                    <a:cs typeface="ヒラギノ角ゴ ProN W3"/>
                    <a:sym typeface="Open Sans Light"/>
                  </a:rPr>
                  <a:t>Review</a:t>
                </a:r>
              </a:p>
            </p:txBody>
          </p:sp>
          <p:sp>
            <p:nvSpPr>
              <p:cNvPr id="63532" name="AutoShape 21">
                <a:extLst>
                  <a:ext uri="{FF2B5EF4-FFF2-40B4-BE49-F238E27FC236}">
                    <a16:creationId xmlns:a16="http://schemas.microsoft.com/office/drawing/2014/main" id="{DCEB49EC-E9FE-4578-B825-27A361832693}"/>
                  </a:ext>
                </a:extLst>
              </p:cNvPr>
              <p:cNvSpPr>
                <a:spLocks/>
              </p:cNvSpPr>
              <p:nvPr/>
            </p:nvSpPr>
            <p:spPr bwMode="auto">
              <a:xfrm rot="10800000">
                <a:off x="0" y="198"/>
                <a:ext cx="669" cy="15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3533" name="Rectangle 22">
                <a:extLst>
                  <a:ext uri="{FF2B5EF4-FFF2-40B4-BE49-F238E27FC236}">
                    <a16:creationId xmlns:a16="http://schemas.microsoft.com/office/drawing/2014/main" id="{220786B2-9E31-459D-AF29-F33DCBB1A368}"/>
                  </a:ext>
                </a:extLst>
              </p:cNvPr>
              <p:cNvSpPr>
                <a:spLocks/>
              </p:cNvSpPr>
              <p:nvPr/>
            </p:nvSpPr>
            <p:spPr bwMode="auto">
              <a:xfrm>
                <a:off x="315" y="368"/>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200">
                    <a:latin typeface="Calibri" panose="020F0502020204030204" pitchFamily="34" charset="0"/>
                    <a:ea typeface="ヒラギノ角ゴ ProN W3"/>
                    <a:cs typeface="ヒラギノ角ゴ ProN W3"/>
                    <a:sym typeface="Open Sans"/>
                  </a:rPr>
                  <a:t>Ipsum is simply dummy text of the printing and typesetting industry.</a:t>
                </a:r>
              </a:p>
            </p:txBody>
          </p:sp>
        </p:grpSp>
        <p:grpSp>
          <p:nvGrpSpPr>
            <p:cNvPr id="63497" name="Group 27">
              <a:extLst>
                <a:ext uri="{FF2B5EF4-FFF2-40B4-BE49-F238E27FC236}">
                  <a16:creationId xmlns:a16="http://schemas.microsoft.com/office/drawing/2014/main" id="{AA306408-A095-4498-89D4-522488C882BE}"/>
                </a:ext>
              </a:extLst>
            </p:cNvPr>
            <p:cNvGrpSpPr>
              <a:grpSpLocks/>
            </p:cNvGrpSpPr>
            <p:nvPr/>
          </p:nvGrpSpPr>
          <p:grpSpPr bwMode="auto">
            <a:xfrm>
              <a:off x="4400550" y="2994025"/>
              <a:ext cx="1406525" cy="1398390"/>
              <a:chOff x="0" y="0"/>
              <a:chExt cx="2363" cy="2349"/>
            </a:xfrm>
          </p:grpSpPr>
          <p:sp>
            <p:nvSpPr>
              <p:cNvPr id="63528" name="Rectangle 24">
                <a:extLst>
                  <a:ext uri="{FF2B5EF4-FFF2-40B4-BE49-F238E27FC236}">
                    <a16:creationId xmlns:a16="http://schemas.microsoft.com/office/drawing/2014/main" id="{D4F07C5B-C0FB-4863-828F-FF07D61A0524}"/>
                  </a:ext>
                </a:extLst>
              </p:cNvPr>
              <p:cNvSpPr>
                <a:spLocks/>
              </p:cNvSpPr>
              <p:nvPr/>
            </p:nvSpPr>
            <p:spPr bwMode="auto">
              <a:xfrm>
                <a:off x="809" y="1358"/>
                <a:ext cx="155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919098"/>
                    </a:solidFill>
                    <a:latin typeface="Calibri" panose="020F0502020204030204" pitchFamily="34" charset="0"/>
                    <a:ea typeface="ヒラギノ角ゴ ProN W3"/>
                    <a:cs typeface="ヒラギノ角ゴ ProN W3"/>
                    <a:sym typeface="Open Sans Light"/>
                  </a:rPr>
                  <a:t>Printing</a:t>
                </a:r>
              </a:p>
            </p:txBody>
          </p:sp>
          <p:sp>
            <p:nvSpPr>
              <p:cNvPr id="63529" name="AutoShape 25">
                <a:extLst>
                  <a:ext uri="{FF2B5EF4-FFF2-40B4-BE49-F238E27FC236}">
                    <a16:creationId xmlns:a16="http://schemas.microsoft.com/office/drawing/2014/main" id="{D1F91935-5314-4172-B4A1-D1A85DFEBEBF}"/>
                  </a:ext>
                </a:extLst>
              </p:cNvPr>
              <p:cNvSpPr>
                <a:spLocks/>
              </p:cNvSpPr>
              <p:nvPr/>
            </p:nvSpPr>
            <p:spPr bwMode="auto">
              <a:xfrm flipH="1">
                <a:off x="0" y="0"/>
                <a:ext cx="669" cy="156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3530" name="Rectangle 26">
                <a:extLst>
                  <a:ext uri="{FF2B5EF4-FFF2-40B4-BE49-F238E27FC236}">
                    <a16:creationId xmlns:a16="http://schemas.microsoft.com/office/drawing/2014/main" id="{94B31E1F-C039-4930-8D00-C4C89CB73F7E}"/>
                  </a:ext>
                </a:extLst>
              </p:cNvPr>
              <p:cNvSpPr>
                <a:spLocks/>
              </p:cNvSpPr>
              <p:nvPr/>
            </p:nvSpPr>
            <p:spPr bwMode="auto">
              <a:xfrm>
                <a:off x="335" y="1688"/>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200">
                    <a:latin typeface="Calibri" panose="020F0502020204030204" pitchFamily="34" charset="0"/>
                    <a:ea typeface="ヒラギノ角ゴ ProN W3"/>
                    <a:cs typeface="ヒラギノ角ゴ ProN W3"/>
                    <a:sym typeface="Open Sans"/>
                  </a:rPr>
                  <a:t>Lorem  is simply dummy text of the printing and typesetting industry.</a:t>
                </a:r>
              </a:p>
            </p:txBody>
          </p:sp>
        </p:grpSp>
        <p:grpSp>
          <p:nvGrpSpPr>
            <p:cNvPr id="63498" name="Group 31">
              <a:extLst>
                <a:ext uri="{FF2B5EF4-FFF2-40B4-BE49-F238E27FC236}">
                  <a16:creationId xmlns:a16="http://schemas.microsoft.com/office/drawing/2014/main" id="{6C62716F-6512-477A-9A1C-EE643DCB1C59}"/>
                </a:ext>
              </a:extLst>
            </p:cNvPr>
            <p:cNvGrpSpPr>
              <a:grpSpLocks/>
            </p:cNvGrpSpPr>
            <p:nvPr/>
          </p:nvGrpSpPr>
          <p:grpSpPr bwMode="auto">
            <a:xfrm>
              <a:off x="5527675" y="1879392"/>
              <a:ext cx="1388073" cy="1100346"/>
              <a:chOff x="0" y="-83"/>
              <a:chExt cx="2332" cy="1848"/>
            </a:xfrm>
          </p:grpSpPr>
          <p:sp>
            <p:nvSpPr>
              <p:cNvPr id="63525" name="Rectangle 28">
                <a:extLst>
                  <a:ext uri="{FF2B5EF4-FFF2-40B4-BE49-F238E27FC236}">
                    <a16:creationId xmlns:a16="http://schemas.microsoft.com/office/drawing/2014/main" id="{036D6533-1A50-440A-8721-411CA4BD5E69}"/>
                  </a:ext>
                </a:extLst>
              </p:cNvPr>
              <p:cNvSpPr>
                <a:spLocks/>
              </p:cNvSpPr>
              <p:nvPr/>
            </p:nvSpPr>
            <p:spPr bwMode="auto">
              <a:xfrm>
                <a:off x="777" y="-83"/>
                <a:ext cx="155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86C8CE"/>
                    </a:solidFill>
                    <a:latin typeface="Calibri" panose="020F0502020204030204" pitchFamily="34" charset="0"/>
                    <a:ea typeface="ヒラギノ角ゴ ProN W3"/>
                    <a:cs typeface="ヒラギノ角ゴ ProN W3"/>
                    <a:sym typeface="Open Sans Light"/>
                  </a:rPr>
                  <a:t>Packing</a:t>
                </a:r>
              </a:p>
            </p:txBody>
          </p:sp>
          <p:sp>
            <p:nvSpPr>
              <p:cNvPr id="63526" name="AutoShape 29">
                <a:extLst>
                  <a:ext uri="{FF2B5EF4-FFF2-40B4-BE49-F238E27FC236}">
                    <a16:creationId xmlns:a16="http://schemas.microsoft.com/office/drawing/2014/main" id="{8A5948AF-6736-4A21-976A-5F5679E04D0E}"/>
                  </a:ext>
                </a:extLst>
              </p:cNvPr>
              <p:cNvSpPr>
                <a:spLocks/>
              </p:cNvSpPr>
              <p:nvPr/>
            </p:nvSpPr>
            <p:spPr bwMode="auto">
              <a:xfrm rot="10800000">
                <a:off x="0" y="198"/>
                <a:ext cx="669" cy="15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3527" name="Rectangle 30">
                <a:extLst>
                  <a:ext uri="{FF2B5EF4-FFF2-40B4-BE49-F238E27FC236}">
                    <a16:creationId xmlns:a16="http://schemas.microsoft.com/office/drawing/2014/main" id="{AC574C7A-FA54-4648-90BC-31D1929B1A73}"/>
                  </a:ext>
                </a:extLst>
              </p:cNvPr>
              <p:cNvSpPr>
                <a:spLocks/>
              </p:cNvSpPr>
              <p:nvPr/>
            </p:nvSpPr>
            <p:spPr bwMode="auto">
              <a:xfrm>
                <a:off x="334" y="303"/>
                <a:ext cx="1763"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200">
                    <a:latin typeface="Calibri" panose="020F0502020204030204" pitchFamily="34" charset="0"/>
                    <a:ea typeface="ヒラギノ角ゴ ProN W3"/>
                    <a:cs typeface="ヒラギノ角ゴ ProN W3"/>
                    <a:sym typeface="Open Sans"/>
                  </a:rPr>
                  <a:t>Ipsum is simply dummy text of the printing and typesetting industry.</a:t>
                </a:r>
              </a:p>
            </p:txBody>
          </p:sp>
        </p:grpSp>
        <p:grpSp>
          <p:nvGrpSpPr>
            <p:cNvPr id="63499" name="Group 35">
              <a:extLst>
                <a:ext uri="{FF2B5EF4-FFF2-40B4-BE49-F238E27FC236}">
                  <a16:creationId xmlns:a16="http://schemas.microsoft.com/office/drawing/2014/main" id="{2FBE3985-26D7-40FF-9A8D-7FAD62112389}"/>
                </a:ext>
              </a:extLst>
            </p:cNvPr>
            <p:cNvGrpSpPr>
              <a:grpSpLocks/>
            </p:cNvGrpSpPr>
            <p:nvPr/>
          </p:nvGrpSpPr>
          <p:grpSpPr bwMode="auto">
            <a:xfrm>
              <a:off x="6650038" y="2994025"/>
              <a:ext cx="1271997" cy="1407413"/>
              <a:chOff x="0" y="0"/>
              <a:chExt cx="2136" cy="2362"/>
            </a:xfrm>
          </p:grpSpPr>
          <p:sp>
            <p:nvSpPr>
              <p:cNvPr id="63522" name="Rectangle 32">
                <a:extLst>
                  <a:ext uri="{FF2B5EF4-FFF2-40B4-BE49-F238E27FC236}">
                    <a16:creationId xmlns:a16="http://schemas.microsoft.com/office/drawing/2014/main" id="{DB966BB9-9BB3-4C52-A7E9-34AC2A65F3B0}"/>
                  </a:ext>
                </a:extLst>
              </p:cNvPr>
              <p:cNvSpPr>
                <a:spLocks/>
              </p:cNvSpPr>
              <p:nvPr/>
            </p:nvSpPr>
            <p:spPr bwMode="auto">
              <a:xfrm>
                <a:off x="807" y="1359"/>
                <a:ext cx="1260"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200">
                    <a:solidFill>
                      <a:srgbClr val="6B8C9C"/>
                    </a:solidFill>
                    <a:latin typeface="Calibri" panose="020F0502020204030204" pitchFamily="34" charset="0"/>
                    <a:ea typeface="ヒラギノ角ゴ ProN W3"/>
                    <a:cs typeface="ヒラギノ角ゴ ProN W3"/>
                    <a:sym typeface="Open Sans Light"/>
                  </a:rPr>
                  <a:t>Finish</a:t>
                </a:r>
              </a:p>
            </p:txBody>
          </p:sp>
          <p:sp>
            <p:nvSpPr>
              <p:cNvPr id="63523" name="AutoShape 33">
                <a:extLst>
                  <a:ext uri="{FF2B5EF4-FFF2-40B4-BE49-F238E27FC236}">
                    <a16:creationId xmlns:a16="http://schemas.microsoft.com/office/drawing/2014/main" id="{DACFCA74-C064-4698-9AB5-7E115F8F9E06}"/>
                  </a:ext>
                </a:extLst>
              </p:cNvPr>
              <p:cNvSpPr>
                <a:spLocks/>
              </p:cNvSpPr>
              <p:nvPr/>
            </p:nvSpPr>
            <p:spPr bwMode="auto">
              <a:xfrm flipH="1">
                <a:off x="0" y="0"/>
                <a:ext cx="669" cy="156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3524" name="Rectangle 34">
                <a:extLst>
                  <a:ext uri="{FF2B5EF4-FFF2-40B4-BE49-F238E27FC236}">
                    <a16:creationId xmlns:a16="http://schemas.microsoft.com/office/drawing/2014/main" id="{FE021EF3-5B0D-4FC1-801E-0816A1AB3578}"/>
                  </a:ext>
                </a:extLst>
              </p:cNvPr>
              <p:cNvSpPr>
                <a:spLocks/>
              </p:cNvSpPr>
              <p:nvPr/>
            </p:nvSpPr>
            <p:spPr bwMode="auto">
              <a:xfrm>
                <a:off x="373" y="1701"/>
                <a:ext cx="1763"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200">
                    <a:latin typeface="Calibri" panose="020F0502020204030204" pitchFamily="34" charset="0"/>
                    <a:ea typeface="ヒラギノ角ゴ ProN W3"/>
                    <a:cs typeface="ヒラギノ角ゴ ProN W3"/>
                    <a:sym typeface="Open Sans"/>
                  </a:rPr>
                  <a:t>Lorem Ipsum is simply dummyof the printing and typesetting industry.</a:t>
                </a:r>
              </a:p>
            </p:txBody>
          </p:sp>
        </p:grpSp>
        <p:grpSp>
          <p:nvGrpSpPr>
            <p:cNvPr id="63500" name="Group 40">
              <a:extLst>
                <a:ext uri="{FF2B5EF4-FFF2-40B4-BE49-F238E27FC236}">
                  <a16:creationId xmlns:a16="http://schemas.microsoft.com/office/drawing/2014/main" id="{428A7CDD-BBA6-4546-B4ED-359E738FC0DE}"/>
                </a:ext>
              </a:extLst>
            </p:cNvPr>
            <p:cNvGrpSpPr>
              <a:grpSpLocks/>
            </p:cNvGrpSpPr>
            <p:nvPr/>
          </p:nvGrpSpPr>
          <p:grpSpPr bwMode="auto">
            <a:xfrm>
              <a:off x="2139950" y="2797175"/>
              <a:ext cx="398463" cy="384175"/>
              <a:chOff x="0" y="0"/>
              <a:chExt cx="669" cy="646"/>
            </a:xfrm>
          </p:grpSpPr>
          <p:sp>
            <p:nvSpPr>
              <p:cNvPr id="63518" name="Rectangle 36">
                <a:extLst>
                  <a:ext uri="{FF2B5EF4-FFF2-40B4-BE49-F238E27FC236}">
                    <a16:creationId xmlns:a16="http://schemas.microsoft.com/office/drawing/2014/main" id="{9543EFA1-9624-4A7D-BE80-D96C8CCC2305}"/>
                  </a:ext>
                </a:extLst>
              </p:cNvPr>
              <p:cNvSpPr>
                <a:spLocks/>
              </p:cNvSpPr>
              <p:nvPr/>
            </p:nvSpPr>
            <p:spPr bwMode="auto">
              <a:xfrm>
                <a:off x="0" y="0"/>
                <a:ext cx="669" cy="646"/>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grpSp>
            <p:nvGrpSpPr>
              <p:cNvPr id="63519" name="Group 39">
                <a:extLst>
                  <a:ext uri="{FF2B5EF4-FFF2-40B4-BE49-F238E27FC236}">
                    <a16:creationId xmlns:a16="http://schemas.microsoft.com/office/drawing/2014/main" id="{951332B7-8F6B-4A3F-BA06-4D3085F9DC84}"/>
                  </a:ext>
                </a:extLst>
              </p:cNvPr>
              <p:cNvGrpSpPr>
                <a:grpSpLocks/>
              </p:cNvGrpSpPr>
              <p:nvPr/>
            </p:nvGrpSpPr>
            <p:grpSpPr bwMode="auto">
              <a:xfrm>
                <a:off x="221" y="125"/>
                <a:ext cx="234" cy="412"/>
                <a:chOff x="0" y="0"/>
                <a:chExt cx="233" cy="412"/>
              </a:xfrm>
            </p:grpSpPr>
            <p:sp>
              <p:nvSpPr>
                <p:cNvPr id="63520" name="AutoShape 37">
                  <a:extLst>
                    <a:ext uri="{FF2B5EF4-FFF2-40B4-BE49-F238E27FC236}">
                      <a16:creationId xmlns:a16="http://schemas.microsoft.com/office/drawing/2014/main" id="{DE9082F9-2CE1-4DBF-B540-7465763FA32D}"/>
                    </a:ext>
                  </a:extLst>
                </p:cNvPr>
                <p:cNvSpPr>
                  <a:spLocks/>
                </p:cNvSpPr>
                <p:nvPr/>
              </p:nvSpPr>
              <p:spPr bwMode="auto">
                <a:xfrm>
                  <a:off x="40" y="0"/>
                  <a:ext cx="151"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cubicBezTo>
                        <a:pt x="16764" y="21600"/>
                        <a:pt x="21600" y="19067"/>
                        <a:pt x="21600" y="15944"/>
                      </a:cubicBezTo>
                      <a:lnTo>
                        <a:pt x="21600" y="5657"/>
                      </a:lnTo>
                      <a:cubicBezTo>
                        <a:pt x="21600" y="2532"/>
                        <a:pt x="16764" y="0"/>
                        <a:pt x="10800" y="0"/>
                      </a:cubicBezTo>
                      <a:cubicBezTo>
                        <a:pt x="4834" y="0"/>
                        <a:pt x="0" y="2532"/>
                        <a:pt x="0" y="5657"/>
                      </a:cubicBezTo>
                      <a:lnTo>
                        <a:pt x="0" y="15944"/>
                      </a:lnTo>
                      <a:cubicBezTo>
                        <a:pt x="0" y="19067"/>
                        <a:pt x="4834" y="21600"/>
                        <a:pt x="10800" y="21600"/>
                      </a:cubicBezTo>
                      <a:close/>
                      <a:moveTo>
                        <a:pt x="108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3521" name="AutoShape 38">
                  <a:extLst>
                    <a:ext uri="{FF2B5EF4-FFF2-40B4-BE49-F238E27FC236}">
                      <a16:creationId xmlns:a16="http://schemas.microsoft.com/office/drawing/2014/main" id="{E42BC044-E98B-4609-B3F2-5A32B793FE44}"/>
                    </a:ext>
                  </a:extLst>
                </p:cNvPr>
                <p:cNvSpPr>
                  <a:spLocks/>
                </p:cNvSpPr>
                <p:nvPr/>
              </p:nvSpPr>
              <p:spPr bwMode="auto">
                <a:xfrm>
                  <a:off x="0" y="144"/>
                  <a:ext cx="233" cy="2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600" h="21600">
                      <a:moveTo>
                        <a:pt x="20329" y="0"/>
                      </a:moveTo>
                      <a:lnTo>
                        <a:pt x="20329" y="5536"/>
                      </a:lnTo>
                      <a:cubicBezTo>
                        <a:pt x="20329" y="10113"/>
                        <a:pt x="16053" y="13837"/>
                        <a:pt x="10800" y="13837"/>
                      </a:cubicBezTo>
                      <a:cubicBezTo>
                        <a:pt x="5545" y="13837"/>
                        <a:pt x="1271" y="10113"/>
                        <a:pt x="1271" y="5536"/>
                      </a:cubicBezTo>
                      <a:lnTo>
                        <a:pt x="1271" y="0"/>
                      </a:lnTo>
                      <a:lnTo>
                        <a:pt x="0" y="0"/>
                      </a:lnTo>
                      <a:lnTo>
                        <a:pt x="0" y="5536"/>
                      </a:lnTo>
                      <a:cubicBezTo>
                        <a:pt x="0" y="10562"/>
                        <a:pt x="4550" y="14668"/>
                        <a:pt x="10248" y="14921"/>
                      </a:cubicBezTo>
                      <a:lnTo>
                        <a:pt x="10169" y="14921"/>
                      </a:lnTo>
                      <a:lnTo>
                        <a:pt x="10169" y="20493"/>
                      </a:lnTo>
                      <a:lnTo>
                        <a:pt x="4448" y="20493"/>
                      </a:lnTo>
                      <a:lnTo>
                        <a:pt x="4448" y="21600"/>
                      </a:lnTo>
                      <a:lnTo>
                        <a:pt x="17152" y="21600"/>
                      </a:lnTo>
                      <a:lnTo>
                        <a:pt x="17152" y="20493"/>
                      </a:lnTo>
                      <a:lnTo>
                        <a:pt x="11438" y="20493"/>
                      </a:lnTo>
                      <a:lnTo>
                        <a:pt x="11438" y="14921"/>
                      </a:lnTo>
                      <a:lnTo>
                        <a:pt x="11350" y="14921"/>
                      </a:lnTo>
                      <a:cubicBezTo>
                        <a:pt x="17050" y="14668"/>
                        <a:pt x="21600" y="10562"/>
                        <a:pt x="21600" y="5536"/>
                      </a:cubicBezTo>
                      <a:lnTo>
                        <a:pt x="21600" y="0"/>
                      </a:lnTo>
                      <a:cubicBezTo>
                        <a:pt x="21600" y="0"/>
                        <a:pt x="20329" y="0"/>
                        <a:pt x="20329" y="0"/>
                      </a:cubicBezTo>
                      <a:close/>
                      <a:moveTo>
                        <a:pt x="2032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3501" name="Group 43">
              <a:extLst>
                <a:ext uri="{FF2B5EF4-FFF2-40B4-BE49-F238E27FC236}">
                  <a16:creationId xmlns:a16="http://schemas.microsoft.com/office/drawing/2014/main" id="{B385CAEB-39C7-4D32-9917-E48BD7684711}"/>
                </a:ext>
              </a:extLst>
            </p:cNvPr>
            <p:cNvGrpSpPr>
              <a:grpSpLocks/>
            </p:cNvGrpSpPr>
            <p:nvPr/>
          </p:nvGrpSpPr>
          <p:grpSpPr bwMode="auto">
            <a:xfrm>
              <a:off x="3267075" y="2797175"/>
              <a:ext cx="398463" cy="384175"/>
              <a:chOff x="0" y="0"/>
              <a:chExt cx="669" cy="646"/>
            </a:xfrm>
          </p:grpSpPr>
          <p:sp>
            <p:nvSpPr>
              <p:cNvPr id="63516" name="Rectangle 41">
                <a:extLst>
                  <a:ext uri="{FF2B5EF4-FFF2-40B4-BE49-F238E27FC236}">
                    <a16:creationId xmlns:a16="http://schemas.microsoft.com/office/drawing/2014/main" id="{89E812C9-4592-40F8-85A6-285112F43689}"/>
                  </a:ext>
                </a:extLst>
              </p:cNvPr>
              <p:cNvSpPr>
                <a:spLocks/>
              </p:cNvSpPr>
              <p:nvPr/>
            </p:nvSpPr>
            <p:spPr bwMode="auto">
              <a:xfrm>
                <a:off x="0" y="0"/>
                <a:ext cx="669" cy="646"/>
              </a:xfrm>
              <a:prstGeom prst="rect">
                <a:avLst/>
              </a:prstGeom>
              <a:solidFill>
                <a:srgbClr val="BA8F95"/>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63517" name="AutoShape 42">
                <a:extLst>
                  <a:ext uri="{FF2B5EF4-FFF2-40B4-BE49-F238E27FC236}">
                    <a16:creationId xmlns:a16="http://schemas.microsoft.com/office/drawing/2014/main" id="{E8EAB256-BC58-4675-B562-E52DF17556A6}"/>
                  </a:ext>
                </a:extLst>
              </p:cNvPr>
              <p:cNvSpPr>
                <a:spLocks/>
              </p:cNvSpPr>
              <p:nvPr/>
            </p:nvSpPr>
            <p:spPr bwMode="auto">
              <a:xfrm>
                <a:off x="175" y="157"/>
                <a:ext cx="337" cy="3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718" y="3086"/>
                    </a:moveTo>
                    <a:lnTo>
                      <a:pt x="20718" y="1889"/>
                    </a:lnTo>
                    <a:cubicBezTo>
                      <a:pt x="20718" y="846"/>
                      <a:pt x="19751" y="0"/>
                      <a:pt x="18559" y="0"/>
                    </a:cubicBezTo>
                    <a:lnTo>
                      <a:pt x="4365" y="0"/>
                    </a:lnTo>
                    <a:cubicBezTo>
                      <a:pt x="3172" y="0"/>
                      <a:pt x="2206" y="846"/>
                      <a:pt x="2206" y="1889"/>
                    </a:cubicBezTo>
                    <a:lnTo>
                      <a:pt x="2206" y="3086"/>
                    </a:lnTo>
                    <a:lnTo>
                      <a:pt x="1802" y="3086"/>
                    </a:lnTo>
                    <a:cubicBezTo>
                      <a:pt x="806" y="3086"/>
                      <a:pt x="0" y="3791"/>
                      <a:pt x="0" y="4663"/>
                    </a:cubicBezTo>
                    <a:lnTo>
                      <a:pt x="0" y="7302"/>
                    </a:lnTo>
                    <a:cubicBezTo>
                      <a:pt x="0" y="8172"/>
                      <a:pt x="806" y="8879"/>
                      <a:pt x="1802" y="8879"/>
                    </a:cubicBezTo>
                    <a:lnTo>
                      <a:pt x="9368" y="8879"/>
                    </a:lnTo>
                    <a:lnTo>
                      <a:pt x="9368" y="8876"/>
                    </a:lnTo>
                    <a:lnTo>
                      <a:pt x="10100" y="8876"/>
                    </a:lnTo>
                    <a:cubicBezTo>
                      <a:pt x="10607" y="8876"/>
                      <a:pt x="11020" y="9238"/>
                      <a:pt x="11020" y="9681"/>
                    </a:cubicBezTo>
                    <a:lnTo>
                      <a:pt x="11020" y="12343"/>
                    </a:lnTo>
                    <a:lnTo>
                      <a:pt x="9258" y="12343"/>
                    </a:lnTo>
                    <a:lnTo>
                      <a:pt x="9258" y="21600"/>
                    </a:lnTo>
                    <a:lnTo>
                      <a:pt x="13666" y="21600"/>
                    </a:lnTo>
                    <a:lnTo>
                      <a:pt x="13666" y="12343"/>
                    </a:lnTo>
                    <a:lnTo>
                      <a:pt x="11902" y="12343"/>
                    </a:lnTo>
                    <a:lnTo>
                      <a:pt x="11902" y="9681"/>
                    </a:lnTo>
                    <a:cubicBezTo>
                      <a:pt x="11902" y="8810"/>
                      <a:pt x="11096" y="8105"/>
                      <a:pt x="10100" y="8105"/>
                    </a:cubicBezTo>
                    <a:lnTo>
                      <a:pt x="9008" y="8105"/>
                    </a:lnTo>
                    <a:lnTo>
                      <a:pt x="9008" y="8107"/>
                    </a:lnTo>
                    <a:lnTo>
                      <a:pt x="1802" y="8107"/>
                    </a:lnTo>
                    <a:cubicBezTo>
                      <a:pt x="1294" y="8107"/>
                      <a:pt x="881" y="7746"/>
                      <a:pt x="881" y="7302"/>
                    </a:cubicBezTo>
                    <a:lnTo>
                      <a:pt x="881" y="4663"/>
                    </a:lnTo>
                    <a:cubicBezTo>
                      <a:pt x="881" y="4219"/>
                      <a:pt x="1294" y="3856"/>
                      <a:pt x="1802" y="3856"/>
                    </a:cubicBezTo>
                    <a:lnTo>
                      <a:pt x="2206" y="3856"/>
                    </a:lnTo>
                    <a:lnTo>
                      <a:pt x="2206" y="5054"/>
                    </a:lnTo>
                    <a:cubicBezTo>
                      <a:pt x="2206" y="6097"/>
                      <a:pt x="3172" y="6942"/>
                      <a:pt x="4365" y="6942"/>
                    </a:cubicBezTo>
                    <a:lnTo>
                      <a:pt x="18559" y="6942"/>
                    </a:lnTo>
                    <a:cubicBezTo>
                      <a:pt x="19751" y="6942"/>
                      <a:pt x="20718" y="6097"/>
                      <a:pt x="20718" y="5054"/>
                    </a:cubicBezTo>
                    <a:lnTo>
                      <a:pt x="20718" y="3856"/>
                    </a:lnTo>
                    <a:lnTo>
                      <a:pt x="21600" y="3856"/>
                    </a:lnTo>
                    <a:lnTo>
                      <a:pt x="21600" y="3086"/>
                    </a:lnTo>
                    <a:cubicBezTo>
                      <a:pt x="21600" y="3086"/>
                      <a:pt x="20718" y="3086"/>
                      <a:pt x="20718" y="3086"/>
                    </a:cubicBezTo>
                    <a:close/>
                    <a:moveTo>
                      <a:pt x="20718" y="308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63502" name="Group 48">
              <a:extLst>
                <a:ext uri="{FF2B5EF4-FFF2-40B4-BE49-F238E27FC236}">
                  <a16:creationId xmlns:a16="http://schemas.microsoft.com/office/drawing/2014/main" id="{C76C8E6B-CF84-4925-AF52-1F130A7CF0E8}"/>
                </a:ext>
              </a:extLst>
            </p:cNvPr>
            <p:cNvGrpSpPr>
              <a:grpSpLocks/>
            </p:cNvGrpSpPr>
            <p:nvPr/>
          </p:nvGrpSpPr>
          <p:grpSpPr bwMode="auto">
            <a:xfrm>
              <a:off x="5522913" y="2797175"/>
              <a:ext cx="398462" cy="384175"/>
              <a:chOff x="0" y="0"/>
              <a:chExt cx="669" cy="646"/>
            </a:xfrm>
          </p:grpSpPr>
          <p:sp>
            <p:nvSpPr>
              <p:cNvPr id="63512" name="Rectangle 44">
                <a:extLst>
                  <a:ext uri="{FF2B5EF4-FFF2-40B4-BE49-F238E27FC236}">
                    <a16:creationId xmlns:a16="http://schemas.microsoft.com/office/drawing/2014/main" id="{A38930ED-931C-438B-B9BD-BCBAE6F3C35D}"/>
                  </a:ext>
                </a:extLst>
              </p:cNvPr>
              <p:cNvSpPr>
                <a:spLocks/>
              </p:cNvSpPr>
              <p:nvPr/>
            </p:nvSpPr>
            <p:spPr bwMode="auto">
              <a:xfrm>
                <a:off x="0" y="0"/>
                <a:ext cx="669" cy="646"/>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grpSp>
            <p:nvGrpSpPr>
              <p:cNvPr id="63513" name="Group 47">
                <a:extLst>
                  <a:ext uri="{FF2B5EF4-FFF2-40B4-BE49-F238E27FC236}">
                    <a16:creationId xmlns:a16="http://schemas.microsoft.com/office/drawing/2014/main" id="{9752A4E5-8AFB-41B7-A072-75A227EE602A}"/>
                  </a:ext>
                </a:extLst>
              </p:cNvPr>
              <p:cNvGrpSpPr>
                <a:grpSpLocks/>
              </p:cNvGrpSpPr>
              <p:nvPr/>
            </p:nvGrpSpPr>
            <p:grpSpPr bwMode="auto">
              <a:xfrm>
                <a:off x="171" y="165"/>
                <a:ext cx="330" cy="292"/>
                <a:chOff x="0" y="0"/>
                <a:chExt cx="329" cy="291"/>
              </a:xfrm>
            </p:grpSpPr>
            <p:sp>
              <p:nvSpPr>
                <p:cNvPr id="63514" name="AutoShape 45">
                  <a:extLst>
                    <a:ext uri="{FF2B5EF4-FFF2-40B4-BE49-F238E27FC236}">
                      <a16:creationId xmlns:a16="http://schemas.microsoft.com/office/drawing/2014/main" id="{3F40AFF1-AAB7-48F9-BDE9-8EA5373202A3}"/>
                    </a:ext>
                  </a:extLst>
                </p:cNvPr>
                <p:cNvSpPr>
                  <a:spLocks/>
                </p:cNvSpPr>
                <p:nvPr/>
              </p:nvSpPr>
              <p:spPr bwMode="auto">
                <a:xfrm>
                  <a:off x="0" y="168"/>
                  <a:ext cx="329" cy="12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3515" name="AutoShape 46">
                  <a:extLst>
                    <a:ext uri="{FF2B5EF4-FFF2-40B4-BE49-F238E27FC236}">
                      <a16:creationId xmlns:a16="http://schemas.microsoft.com/office/drawing/2014/main" id="{541B4F9A-DDF1-44F6-B8B3-F14FF7B3A15E}"/>
                    </a:ext>
                  </a:extLst>
                </p:cNvPr>
                <p:cNvSpPr>
                  <a:spLocks/>
                </p:cNvSpPr>
                <p:nvPr/>
              </p:nvSpPr>
              <p:spPr bwMode="auto">
                <a:xfrm>
                  <a:off x="0" y="0"/>
                  <a:ext cx="329" cy="1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3503" name="Group 54">
              <a:extLst>
                <a:ext uri="{FF2B5EF4-FFF2-40B4-BE49-F238E27FC236}">
                  <a16:creationId xmlns:a16="http://schemas.microsoft.com/office/drawing/2014/main" id="{B48B9B4D-2DA7-487F-837A-E1B5174B7BB8}"/>
                </a:ext>
              </a:extLst>
            </p:cNvPr>
            <p:cNvGrpSpPr>
              <a:grpSpLocks/>
            </p:cNvGrpSpPr>
            <p:nvPr/>
          </p:nvGrpSpPr>
          <p:grpSpPr bwMode="auto">
            <a:xfrm>
              <a:off x="4394200" y="2797175"/>
              <a:ext cx="398463" cy="384175"/>
              <a:chOff x="0" y="0"/>
              <a:chExt cx="669" cy="646"/>
            </a:xfrm>
          </p:grpSpPr>
          <p:sp>
            <p:nvSpPr>
              <p:cNvPr id="63507" name="Rectangle 49">
                <a:extLst>
                  <a:ext uri="{FF2B5EF4-FFF2-40B4-BE49-F238E27FC236}">
                    <a16:creationId xmlns:a16="http://schemas.microsoft.com/office/drawing/2014/main" id="{EA88C662-8CA7-4CA4-AC67-BDFB096F64FD}"/>
                  </a:ext>
                </a:extLst>
              </p:cNvPr>
              <p:cNvSpPr>
                <a:spLocks/>
              </p:cNvSpPr>
              <p:nvPr/>
            </p:nvSpPr>
            <p:spPr bwMode="auto">
              <a:xfrm>
                <a:off x="-1" y="4"/>
                <a:ext cx="671" cy="646"/>
              </a:xfrm>
              <a:prstGeom prst="rect">
                <a:avLst/>
              </a:prstGeom>
              <a:solidFill>
                <a:srgbClr val="919098"/>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grpSp>
            <p:nvGrpSpPr>
              <p:cNvPr id="63508" name="Group 53">
                <a:extLst>
                  <a:ext uri="{FF2B5EF4-FFF2-40B4-BE49-F238E27FC236}">
                    <a16:creationId xmlns:a16="http://schemas.microsoft.com/office/drawing/2014/main" id="{3EA3963A-4B53-4073-A6C9-9C47917C9B64}"/>
                  </a:ext>
                </a:extLst>
              </p:cNvPr>
              <p:cNvGrpSpPr>
                <a:grpSpLocks/>
              </p:cNvGrpSpPr>
              <p:nvPr/>
            </p:nvGrpSpPr>
            <p:grpSpPr bwMode="auto">
              <a:xfrm>
                <a:off x="153" y="149"/>
                <a:ext cx="357" cy="345"/>
                <a:chOff x="0" y="0"/>
                <a:chExt cx="357" cy="345"/>
              </a:xfrm>
            </p:grpSpPr>
            <p:sp>
              <p:nvSpPr>
                <p:cNvPr id="63509" name="AutoShape 50">
                  <a:extLst>
                    <a:ext uri="{FF2B5EF4-FFF2-40B4-BE49-F238E27FC236}">
                      <a16:creationId xmlns:a16="http://schemas.microsoft.com/office/drawing/2014/main" id="{58094AFB-00FE-434E-AEBF-E6E1B53D3C27}"/>
                    </a:ext>
                  </a:extLst>
                </p:cNvPr>
                <p:cNvSpPr>
                  <a:spLocks/>
                </p:cNvSpPr>
                <p:nvPr/>
              </p:nvSpPr>
              <p:spPr bwMode="auto">
                <a:xfrm>
                  <a:off x="88" y="0"/>
                  <a:ext cx="192" cy="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3510" name="AutoShape 51">
                  <a:extLst>
                    <a:ext uri="{FF2B5EF4-FFF2-40B4-BE49-F238E27FC236}">
                      <a16:creationId xmlns:a16="http://schemas.microsoft.com/office/drawing/2014/main" id="{39A9BCFC-DEDB-4E29-87E3-E94FD3EA2245}"/>
                    </a:ext>
                  </a:extLst>
                </p:cNvPr>
                <p:cNvSpPr>
                  <a:spLocks/>
                </p:cNvSpPr>
                <p:nvPr/>
              </p:nvSpPr>
              <p:spPr bwMode="auto">
                <a:xfrm>
                  <a:off x="96" y="208"/>
                  <a:ext cx="164" cy="1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3511" name="AutoShape 52">
                  <a:extLst>
                    <a:ext uri="{FF2B5EF4-FFF2-40B4-BE49-F238E27FC236}">
                      <a16:creationId xmlns:a16="http://schemas.microsoft.com/office/drawing/2014/main" id="{C078C803-BA30-4698-8F33-D4B4AEBECCF1}"/>
                    </a:ext>
                  </a:extLst>
                </p:cNvPr>
                <p:cNvSpPr>
                  <a:spLocks/>
                </p:cNvSpPr>
                <p:nvPr/>
              </p:nvSpPr>
              <p:spPr bwMode="auto">
                <a:xfrm>
                  <a:off x="0" y="72"/>
                  <a:ext cx="357" cy="2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3504" name="Group 57">
              <a:extLst>
                <a:ext uri="{FF2B5EF4-FFF2-40B4-BE49-F238E27FC236}">
                  <a16:creationId xmlns:a16="http://schemas.microsoft.com/office/drawing/2014/main" id="{E2BF24EF-7D35-445F-9877-A6BF65876B9E}"/>
                </a:ext>
              </a:extLst>
            </p:cNvPr>
            <p:cNvGrpSpPr>
              <a:grpSpLocks/>
            </p:cNvGrpSpPr>
            <p:nvPr/>
          </p:nvGrpSpPr>
          <p:grpSpPr bwMode="auto">
            <a:xfrm>
              <a:off x="6650038" y="2797175"/>
              <a:ext cx="398462" cy="384175"/>
              <a:chOff x="0" y="0"/>
              <a:chExt cx="669" cy="646"/>
            </a:xfrm>
          </p:grpSpPr>
          <p:sp>
            <p:nvSpPr>
              <p:cNvPr id="63505" name="Rectangle 55">
                <a:extLst>
                  <a:ext uri="{FF2B5EF4-FFF2-40B4-BE49-F238E27FC236}">
                    <a16:creationId xmlns:a16="http://schemas.microsoft.com/office/drawing/2014/main" id="{035AC52E-34C3-44E8-8E1E-CBC842D8AD4E}"/>
                  </a:ext>
                </a:extLst>
              </p:cNvPr>
              <p:cNvSpPr>
                <a:spLocks/>
              </p:cNvSpPr>
              <p:nvPr/>
            </p:nvSpPr>
            <p:spPr bwMode="auto">
              <a:xfrm>
                <a:off x="0" y="0"/>
                <a:ext cx="669" cy="646"/>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63506" name="AutoShape 56">
                <a:extLst>
                  <a:ext uri="{FF2B5EF4-FFF2-40B4-BE49-F238E27FC236}">
                    <a16:creationId xmlns:a16="http://schemas.microsoft.com/office/drawing/2014/main" id="{71AA7D27-3956-4748-94CE-1C79A7EB87FC}"/>
                  </a:ext>
                </a:extLst>
              </p:cNvPr>
              <p:cNvSpPr>
                <a:spLocks/>
              </p:cNvSpPr>
              <p:nvPr/>
            </p:nvSpPr>
            <p:spPr bwMode="auto">
              <a:xfrm>
                <a:off x="157" y="157"/>
                <a:ext cx="371" cy="343"/>
              </a:xfrm>
              <a:custGeom>
                <a:avLst/>
                <a:gdLst>
                  <a:gd name="T0" fmla="*/ 0 w 21600"/>
                  <a:gd name="T1" fmla="*/ 0 h 21599"/>
                  <a:gd name="T2" fmla="*/ 0 w 21600"/>
                  <a:gd name="T3" fmla="*/ 0 h 21599"/>
                  <a:gd name="T4" fmla="*/ 0 w 21600"/>
                  <a:gd name="T5" fmla="*/ 0 h 21599"/>
                  <a:gd name="T6" fmla="*/ 0 w 21600"/>
                  <a:gd name="T7" fmla="*/ 0 h 21599"/>
                  <a:gd name="T8" fmla="*/ 0 w 21600"/>
                  <a:gd name="T9" fmla="*/ 0 h 21599"/>
                  <a:gd name="T10" fmla="*/ 0 w 21600"/>
                  <a:gd name="T11" fmla="*/ 0 h 21599"/>
                  <a:gd name="T12" fmla="*/ 0 w 21600"/>
                  <a:gd name="T13" fmla="*/ 0 h 21599"/>
                  <a:gd name="T14" fmla="*/ 0 w 21600"/>
                  <a:gd name="T15" fmla="*/ 0 h 21599"/>
                  <a:gd name="T16" fmla="*/ 0 w 21600"/>
                  <a:gd name="T17" fmla="*/ 0 h 21599"/>
                  <a:gd name="T18" fmla="*/ 0 w 21600"/>
                  <a:gd name="T19" fmla="*/ 0 h 21599"/>
                  <a:gd name="T20" fmla="*/ 0 w 21600"/>
                  <a:gd name="T21" fmla="*/ 0 h 21599"/>
                  <a:gd name="T22" fmla="*/ 0 w 21600"/>
                  <a:gd name="T23" fmla="*/ 0 h 21599"/>
                  <a:gd name="T24" fmla="*/ 0 w 21600"/>
                  <a:gd name="T25" fmla="*/ 0 h 21599"/>
                  <a:gd name="T26" fmla="*/ 0 w 21600"/>
                  <a:gd name="T27" fmla="*/ 0 h 21599"/>
                  <a:gd name="T28" fmla="*/ 0 w 21600"/>
                  <a:gd name="T29" fmla="*/ 0 h 21599"/>
                  <a:gd name="T30" fmla="*/ 0 w 21600"/>
                  <a:gd name="T31" fmla="*/ 0 h 21599"/>
                  <a:gd name="T32" fmla="*/ 0 w 21600"/>
                  <a:gd name="T33" fmla="*/ 0 h 21599"/>
                  <a:gd name="T34" fmla="*/ 0 w 21600"/>
                  <a:gd name="T35" fmla="*/ 0 h 21599"/>
                  <a:gd name="T36" fmla="*/ 0 w 21600"/>
                  <a:gd name="T37" fmla="*/ 0 h 21599"/>
                  <a:gd name="T38" fmla="*/ 0 w 21600"/>
                  <a:gd name="T39" fmla="*/ 0 h 21599"/>
                  <a:gd name="T40" fmla="*/ 0 w 21600"/>
                  <a:gd name="T41" fmla="*/ 0 h 21599"/>
                  <a:gd name="T42" fmla="*/ 0 w 21600"/>
                  <a:gd name="T43" fmla="*/ 0 h 21599"/>
                  <a:gd name="T44" fmla="*/ 0 w 21600"/>
                  <a:gd name="T45" fmla="*/ 0 h 21599"/>
                  <a:gd name="T46" fmla="*/ 0 w 21600"/>
                  <a:gd name="T47" fmla="*/ 0 h 21599"/>
                  <a:gd name="T48" fmla="*/ 0 w 21600"/>
                  <a:gd name="T49" fmla="*/ 0 h 21599"/>
                  <a:gd name="T50" fmla="*/ 0 w 21600"/>
                  <a:gd name="T51" fmla="*/ 0 h 21599"/>
                  <a:gd name="T52" fmla="*/ 0 w 21600"/>
                  <a:gd name="T53" fmla="*/ 0 h 21599"/>
                  <a:gd name="T54" fmla="*/ 0 w 21600"/>
                  <a:gd name="T55" fmla="*/ 0 h 21599"/>
                  <a:gd name="T56" fmla="*/ 0 w 21600"/>
                  <a:gd name="T57" fmla="*/ 0 h 21599"/>
                  <a:gd name="T58" fmla="*/ 0 w 21600"/>
                  <a:gd name="T59" fmla="*/ 0 h 21599"/>
                  <a:gd name="T60" fmla="*/ 0 w 21600"/>
                  <a:gd name="T61" fmla="*/ 0 h 21599"/>
                  <a:gd name="T62" fmla="*/ 0 w 21600"/>
                  <a:gd name="T63" fmla="*/ 0 h 21599"/>
                  <a:gd name="T64" fmla="*/ 0 w 21600"/>
                  <a:gd name="T65" fmla="*/ 0 h 21599"/>
                  <a:gd name="T66" fmla="*/ 0 w 21600"/>
                  <a:gd name="T67" fmla="*/ 0 h 21599"/>
                  <a:gd name="T68" fmla="*/ 0 w 21600"/>
                  <a:gd name="T69" fmla="*/ 0 h 21599"/>
                  <a:gd name="T70" fmla="*/ 0 w 21600"/>
                  <a:gd name="T71" fmla="*/ 0 h 21599"/>
                  <a:gd name="T72" fmla="*/ 0 w 21600"/>
                  <a:gd name="T73" fmla="*/ 0 h 21599"/>
                  <a:gd name="T74" fmla="*/ 0 w 21600"/>
                  <a:gd name="T75" fmla="*/ 0 h 21599"/>
                  <a:gd name="T76" fmla="*/ 0 w 21600"/>
                  <a:gd name="T77" fmla="*/ 0 h 21599"/>
                  <a:gd name="T78" fmla="*/ 0 w 21600"/>
                  <a:gd name="T79" fmla="*/ 0 h 21599"/>
                  <a:gd name="T80" fmla="*/ 0 w 21600"/>
                  <a:gd name="T81" fmla="*/ 0 h 21599"/>
                  <a:gd name="T82" fmla="*/ 0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400" y="21599"/>
                    </a:lnTo>
                    <a:lnTo>
                      <a:pt x="14400"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sp>
        <p:nvSpPr>
          <p:cNvPr id="60" name="직사각형 59">
            <a:extLst>
              <a:ext uri="{FF2B5EF4-FFF2-40B4-BE49-F238E27FC236}">
                <a16:creationId xmlns:a16="http://schemas.microsoft.com/office/drawing/2014/main" id="{52AE0D82-F5B4-4695-8CC7-987F719EC529}"/>
              </a:ext>
            </a:extLst>
          </p:cNvPr>
          <p:cNvSpPr/>
          <p:nvPr/>
        </p:nvSpPr>
        <p:spPr bwMode="auto">
          <a:xfrm>
            <a:off x="228563" y="318598"/>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61" name="Rectangle 8">
            <a:extLst>
              <a:ext uri="{FF2B5EF4-FFF2-40B4-BE49-F238E27FC236}">
                <a16:creationId xmlns:a16="http://schemas.microsoft.com/office/drawing/2014/main" id="{5B906B94-A559-4965-82AE-CA5A2C6330EF}"/>
              </a:ext>
            </a:extLst>
          </p:cNvPr>
          <p:cNvSpPr>
            <a:spLocks/>
          </p:cNvSpPr>
          <p:nvPr/>
        </p:nvSpPr>
        <p:spPr bwMode="auto">
          <a:xfrm>
            <a:off x="344488" y="90328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strVal val="#ppt_w*0.70"/>
                                          </p:val>
                                        </p:tav>
                                        <p:tav tm="100000">
                                          <p:val>
                                            <p:strVal val="#ppt_w"/>
                                          </p:val>
                                        </p:tav>
                                      </p:tavLst>
                                    </p:anim>
                                    <p:anim calcmode="lin" valueType="num">
                                      <p:cBhvr>
                                        <p:cTn id="8" dur="500" fill="hold"/>
                                        <p:tgtEl>
                                          <p:spTgt spid="61"/>
                                        </p:tgtEl>
                                        <p:attrNameLst>
                                          <p:attrName>ppt_h</p:attrName>
                                        </p:attrNameLst>
                                      </p:cBhvr>
                                      <p:tavLst>
                                        <p:tav tm="0">
                                          <p:val>
                                            <p:strVal val="#ppt_h"/>
                                          </p:val>
                                        </p:tav>
                                        <p:tav tm="100000">
                                          <p:val>
                                            <p:strVal val="#ppt_h"/>
                                          </p:val>
                                        </p:tav>
                                      </p:tavLst>
                                    </p:anim>
                                    <p:animEffect transition="in" filter="fade">
                                      <p:cBhvr>
                                        <p:cTn id="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그룹 1">
            <a:extLst>
              <a:ext uri="{FF2B5EF4-FFF2-40B4-BE49-F238E27FC236}">
                <a16:creationId xmlns:a16="http://schemas.microsoft.com/office/drawing/2014/main" id="{BBC4ED3C-7B4A-43C8-90AD-68E1A6F94248}"/>
              </a:ext>
            </a:extLst>
          </p:cNvPr>
          <p:cNvGrpSpPr>
            <a:grpSpLocks/>
          </p:cNvGrpSpPr>
          <p:nvPr/>
        </p:nvGrpSpPr>
        <p:grpSpPr bwMode="auto">
          <a:xfrm>
            <a:off x="179388" y="1482725"/>
            <a:ext cx="9001125" cy="5041900"/>
            <a:chOff x="914619" y="1902545"/>
            <a:chExt cx="7269448" cy="3887788"/>
          </a:xfrm>
        </p:grpSpPr>
        <p:grpSp>
          <p:nvGrpSpPr>
            <p:cNvPr id="64522" name="Group 7">
              <a:extLst>
                <a:ext uri="{FF2B5EF4-FFF2-40B4-BE49-F238E27FC236}">
                  <a16:creationId xmlns:a16="http://schemas.microsoft.com/office/drawing/2014/main" id="{1E18C694-626F-4354-9665-4C960E6898A9}"/>
                </a:ext>
              </a:extLst>
            </p:cNvPr>
            <p:cNvGrpSpPr>
              <a:grpSpLocks/>
            </p:cNvGrpSpPr>
            <p:nvPr/>
          </p:nvGrpSpPr>
          <p:grpSpPr bwMode="auto">
            <a:xfrm>
              <a:off x="914619" y="1904132"/>
              <a:ext cx="1579562" cy="3883025"/>
              <a:chOff x="0" y="100"/>
              <a:chExt cx="2654" cy="4892"/>
            </a:xfrm>
          </p:grpSpPr>
          <p:sp>
            <p:nvSpPr>
              <p:cNvPr id="64573" name="AutoShape 1">
                <a:extLst>
                  <a:ext uri="{FF2B5EF4-FFF2-40B4-BE49-F238E27FC236}">
                    <a16:creationId xmlns:a16="http://schemas.microsoft.com/office/drawing/2014/main" id="{8C78617E-2CD8-4BFB-979B-9E946FC8976E}"/>
                  </a:ext>
                </a:extLst>
              </p:cNvPr>
              <p:cNvSpPr>
                <a:spLocks/>
              </p:cNvSpPr>
              <p:nvPr/>
            </p:nvSpPr>
            <p:spPr bwMode="auto">
              <a:xfrm>
                <a:off x="0" y="1753"/>
                <a:ext cx="2654" cy="32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86C8CE"/>
              </a:solidFill>
              <a:ln w="12700" cap="flat">
                <a:solidFill>
                  <a:schemeClr val="bg1"/>
                </a:solidFill>
                <a:miter lim="800000"/>
                <a:headEnd type="none" w="med" len="med"/>
                <a:tailEnd type="none" w="med" len="med"/>
              </a:ln>
            </p:spPr>
            <p:txBody>
              <a:bodyPr lIns="0" tIns="0" rIns="0" bIns="0"/>
              <a:lstStyle/>
              <a:p>
                <a:endParaRPr lang="ko-KR" altLang="en-US"/>
              </a:p>
            </p:txBody>
          </p:sp>
          <p:sp>
            <p:nvSpPr>
              <p:cNvPr id="64574" name="Rectangle 2">
                <a:extLst>
                  <a:ext uri="{FF2B5EF4-FFF2-40B4-BE49-F238E27FC236}">
                    <a16:creationId xmlns:a16="http://schemas.microsoft.com/office/drawing/2014/main" id="{6E26BFC9-FB6A-4334-A2FF-03E796FAA761}"/>
                  </a:ext>
                </a:extLst>
              </p:cNvPr>
              <p:cNvSpPr>
                <a:spLocks/>
              </p:cNvSpPr>
              <p:nvPr/>
            </p:nvSpPr>
            <p:spPr bwMode="auto">
              <a:xfrm>
                <a:off x="0" y="2669"/>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2400">
                    <a:solidFill>
                      <a:schemeClr val="bg1"/>
                    </a:solidFill>
                    <a:latin typeface="Calibri" panose="020F0502020204030204" pitchFamily="34" charset="0"/>
                    <a:ea typeface="ヒラギノ角ゴ ProN W3"/>
                    <a:cs typeface="ヒラギノ角ゴ ProN W3"/>
                    <a:sym typeface="Open Sans Light"/>
                  </a:rPr>
                  <a:t>2011</a:t>
                </a:r>
              </a:p>
            </p:txBody>
          </p:sp>
          <p:sp>
            <p:nvSpPr>
              <p:cNvPr id="64575" name="Rectangle 3">
                <a:extLst>
                  <a:ext uri="{FF2B5EF4-FFF2-40B4-BE49-F238E27FC236}">
                    <a16:creationId xmlns:a16="http://schemas.microsoft.com/office/drawing/2014/main" id="{CBCF0AD6-A183-4C82-AFCB-A95558E38F95}"/>
                  </a:ext>
                </a:extLst>
              </p:cNvPr>
              <p:cNvSpPr>
                <a:spLocks/>
              </p:cNvSpPr>
              <p:nvPr/>
            </p:nvSpPr>
            <p:spPr bwMode="auto">
              <a:xfrm>
                <a:off x="806" y="10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ea typeface="ヒラギノ角ゴ ProN W3"/>
                    <a:cs typeface="ヒラギノ角ゴ ProN W3"/>
                    <a:sym typeface="Open Sans Light"/>
                  </a:rPr>
                  <a:t>Born</a:t>
                </a:r>
              </a:p>
            </p:txBody>
          </p:sp>
          <p:sp>
            <p:nvSpPr>
              <p:cNvPr id="64576" name="AutoShape 4">
                <a:extLst>
                  <a:ext uri="{FF2B5EF4-FFF2-40B4-BE49-F238E27FC236}">
                    <a16:creationId xmlns:a16="http://schemas.microsoft.com/office/drawing/2014/main" id="{2A6DD96B-85DF-4E7B-8956-828EF421E652}"/>
                  </a:ext>
                </a:extLst>
              </p:cNvPr>
              <p:cNvSpPr>
                <a:spLocks/>
              </p:cNvSpPr>
              <p:nvPr/>
            </p:nvSpPr>
            <p:spPr bwMode="auto">
              <a:xfrm rot="10800000">
                <a:off x="13" y="195"/>
                <a:ext cx="657" cy="2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4577" name="AutoShape 5">
                <a:extLst>
                  <a:ext uri="{FF2B5EF4-FFF2-40B4-BE49-F238E27FC236}">
                    <a16:creationId xmlns:a16="http://schemas.microsoft.com/office/drawing/2014/main" id="{8CC0FDF3-81E0-4EDE-8B60-0082635CF94A}"/>
                  </a:ext>
                </a:extLst>
              </p:cNvPr>
              <p:cNvSpPr>
                <a:spLocks/>
              </p:cNvSpPr>
              <p:nvPr/>
            </p:nvSpPr>
            <p:spPr bwMode="auto">
              <a:xfrm>
                <a:off x="1128" y="3560"/>
                <a:ext cx="440" cy="3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0800" y="0"/>
                    </a:moveTo>
                    <a:lnTo>
                      <a:pt x="13336" y="8261"/>
                    </a:lnTo>
                    <a:lnTo>
                      <a:pt x="21600" y="8261"/>
                    </a:lnTo>
                    <a:lnTo>
                      <a:pt x="14903" y="13342"/>
                    </a:lnTo>
                    <a:lnTo>
                      <a:pt x="17475" y="21600"/>
                    </a:lnTo>
                    <a:lnTo>
                      <a:pt x="10800" y="16477"/>
                    </a:lnTo>
                    <a:lnTo>
                      <a:pt x="4125" y="21600"/>
                    </a:lnTo>
                    <a:lnTo>
                      <a:pt x="6696" y="13342"/>
                    </a:lnTo>
                    <a:lnTo>
                      <a:pt x="0" y="8261"/>
                    </a:lnTo>
                    <a:lnTo>
                      <a:pt x="8263" y="8261"/>
                    </a:lnTo>
                    <a:cubicBezTo>
                      <a:pt x="8263" y="8261"/>
                      <a:pt x="10800"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64523" name="Group 29">
              <a:extLst>
                <a:ext uri="{FF2B5EF4-FFF2-40B4-BE49-F238E27FC236}">
                  <a16:creationId xmlns:a16="http://schemas.microsoft.com/office/drawing/2014/main" id="{43234015-DD78-47A4-8A25-4BF08AF42C16}"/>
                </a:ext>
              </a:extLst>
            </p:cNvPr>
            <p:cNvGrpSpPr>
              <a:grpSpLocks/>
            </p:cNvGrpSpPr>
            <p:nvPr/>
          </p:nvGrpSpPr>
          <p:grpSpPr bwMode="auto">
            <a:xfrm>
              <a:off x="2300506" y="1912069"/>
              <a:ext cx="1589088" cy="3875088"/>
              <a:chOff x="0" y="110"/>
              <a:chExt cx="2666" cy="4882"/>
            </a:xfrm>
          </p:grpSpPr>
          <p:sp>
            <p:nvSpPr>
              <p:cNvPr id="64559" name="AutoShape 14">
                <a:extLst>
                  <a:ext uri="{FF2B5EF4-FFF2-40B4-BE49-F238E27FC236}">
                    <a16:creationId xmlns:a16="http://schemas.microsoft.com/office/drawing/2014/main" id="{1BE91308-D7FA-412A-99A1-F19C984E575D}"/>
                  </a:ext>
                </a:extLst>
              </p:cNvPr>
              <p:cNvSpPr>
                <a:spLocks/>
              </p:cNvSpPr>
              <p:nvPr/>
            </p:nvSpPr>
            <p:spPr bwMode="auto">
              <a:xfrm>
                <a:off x="11" y="1754"/>
                <a:ext cx="2654" cy="32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6B8C9C"/>
              </a:solidFill>
              <a:ln w="12700" cap="flat">
                <a:solidFill>
                  <a:schemeClr val="bg1"/>
                </a:solidFill>
                <a:miter lim="800000"/>
                <a:headEnd type="none" w="med" len="med"/>
                <a:tailEnd type="none" w="med" len="med"/>
              </a:ln>
            </p:spPr>
            <p:txBody>
              <a:bodyPr lIns="0" tIns="0" rIns="0" bIns="0"/>
              <a:lstStyle/>
              <a:p>
                <a:endParaRPr lang="ko-KR" altLang="en-US"/>
              </a:p>
            </p:txBody>
          </p:sp>
          <p:sp>
            <p:nvSpPr>
              <p:cNvPr id="64560" name="Rectangle 15">
                <a:extLst>
                  <a:ext uri="{FF2B5EF4-FFF2-40B4-BE49-F238E27FC236}">
                    <a16:creationId xmlns:a16="http://schemas.microsoft.com/office/drawing/2014/main" id="{578C46A9-6E2E-4F3E-8803-D9277065369D}"/>
                  </a:ext>
                </a:extLst>
              </p:cNvPr>
              <p:cNvSpPr>
                <a:spLocks/>
              </p:cNvSpPr>
              <p:nvPr/>
            </p:nvSpPr>
            <p:spPr bwMode="auto">
              <a:xfrm>
                <a:off x="811" y="110"/>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ea typeface="ヒラギノ角ゴ ProN W3"/>
                    <a:cs typeface="ヒラギノ角ゴ ProN W3"/>
                    <a:sym typeface="Open Sans Light"/>
                  </a:rPr>
                  <a:t>Growth</a:t>
                </a:r>
              </a:p>
            </p:txBody>
          </p:sp>
          <p:sp>
            <p:nvSpPr>
              <p:cNvPr id="64561" name="AutoShape 16">
                <a:extLst>
                  <a:ext uri="{FF2B5EF4-FFF2-40B4-BE49-F238E27FC236}">
                    <a16:creationId xmlns:a16="http://schemas.microsoft.com/office/drawing/2014/main" id="{FC975C71-BFB5-4CCC-B925-A164759F9BC6}"/>
                  </a:ext>
                </a:extLst>
              </p:cNvPr>
              <p:cNvSpPr>
                <a:spLocks/>
              </p:cNvSpPr>
              <p:nvPr/>
            </p:nvSpPr>
            <p:spPr bwMode="auto">
              <a:xfrm rot="10800000">
                <a:off x="17" y="195"/>
                <a:ext cx="658" cy="2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4562" name="Rectangle 17">
                <a:extLst>
                  <a:ext uri="{FF2B5EF4-FFF2-40B4-BE49-F238E27FC236}">
                    <a16:creationId xmlns:a16="http://schemas.microsoft.com/office/drawing/2014/main" id="{FC70259E-D7D0-40D4-883A-54C8F47F0FED}"/>
                  </a:ext>
                </a:extLst>
              </p:cNvPr>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2400">
                    <a:solidFill>
                      <a:srgbClr val="FFFFFF"/>
                    </a:solidFill>
                    <a:latin typeface="Calibri" panose="020F0502020204030204" pitchFamily="34" charset="0"/>
                    <a:ea typeface="ヒラギノ角ゴ ProN W3"/>
                    <a:cs typeface="ヒラギノ角ゴ ProN W3"/>
                    <a:sym typeface="Open Sans Light"/>
                  </a:rPr>
                  <a:t>2012</a:t>
                </a:r>
              </a:p>
            </p:txBody>
          </p:sp>
          <p:grpSp>
            <p:nvGrpSpPr>
              <p:cNvPr id="64563" name="Group 27">
                <a:extLst>
                  <a:ext uri="{FF2B5EF4-FFF2-40B4-BE49-F238E27FC236}">
                    <a16:creationId xmlns:a16="http://schemas.microsoft.com/office/drawing/2014/main" id="{4F187419-57BA-4591-9FF0-8A641285C8CB}"/>
                  </a:ext>
                </a:extLst>
              </p:cNvPr>
              <p:cNvGrpSpPr>
                <a:grpSpLocks/>
              </p:cNvGrpSpPr>
              <p:nvPr/>
            </p:nvGrpSpPr>
            <p:grpSpPr bwMode="auto">
              <a:xfrm>
                <a:off x="1082" y="3562"/>
                <a:ext cx="444" cy="416"/>
                <a:chOff x="-12" y="0"/>
                <a:chExt cx="444" cy="415"/>
              </a:xfrm>
            </p:grpSpPr>
            <p:sp>
              <p:nvSpPr>
                <p:cNvPr id="64564" name="AutoShape 18">
                  <a:extLst>
                    <a:ext uri="{FF2B5EF4-FFF2-40B4-BE49-F238E27FC236}">
                      <a16:creationId xmlns:a16="http://schemas.microsoft.com/office/drawing/2014/main" id="{4EB56F65-CDC5-4476-9503-208ED61DAA25}"/>
                    </a:ext>
                  </a:extLst>
                </p:cNvPr>
                <p:cNvSpPr>
                  <a:spLocks/>
                </p:cNvSpPr>
                <p:nvPr/>
              </p:nvSpPr>
              <p:spPr bwMode="auto">
                <a:xfrm>
                  <a:off x="102" y="121"/>
                  <a:ext cx="209" cy="1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4" y="0"/>
                        <a:pt x="0" y="4835"/>
                        <a:pt x="0" y="10800"/>
                      </a:cubicBezTo>
                      <a:cubicBezTo>
                        <a:pt x="0" y="16764"/>
                        <a:pt x="4834" y="21600"/>
                        <a:pt x="10799" y="21600"/>
                      </a:cubicBezTo>
                      <a:cubicBezTo>
                        <a:pt x="16764" y="21600"/>
                        <a:pt x="21600" y="16764"/>
                        <a:pt x="21600" y="10800"/>
                      </a:cubicBezTo>
                      <a:cubicBezTo>
                        <a:pt x="21600" y="4835"/>
                        <a:pt x="16764"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65" name="AutoShape 19">
                  <a:extLst>
                    <a:ext uri="{FF2B5EF4-FFF2-40B4-BE49-F238E27FC236}">
                      <a16:creationId xmlns:a16="http://schemas.microsoft.com/office/drawing/2014/main" id="{D6638F32-E1FB-4AA9-A5E5-BBFB28B3A1B6}"/>
                    </a:ext>
                  </a:extLst>
                </p:cNvPr>
                <p:cNvSpPr>
                  <a:spLocks/>
                </p:cNvSpPr>
                <p:nvPr/>
              </p:nvSpPr>
              <p:spPr bwMode="auto">
                <a:xfrm>
                  <a:off x="202" y="0"/>
                  <a:ext cx="14" cy="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66" name="AutoShape 20">
                  <a:extLst>
                    <a:ext uri="{FF2B5EF4-FFF2-40B4-BE49-F238E27FC236}">
                      <a16:creationId xmlns:a16="http://schemas.microsoft.com/office/drawing/2014/main" id="{DF85EA28-0DE9-4C89-930C-A745F0922505}"/>
                    </a:ext>
                  </a:extLst>
                </p:cNvPr>
                <p:cNvSpPr>
                  <a:spLocks/>
                </p:cNvSpPr>
                <p:nvPr/>
              </p:nvSpPr>
              <p:spPr bwMode="auto">
                <a:xfrm>
                  <a:off x="202" y="332"/>
                  <a:ext cx="14" cy="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67" name="AutoShape 21">
                  <a:extLst>
                    <a:ext uri="{FF2B5EF4-FFF2-40B4-BE49-F238E27FC236}">
                      <a16:creationId xmlns:a16="http://schemas.microsoft.com/office/drawing/2014/main" id="{A60B5843-7949-4B6A-9144-777A0C234DCA}"/>
                    </a:ext>
                  </a:extLst>
                </p:cNvPr>
                <p:cNvSpPr>
                  <a:spLocks/>
                </p:cNvSpPr>
                <p:nvPr/>
              </p:nvSpPr>
              <p:spPr bwMode="auto">
                <a:xfrm>
                  <a:off x="-12" y="202"/>
                  <a:ext cx="83"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68" name="AutoShape 22">
                  <a:extLst>
                    <a:ext uri="{FF2B5EF4-FFF2-40B4-BE49-F238E27FC236}">
                      <a16:creationId xmlns:a16="http://schemas.microsoft.com/office/drawing/2014/main" id="{B30DCEA1-11AF-4001-B8A4-90BD0368B484}"/>
                    </a:ext>
                  </a:extLst>
                </p:cNvPr>
                <p:cNvSpPr>
                  <a:spLocks/>
                </p:cNvSpPr>
                <p:nvPr/>
              </p:nvSpPr>
              <p:spPr bwMode="auto">
                <a:xfrm>
                  <a:off x="348" y="202"/>
                  <a:ext cx="84" cy="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69" name="AutoShape 23">
                  <a:extLst>
                    <a:ext uri="{FF2B5EF4-FFF2-40B4-BE49-F238E27FC236}">
                      <a16:creationId xmlns:a16="http://schemas.microsoft.com/office/drawing/2014/main" id="{23C3D07C-9EEF-4432-823D-ED39F6D2051E}"/>
                    </a:ext>
                  </a:extLst>
                </p:cNvPr>
                <p:cNvSpPr>
                  <a:spLocks/>
                </p:cNvSpPr>
                <p:nvPr/>
              </p:nvSpPr>
              <p:spPr bwMode="auto">
                <a:xfrm>
                  <a:off x="291" y="56"/>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3129"/>
                      </a:moveTo>
                      <a:lnTo>
                        <a:pt x="18474" y="0"/>
                      </a:lnTo>
                      <a:lnTo>
                        <a:pt x="0" y="18476"/>
                      </a:lnTo>
                      <a:lnTo>
                        <a:pt x="3126" y="21600"/>
                      </a:lnTo>
                      <a:cubicBezTo>
                        <a:pt x="3126" y="21600"/>
                        <a:pt x="21600" y="3129"/>
                        <a:pt x="21600" y="3129"/>
                      </a:cubicBezTo>
                      <a:close/>
                      <a:moveTo>
                        <a:pt x="21600" y="312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70" name="AutoShape 24">
                  <a:extLst>
                    <a:ext uri="{FF2B5EF4-FFF2-40B4-BE49-F238E27FC236}">
                      <a16:creationId xmlns:a16="http://schemas.microsoft.com/office/drawing/2014/main" id="{C64F2BA2-224D-42DA-9B3E-0154079003AC}"/>
                    </a:ext>
                  </a:extLst>
                </p:cNvPr>
                <p:cNvSpPr>
                  <a:spLocks/>
                </p:cNvSpPr>
                <p:nvPr/>
              </p:nvSpPr>
              <p:spPr bwMode="auto">
                <a:xfrm>
                  <a:off x="56" y="291"/>
                  <a:ext cx="68"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8471"/>
                      </a:moveTo>
                      <a:lnTo>
                        <a:pt x="3122" y="21600"/>
                      </a:lnTo>
                      <a:lnTo>
                        <a:pt x="21600" y="3124"/>
                      </a:lnTo>
                      <a:lnTo>
                        <a:pt x="18474" y="0"/>
                      </a:lnTo>
                      <a:cubicBezTo>
                        <a:pt x="18474" y="0"/>
                        <a:pt x="0" y="18471"/>
                        <a:pt x="0" y="18471"/>
                      </a:cubicBezTo>
                      <a:close/>
                      <a:moveTo>
                        <a:pt x="0" y="1847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71" name="AutoShape 25">
                  <a:extLst>
                    <a:ext uri="{FF2B5EF4-FFF2-40B4-BE49-F238E27FC236}">
                      <a16:creationId xmlns:a16="http://schemas.microsoft.com/office/drawing/2014/main" id="{13ADB60E-F8EB-4E8D-8792-897D65B335E5}"/>
                    </a:ext>
                  </a:extLst>
                </p:cNvPr>
                <p:cNvSpPr>
                  <a:spLocks/>
                </p:cNvSpPr>
                <p:nvPr/>
              </p:nvSpPr>
              <p:spPr bwMode="auto">
                <a:xfrm>
                  <a:off x="56" y="56"/>
                  <a:ext cx="68" cy="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476"/>
                      </a:moveTo>
                      <a:lnTo>
                        <a:pt x="3126" y="0"/>
                      </a:lnTo>
                      <a:lnTo>
                        <a:pt x="0" y="3129"/>
                      </a:lnTo>
                      <a:lnTo>
                        <a:pt x="18479" y="21600"/>
                      </a:lnTo>
                      <a:cubicBezTo>
                        <a:pt x="18479" y="21600"/>
                        <a:pt x="21600" y="18476"/>
                        <a:pt x="21600" y="18476"/>
                      </a:cubicBezTo>
                      <a:close/>
                      <a:moveTo>
                        <a:pt x="21600" y="1847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72" name="AutoShape 26">
                  <a:extLst>
                    <a:ext uri="{FF2B5EF4-FFF2-40B4-BE49-F238E27FC236}">
                      <a16:creationId xmlns:a16="http://schemas.microsoft.com/office/drawing/2014/main" id="{DC198C18-2D3A-4B72-ADC2-D7A4E157F243}"/>
                    </a:ext>
                  </a:extLst>
                </p:cNvPr>
                <p:cNvSpPr>
                  <a:spLocks/>
                </p:cNvSpPr>
                <p:nvPr/>
              </p:nvSpPr>
              <p:spPr bwMode="auto">
                <a:xfrm>
                  <a:off x="291" y="291"/>
                  <a:ext cx="68" cy="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3124"/>
                      </a:moveTo>
                      <a:lnTo>
                        <a:pt x="18473" y="21600"/>
                      </a:lnTo>
                      <a:lnTo>
                        <a:pt x="21600" y="18471"/>
                      </a:lnTo>
                      <a:lnTo>
                        <a:pt x="3127" y="0"/>
                      </a:lnTo>
                      <a:cubicBezTo>
                        <a:pt x="3127" y="0"/>
                        <a:pt x="0" y="3124"/>
                        <a:pt x="0" y="3124"/>
                      </a:cubicBezTo>
                      <a:close/>
                      <a:moveTo>
                        <a:pt x="0" y="312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4524" name="Group 36">
              <a:extLst>
                <a:ext uri="{FF2B5EF4-FFF2-40B4-BE49-F238E27FC236}">
                  <a16:creationId xmlns:a16="http://schemas.microsoft.com/office/drawing/2014/main" id="{53D5B7FB-92BE-417B-9EE1-0B316472DDDE}"/>
                </a:ext>
              </a:extLst>
            </p:cNvPr>
            <p:cNvGrpSpPr>
              <a:grpSpLocks/>
            </p:cNvGrpSpPr>
            <p:nvPr/>
          </p:nvGrpSpPr>
          <p:grpSpPr bwMode="auto">
            <a:xfrm>
              <a:off x="3691156" y="1916832"/>
              <a:ext cx="1589088" cy="3870325"/>
              <a:chOff x="0" y="115"/>
              <a:chExt cx="2667" cy="4877"/>
            </a:xfrm>
          </p:grpSpPr>
          <p:sp>
            <p:nvSpPr>
              <p:cNvPr id="64554" name="AutoShape 30">
                <a:extLst>
                  <a:ext uri="{FF2B5EF4-FFF2-40B4-BE49-F238E27FC236}">
                    <a16:creationId xmlns:a16="http://schemas.microsoft.com/office/drawing/2014/main" id="{2824EA94-4BC8-459D-977D-2308BCDA8E31}"/>
                  </a:ext>
                </a:extLst>
              </p:cNvPr>
              <p:cNvSpPr>
                <a:spLocks/>
              </p:cNvSpPr>
              <p:nvPr/>
            </p:nvSpPr>
            <p:spPr bwMode="auto">
              <a:xfrm>
                <a:off x="16" y="1755"/>
                <a:ext cx="2651" cy="323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BA8F95"/>
              </a:solidFill>
              <a:ln w="12700" cap="flat">
                <a:solidFill>
                  <a:schemeClr val="bg1"/>
                </a:solidFill>
                <a:miter lim="800000"/>
                <a:headEnd type="none" w="med" len="med"/>
                <a:tailEnd type="none" w="med" len="med"/>
              </a:ln>
            </p:spPr>
            <p:txBody>
              <a:bodyPr lIns="0" tIns="0" rIns="0" bIns="0"/>
              <a:lstStyle/>
              <a:p>
                <a:endParaRPr lang="ko-KR" altLang="en-US"/>
              </a:p>
            </p:txBody>
          </p:sp>
          <p:sp>
            <p:nvSpPr>
              <p:cNvPr id="64555" name="Rectangle 31">
                <a:extLst>
                  <a:ext uri="{FF2B5EF4-FFF2-40B4-BE49-F238E27FC236}">
                    <a16:creationId xmlns:a16="http://schemas.microsoft.com/office/drawing/2014/main" id="{C8B45D5E-7335-412E-90BF-43128DF7C01B}"/>
                  </a:ext>
                </a:extLst>
              </p:cNvPr>
              <p:cNvSpPr>
                <a:spLocks/>
              </p:cNvSpPr>
              <p:nvPr/>
            </p:nvSpPr>
            <p:spPr bwMode="auto">
              <a:xfrm>
                <a:off x="813" y="115"/>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ea typeface="ヒラギノ角ゴ ProN W3"/>
                    <a:cs typeface="ヒラギノ角ゴ ProN W3"/>
                    <a:sym typeface="Open Sans Light"/>
                  </a:rPr>
                  <a:t>New Clients</a:t>
                </a:r>
              </a:p>
            </p:txBody>
          </p:sp>
          <p:sp>
            <p:nvSpPr>
              <p:cNvPr id="64556" name="AutoShape 32">
                <a:extLst>
                  <a:ext uri="{FF2B5EF4-FFF2-40B4-BE49-F238E27FC236}">
                    <a16:creationId xmlns:a16="http://schemas.microsoft.com/office/drawing/2014/main" id="{A9B28647-0140-4479-9426-9628C6A19D32}"/>
                  </a:ext>
                </a:extLst>
              </p:cNvPr>
              <p:cNvSpPr>
                <a:spLocks/>
              </p:cNvSpPr>
              <p:nvPr/>
            </p:nvSpPr>
            <p:spPr bwMode="auto">
              <a:xfrm rot="10800000">
                <a:off x="19" y="195"/>
                <a:ext cx="657" cy="2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4557" name="Rectangle 33">
                <a:extLst>
                  <a:ext uri="{FF2B5EF4-FFF2-40B4-BE49-F238E27FC236}">
                    <a16:creationId xmlns:a16="http://schemas.microsoft.com/office/drawing/2014/main" id="{EF8128FE-F3A2-48E5-BA25-A43419FCC558}"/>
                  </a:ext>
                </a:extLst>
              </p:cNvPr>
              <p:cNvSpPr>
                <a:spLocks/>
              </p:cNvSpPr>
              <p:nvPr/>
            </p:nvSpPr>
            <p:spPr bwMode="auto">
              <a:xfrm>
                <a:off x="1"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2400">
                    <a:solidFill>
                      <a:schemeClr val="bg1"/>
                    </a:solidFill>
                    <a:latin typeface="Calibri" panose="020F0502020204030204" pitchFamily="34" charset="0"/>
                    <a:ea typeface="ヒラギノ角ゴ ProN W3"/>
                    <a:cs typeface="ヒラギノ角ゴ ProN W3"/>
                    <a:sym typeface="Open Sans Light"/>
                  </a:rPr>
                  <a:t>2013</a:t>
                </a:r>
              </a:p>
            </p:txBody>
          </p:sp>
          <p:sp>
            <p:nvSpPr>
              <p:cNvPr id="64558" name="AutoShape 34">
                <a:extLst>
                  <a:ext uri="{FF2B5EF4-FFF2-40B4-BE49-F238E27FC236}">
                    <a16:creationId xmlns:a16="http://schemas.microsoft.com/office/drawing/2014/main" id="{F321CCC5-03D1-47E2-816C-33D875892880}"/>
                  </a:ext>
                </a:extLst>
              </p:cNvPr>
              <p:cNvSpPr>
                <a:spLocks/>
              </p:cNvSpPr>
              <p:nvPr/>
            </p:nvSpPr>
            <p:spPr bwMode="auto">
              <a:xfrm>
                <a:off x="1134" y="3563"/>
                <a:ext cx="416" cy="32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20" y="2694"/>
                    </a:lnTo>
                    <a:cubicBezTo>
                      <a:pt x="8789" y="2798"/>
                      <a:pt x="7881" y="3542"/>
                      <a:pt x="7405" y="4149"/>
                    </a:cubicBezTo>
                    <a:cubicBezTo>
                      <a:pt x="6654" y="5108"/>
                      <a:pt x="6531" y="6270"/>
                      <a:pt x="6629" y="6815"/>
                    </a:cubicBezTo>
                    <a:cubicBezTo>
                      <a:pt x="6774" y="7611"/>
                      <a:pt x="6831" y="8636"/>
                      <a:pt x="6789"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64525" name="Group 43">
              <a:extLst>
                <a:ext uri="{FF2B5EF4-FFF2-40B4-BE49-F238E27FC236}">
                  <a16:creationId xmlns:a16="http://schemas.microsoft.com/office/drawing/2014/main" id="{2AB2F996-EB7B-4858-8E87-8ABAB81E4D87}"/>
                </a:ext>
              </a:extLst>
            </p:cNvPr>
            <p:cNvGrpSpPr>
              <a:grpSpLocks/>
            </p:cNvGrpSpPr>
            <p:nvPr/>
          </p:nvGrpSpPr>
          <p:grpSpPr bwMode="auto">
            <a:xfrm>
              <a:off x="5081806" y="1916832"/>
              <a:ext cx="1581541" cy="3869531"/>
              <a:chOff x="0" y="115"/>
              <a:chExt cx="2655" cy="4876"/>
            </a:xfrm>
          </p:grpSpPr>
          <p:sp>
            <p:nvSpPr>
              <p:cNvPr id="64549" name="AutoShape 37">
                <a:extLst>
                  <a:ext uri="{FF2B5EF4-FFF2-40B4-BE49-F238E27FC236}">
                    <a16:creationId xmlns:a16="http://schemas.microsoft.com/office/drawing/2014/main" id="{F755C4EC-CE94-477C-BB09-E235F73C3C2C}"/>
                  </a:ext>
                </a:extLst>
              </p:cNvPr>
              <p:cNvSpPr>
                <a:spLocks/>
              </p:cNvSpPr>
              <p:nvPr/>
            </p:nvSpPr>
            <p:spPr bwMode="auto">
              <a:xfrm>
                <a:off x="-1" y="1755"/>
                <a:ext cx="2656" cy="32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919098"/>
              </a:solidFill>
              <a:ln w="12700" cap="flat">
                <a:solidFill>
                  <a:schemeClr val="bg1"/>
                </a:solidFill>
                <a:miter lim="800000"/>
                <a:headEnd type="none" w="med" len="med"/>
                <a:tailEnd type="none" w="med" len="med"/>
              </a:ln>
            </p:spPr>
            <p:txBody>
              <a:bodyPr lIns="0" tIns="0" rIns="0" bIns="0"/>
              <a:lstStyle/>
              <a:p>
                <a:endParaRPr lang="ko-KR" altLang="en-US"/>
              </a:p>
            </p:txBody>
          </p:sp>
          <p:sp>
            <p:nvSpPr>
              <p:cNvPr id="64550" name="Rectangle 38">
                <a:extLst>
                  <a:ext uri="{FF2B5EF4-FFF2-40B4-BE49-F238E27FC236}">
                    <a16:creationId xmlns:a16="http://schemas.microsoft.com/office/drawing/2014/main" id="{97AC3172-27A7-4EB9-9A8B-BFEEF92987CF}"/>
                  </a:ext>
                </a:extLst>
              </p:cNvPr>
              <p:cNvSpPr>
                <a:spLocks/>
              </p:cNvSpPr>
              <p:nvPr/>
            </p:nvSpPr>
            <p:spPr bwMode="auto">
              <a:xfrm>
                <a:off x="810" y="115"/>
                <a:ext cx="1524"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ea typeface="ヒラギノ角ゴ ProN W3"/>
                    <a:cs typeface="ヒラギノ角ゴ ProN W3"/>
                    <a:sym typeface="Open Sans Light"/>
                  </a:rPr>
                  <a:t>Award</a:t>
                </a:r>
              </a:p>
            </p:txBody>
          </p:sp>
          <p:sp>
            <p:nvSpPr>
              <p:cNvPr id="64551" name="AutoShape 39">
                <a:extLst>
                  <a:ext uri="{FF2B5EF4-FFF2-40B4-BE49-F238E27FC236}">
                    <a16:creationId xmlns:a16="http://schemas.microsoft.com/office/drawing/2014/main" id="{749991C5-9A0C-45DD-971B-9D343EF32EAC}"/>
                  </a:ext>
                </a:extLst>
              </p:cNvPr>
              <p:cNvSpPr>
                <a:spLocks/>
              </p:cNvSpPr>
              <p:nvPr/>
            </p:nvSpPr>
            <p:spPr bwMode="auto">
              <a:xfrm rot="10800000">
                <a:off x="14" y="195"/>
                <a:ext cx="658" cy="2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4552" name="Rectangle 40">
                <a:extLst>
                  <a:ext uri="{FF2B5EF4-FFF2-40B4-BE49-F238E27FC236}">
                    <a16:creationId xmlns:a16="http://schemas.microsoft.com/office/drawing/2014/main" id="{7BAA2A3F-781A-4CCB-A0B1-41F5B12119B3}"/>
                  </a:ext>
                </a:extLst>
              </p:cNvPr>
              <p:cNvSpPr>
                <a:spLocks/>
              </p:cNvSpPr>
              <p:nvPr/>
            </p:nvSpPr>
            <p:spPr bwMode="auto">
              <a:xfrm>
                <a:off x="0" y="2670"/>
                <a:ext cx="1904"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2400">
                    <a:solidFill>
                      <a:srgbClr val="FFFFFF"/>
                    </a:solidFill>
                    <a:latin typeface="Calibri" panose="020F0502020204030204" pitchFamily="34" charset="0"/>
                    <a:ea typeface="ヒラギノ角ゴ ProN W3"/>
                    <a:cs typeface="ヒラギノ角ゴ ProN W3"/>
                    <a:sym typeface="Open Sans Light"/>
                  </a:rPr>
                  <a:t>2014</a:t>
                </a:r>
              </a:p>
            </p:txBody>
          </p:sp>
          <p:sp>
            <p:nvSpPr>
              <p:cNvPr id="64553" name="AutoShape 41">
                <a:extLst>
                  <a:ext uri="{FF2B5EF4-FFF2-40B4-BE49-F238E27FC236}">
                    <a16:creationId xmlns:a16="http://schemas.microsoft.com/office/drawing/2014/main" id="{ED8400A9-5B46-4A40-A767-AE996FEE4F7D}"/>
                  </a:ext>
                </a:extLst>
              </p:cNvPr>
              <p:cNvSpPr>
                <a:spLocks/>
              </p:cNvSpPr>
              <p:nvPr/>
            </p:nvSpPr>
            <p:spPr bwMode="auto">
              <a:xfrm>
                <a:off x="1086" y="3591"/>
                <a:ext cx="448" cy="297"/>
              </a:xfrm>
              <a:custGeom>
                <a:avLst/>
                <a:gdLst>
                  <a:gd name="T0" fmla="*/ 0 w 21600"/>
                  <a:gd name="T1" fmla="*/ 0 h 21599"/>
                  <a:gd name="T2" fmla="*/ 0 w 21600"/>
                  <a:gd name="T3" fmla="*/ 0 h 21599"/>
                  <a:gd name="T4" fmla="*/ 0 w 21600"/>
                  <a:gd name="T5" fmla="*/ 0 h 21599"/>
                  <a:gd name="T6" fmla="*/ 0 w 21600"/>
                  <a:gd name="T7" fmla="*/ 0 h 21599"/>
                  <a:gd name="T8" fmla="*/ 0 w 21600"/>
                  <a:gd name="T9" fmla="*/ 0 h 21599"/>
                  <a:gd name="T10" fmla="*/ 0 w 21600"/>
                  <a:gd name="T11" fmla="*/ 0 h 21599"/>
                  <a:gd name="T12" fmla="*/ 0 w 21600"/>
                  <a:gd name="T13" fmla="*/ 0 h 21599"/>
                  <a:gd name="T14" fmla="*/ 0 w 21600"/>
                  <a:gd name="T15" fmla="*/ 0 h 21599"/>
                  <a:gd name="T16" fmla="*/ 0 w 21600"/>
                  <a:gd name="T17" fmla="*/ 0 h 21599"/>
                  <a:gd name="T18" fmla="*/ 0 w 21600"/>
                  <a:gd name="T19" fmla="*/ 0 h 21599"/>
                  <a:gd name="T20" fmla="*/ 0 w 21600"/>
                  <a:gd name="T21" fmla="*/ 0 h 21599"/>
                  <a:gd name="T22" fmla="*/ 0 w 21600"/>
                  <a:gd name="T23" fmla="*/ 0 h 21599"/>
                  <a:gd name="T24" fmla="*/ 0 w 21600"/>
                  <a:gd name="T25" fmla="*/ 0 h 21599"/>
                  <a:gd name="T26" fmla="*/ 0 w 21600"/>
                  <a:gd name="T27" fmla="*/ 0 h 21599"/>
                  <a:gd name="T28" fmla="*/ 0 w 21600"/>
                  <a:gd name="T29" fmla="*/ 0 h 21599"/>
                  <a:gd name="T30" fmla="*/ 0 w 21600"/>
                  <a:gd name="T31" fmla="*/ 0 h 21599"/>
                  <a:gd name="T32" fmla="*/ 0 w 21600"/>
                  <a:gd name="T33" fmla="*/ 0 h 21599"/>
                  <a:gd name="T34" fmla="*/ 0 w 21600"/>
                  <a:gd name="T35" fmla="*/ 0 h 21599"/>
                  <a:gd name="T36" fmla="*/ 0 w 21600"/>
                  <a:gd name="T37" fmla="*/ 0 h 21599"/>
                  <a:gd name="T38" fmla="*/ 0 w 21600"/>
                  <a:gd name="T39" fmla="*/ 0 h 21599"/>
                  <a:gd name="T40" fmla="*/ 0 w 21600"/>
                  <a:gd name="T41" fmla="*/ 0 h 21599"/>
                  <a:gd name="T42" fmla="*/ 0 w 21600"/>
                  <a:gd name="T43" fmla="*/ 0 h 21599"/>
                  <a:gd name="T44" fmla="*/ 0 w 21600"/>
                  <a:gd name="T45" fmla="*/ 0 h 21599"/>
                  <a:gd name="T46" fmla="*/ 0 w 21600"/>
                  <a:gd name="T47" fmla="*/ 0 h 21599"/>
                  <a:gd name="T48" fmla="*/ 0 w 21600"/>
                  <a:gd name="T49" fmla="*/ 0 h 21599"/>
                  <a:gd name="T50" fmla="*/ 0 w 21600"/>
                  <a:gd name="T51" fmla="*/ 0 h 21599"/>
                  <a:gd name="T52" fmla="*/ 0 w 21600"/>
                  <a:gd name="T53" fmla="*/ 0 h 21599"/>
                  <a:gd name="T54" fmla="*/ 0 w 21600"/>
                  <a:gd name="T55" fmla="*/ 0 h 21599"/>
                  <a:gd name="T56" fmla="*/ 0 w 21600"/>
                  <a:gd name="T57" fmla="*/ 0 h 21599"/>
                  <a:gd name="T58" fmla="*/ 0 w 21600"/>
                  <a:gd name="T59" fmla="*/ 0 h 21599"/>
                  <a:gd name="T60" fmla="*/ 0 w 21600"/>
                  <a:gd name="T61" fmla="*/ 0 h 21599"/>
                  <a:gd name="T62" fmla="*/ 0 w 21600"/>
                  <a:gd name="T63" fmla="*/ 0 h 21599"/>
                  <a:gd name="T64" fmla="*/ 0 w 21600"/>
                  <a:gd name="T65" fmla="*/ 0 h 21599"/>
                  <a:gd name="T66" fmla="*/ 0 w 21600"/>
                  <a:gd name="T67" fmla="*/ 0 h 21599"/>
                  <a:gd name="T68" fmla="*/ 0 w 21600"/>
                  <a:gd name="T69" fmla="*/ 0 h 21599"/>
                  <a:gd name="T70" fmla="*/ 0 w 21600"/>
                  <a:gd name="T71" fmla="*/ 0 h 21599"/>
                  <a:gd name="T72" fmla="*/ 0 w 21600"/>
                  <a:gd name="T73" fmla="*/ 0 h 21599"/>
                  <a:gd name="T74" fmla="*/ 0 w 21600"/>
                  <a:gd name="T75" fmla="*/ 0 h 21599"/>
                  <a:gd name="T76" fmla="*/ 0 w 21600"/>
                  <a:gd name="T77" fmla="*/ 0 h 21599"/>
                  <a:gd name="T78" fmla="*/ 0 w 21600"/>
                  <a:gd name="T79" fmla="*/ 0 h 21599"/>
                  <a:gd name="T80" fmla="*/ 0 w 21600"/>
                  <a:gd name="T81" fmla="*/ 0 h 21599"/>
                  <a:gd name="T82" fmla="*/ 0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399" y="21599"/>
                    </a:lnTo>
                    <a:lnTo>
                      <a:pt x="14399"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64526" name="Group 67">
              <a:extLst>
                <a:ext uri="{FF2B5EF4-FFF2-40B4-BE49-F238E27FC236}">
                  <a16:creationId xmlns:a16="http://schemas.microsoft.com/office/drawing/2014/main" id="{5EAB0E71-2D8A-4461-9FA1-74E44AA5BEE9}"/>
                </a:ext>
              </a:extLst>
            </p:cNvPr>
            <p:cNvGrpSpPr>
              <a:grpSpLocks/>
            </p:cNvGrpSpPr>
            <p:nvPr/>
          </p:nvGrpSpPr>
          <p:grpSpPr bwMode="auto">
            <a:xfrm>
              <a:off x="6481981" y="1902545"/>
              <a:ext cx="1702086" cy="3887788"/>
              <a:chOff x="0" y="97"/>
              <a:chExt cx="2857" cy="4898"/>
            </a:xfrm>
          </p:grpSpPr>
          <p:sp>
            <p:nvSpPr>
              <p:cNvPr id="64527" name="AutoShape 44">
                <a:extLst>
                  <a:ext uri="{FF2B5EF4-FFF2-40B4-BE49-F238E27FC236}">
                    <a16:creationId xmlns:a16="http://schemas.microsoft.com/office/drawing/2014/main" id="{8A72F070-7FA1-4BA7-9F94-12F88415A23A}"/>
                  </a:ext>
                </a:extLst>
              </p:cNvPr>
              <p:cNvSpPr>
                <a:spLocks/>
              </p:cNvSpPr>
              <p:nvPr/>
            </p:nvSpPr>
            <p:spPr bwMode="auto">
              <a:xfrm>
                <a:off x="6" y="1758"/>
                <a:ext cx="2656" cy="32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6528"/>
                    </a:moveTo>
                    <a:lnTo>
                      <a:pt x="0" y="21600"/>
                    </a:lnTo>
                    <a:lnTo>
                      <a:pt x="0" y="5071"/>
                    </a:lnTo>
                    <a:lnTo>
                      <a:pt x="21600" y="0"/>
                    </a:lnTo>
                    <a:cubicBezTo>
                      <a:pt x="21600" y="0"/>
                      <a:pt x="21600" y="16528"/>
                      <a:pt x="21600" y="16528"/>
                    </a:cubicBezTo>
                    <a:close/>
                    <a:moveTo>
                      <a:pt x="21600" y="16528"/>
                    </a:moveTo>
                  </a:path>
                </a:pathLst>
              </a:custGeom>
              <a:solidFill>
                <a:srgbClr val="86C8CE"/>
              </a:solidFill>
              <a:ln w="12700" cap="flat">
                <a:solidFill>
                  <a:schemeClr val="bg1"/>
                </a:solidFill>
                <a:miter lim="800000"/>
                <a:headEnd type="none" w="med" len="med"/>
                <a:tailEnd type="none" w="med" len="med"/>
              </a:ln>
            </p:spPr>
            <p:txBody>
              <a:bodyPr lIns="0" tIns="0" rIns="0" bIns="0"/>
              <a:lstStyle/>
              <a:p>
                <a:endParaRPr lang="ko-KR" altLang="en-US"/>
              </a:p>
            </p:txBody>
          </p:sp>
          <p:sp>
            <p:nvSpPr>
              <p:cNvPr id="64528" name="AutoShape 45">
                <a:extLst>
                  <a:ext uri="{FF2B5EF4-FFF2-40B4-BE49-F238E27FC236}">
                    <a16:creationId xmlns:a16="http://schemas.microsoft.com/office/drawing/2014/main" id="{46635EC4-72E6-42E0-ACBB-D39D17F40344}"/>
                  </a:ext>
                </a:extLst>
              </p:cNvPr>
              <p:cNvSpPr>
                <a:spLocks/>
              </p:cNvSpPr>
              <p:nvPr/>
            </p:nvSpPr>
            <p:spPr bwMode="auto">
              <a:xfrm rot="10800000">
                <a:off x="2" y="195"/>
                <a:ext cx="657" cy="2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21600" y="0"/>
                    </a:moveTo>
                    <a:lnTo>
                      <a:pt x="21600" y="21600"/>
                    </a:lnTo>
                    <a:lnTo>
                      <a:pt x="0" y="21600"/>
                    </a:lnTo>
                  </a:path>
                </a:pathLst>
              </a:custGeom>
              <a:noFill/>
              <a:ln w="3175" cap="flat">
                <a:solidFill>
                  <a:srgbClr val="6D6E70"/>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ko-KR" altLang="en-US"/>
              </a:p>
            </p:txBody>
          </p:sp>
          <p:sp>
            <p:nvSpPr>
              <p:cNvPr id="64529" name="Rectangle 46">
                <a:extLst>
                  <a:ext uri="{FF2B5EF4-FFF2-40B4-BE49-F238E27FC236}">
                    <a16:creationId xmlns:a16="http://schemas.microsoft.com/office/drawing/2014/main" id="{876E7641-A497-4217-BFFD-4C61E9FCAF80}"/>
                  </a:ext>
                </a:extLst>
              </p:cNvPr>
              <p:cNvSpPr>
                <a:spLocks/>
              </p:cNvSpPr>
              <p:nvPr/>
            </p:nvSpPr>
            <p:spPr bwMode="auto">
              <a:xfrm>
                <a:off x="798" y="97"/>
                <a:ext cx="2059"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ea typeface="ヒラギノ角ゴ ProN W3"/>
                    <a:cs typeface="ヒラギノ角ゴ ProN W3"/>
                    <a:sym typeface="Open Sans Light"/>
                  </a:rPr>
                  <a:t>Go International</a:t>
                </a:r>
              </a:p>
            </p:txBody>
          </p:sp>
          <p:sp>
            <p:nvSpPr>
              <p:cNvPr id="64530" name="Rectangle 47">
                <a:extLst>
                  <a:ext uri="{FF2B5EF4-FFF2-40B4-BE49-F238E27FC236}">
                    <a16:creationId xmlns:a16="http://schemas.microsoft.com/office/drawing/2014/main" id="{133CC131-AF43-43CF-B547-28EEDA96E1E6}"/>
                  </a:ext>
                </a:extLst>
              </p:cNvPr>
              <p:cNvSpPr>
                <a:spLocks/>
              </p:cNvSpPr>
              <p:nvPr/>
            </p:nvSpPr>
            <p:spPr bwMode="auto">
              <a:xfrm>
                <a:off x="-1" y="2669"/>
                <a:ext cx="1905"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2400">
                    <a:solidFill>
                      <a:schemeClr val="bg1"/>
                    </a:solidFill>
                    <a:latin typeface="Calibri" panose="020F0502020204030204" pitchFamily="34" charset="0"/>
                    <a:ea typeface="ヒラギノ角ゴ ProN W3"/>
                    <a:cs typeface="ヒラギノ角ゴ ProN W3"/>
                    <a:sym typeface="Open Sans Light"/>
                  </a:rPr>
                  <a:t>2015</a:t>
                </a:r>
              </a:p>
            </p:txBody>
          </p:sp>
          <p:grpSp>
            <p:nvGrpSpPr>
              <p:cNvPr id="64531" name="Group 65">
                <a:extLst>
                  <a:ext uri="{FF2B5EF4-FFF2-40B4-BE49-F238E27FC236}">
                    <a16:creationId xmlns:a16="http://schemas.microsoft.com/office/drawing/2014/main" id="{DB2CDFDD-F0EA-437E-A562-86562451BAD8}"/>
                  </a:ext>
                </a:extLst>
              </p:cNvPr>
              <p:cNvGrpSpPr>
                <a:grpSpLocks/>
              </p:cNvGrpSpPr>
              <p:nvPr/>
            </p:nvGrpSpPr>
            <p:grpSpPr bwMode="auto">
              <a:xfrm>
                <a:off x="1149" y="3562"/>
                <a:ext cx="416" cy="326"/>
                <a:chOff x="0" y="0"/>
                <a:chExt cx="416" cy="326"/>
              </a:xfrm>
            </p:grpSpPr>
            <p:sp>
              <p:nvSpPr>
                <p:cNvPr id="64532" name="AutoShape 48">
                  <a:extLst>
                    <a:ext uri="{FF2B5EF4-FFF2-40B4-BE49-F238E27FC236}">
                      <a16:creationId xmlns:a16="http://schemas.microsoft.com/office/drawing/2014/main" id="{2E8E8776-E3C4-46EA-A48D-45F51AC63875}"/>
                    </a:ext>
                  </a:extLst>
                </p:cNvPr>
                <p:cNvSpPr>
                  <a:spLocks/>
                </p:cNvSpPr>
                <p:nvPr/>
              </p:nvSpPr>
              <p:spPr bwMode="auto">
                <a:xfrm>
                  <a:off x="0" y="0"/>
                  <a:ext cx="416" cy="3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3" name="AutoShape 49">
                  <a:extLst>
                    <a:ext uri="{FF2B5EF4-FFF2-40B4-BE49-F238E27FC236}">
                      <a16:creationId xmlns:a16="http://schemas.microsoft.com/office/drawing/2014/main" id="{45C080CB-6EAC-4697-B166-B376F5E1DF17}"/>
                    </a:ext>
                  </a:extLst>
                </p:cNvPr>
                <p:cNvSpPr>
                  <a:spLocks/>
                </p:cNvSpPr>
                <p:nvPr/>
              </p:nvSpPr>
              <p:spPr bwMode="auto">
                <a:xfrm>
                  <a:off x="213" y="98"/>
                  <a:ext cx="67"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4" name="AutoShape 50">
                  <a:extLst>
                    <a:ext uri="{FF2B5EF4-FFF2-40B4-BE49-F238E27FC236}">
                      <a16:creationId xmlns:a16="http://schemas.microsoft.com/office/drawing/2014/main" id="{4854976F-8AE9-442C-BEBE-4F80E264B62B}"/>
                    </a:ext>
                  </a:extLst>
                </p:cNvPr>
                <p:cNvSpPr>
                  <a:spLocks/>
                </p:cNvSpPr>
                <p:nvPr/>
              </p:nvSpPr>
              <p:spPr bwMode="auto">
                <a:xfrm>
                  <a:off x="213" y="29"/>
                  <a:ext cx="53"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5" name="AutoShape 51">
                  <a:extLst>
                    <a:ext uri="{FF2B5EF4-FFF2-40B4-BE49-F238E27FC236}">
                      <a16:creationId xmlns:a16="http://schemas.microsoft.com/office/drawing/2014/main" id="{BF52D196-733E-40E7-9596-25D554FB2411}"/>
                    </a:ext>
                  </a:extLst>
                </p:cNvPr>
                <p:cNvSpPr>
                  <a:spLocks/>
                </p:cNvSpPr>
                <p:nvPr/>
              </p:nvSpPr>
              <p:spPr bwMode="auto">
                <a:xfrm>
                  <a:off x="145" y="29"/>
                  <a:ext cx="54"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6" name="AutoShape 52">
                  <a:extLst>
                    <a:ext uri="{FF2B5EF4-FFF2-40B4-BE49-F238E27FC236}">
                      <a16:creationId xmlns:a16="http://schemas.microsoft.com/office/drawing/2014/main" id="{52A930AD-C99E-4852-B9DA-C32A334F203E}"/>
                    </a:ext>
                  </a:extLst>
                </p:cNvPr>
                <p:cNvSpPr>
                  <a:spLocks/>
                </p:cNvSpPr>
                <p:nvPr/>
              </p:nvSpPr>
              <p:spPr bwMode="auto">
                <a:xfrm>
                  <a:off x="251" y="29"/>
                  <a:ext cx="84"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7" name="AutoShape 53">
                  <a:extLst>
                    <a:ext uri="{FF2B5EF4-FFF2-40B4-BE49-F238E27FC236}">
                      <a16:creationId xmlns:a16="http://schemas.microsoft.com/office/drawing/2014/main" id="{9592A199-2562-4E68-A912-AD9DE1EC752A}"/>
                    </a:ext>
                  </a:extLst>
                </p:cNvPr>
                <p:cNvSpPr>
                  <a:spLocks/>
                </p:cNvSpPr>
                <p:nvPr/>
              </p:nvSpPr>
              <p:spPr bwMode="auto">
                <a:xfrm>
                  <a:off x="290" y="78"/>
                  <a:ext cx="94" cy="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8" name="AutoShape 54">
                  <a:extLst>
                    <a:ext uri="{FF2B5EF4-FFF2-40B4-BE49-F238E27FC236}">
                      <a16:creationId xmlns:a16="http://schemas.microsoft.com/office/drawing/2014/main" id="{1C01230E-9E02-49F8-9568-DC4EFA479305}"/>
                    </a:ext>
                  </a:extLst>
                </p:cNvPr>
                <p:cNvSpPr>
                  <a:spLocks/>
                </p:cNvSpPr>
                <p:nvPr/>
              </p:nvSpPr>
              <p:spPr bwMode="auto">
                <a:xfrm>
                  <a:off x="125" y="98"/>
                  <a:ext cx="69" cy="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39" name="AutoShape 55">
                  <a:extLst>
                    <a:ext uri="{FF2B5EF4-FFF2-40B4-BE49-F238E27FC236}">
                      <a16:creationId xmlns:a16="http://schemas.microsoft.com/office/drawing/2014/main" id="{81738DE4-A6B0-43E0-955F-6FF17E56E69E}"/>
                    </a:ext>
                  </a:extLst>
                </p:cNvPr>
                <p:cNvSpPr>
                  <a:spLocks/>
                </p:cNvSpPr>
                <p:nvPr/>
              </p:nvSpPr>
              <p:spPr bwMode="auto">
                <a:xfrm>
                  <a:off x="213" y="173"/>
                  <a:ext cx="67"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0" name="AutoShape 56">
                  <a:extLst>
                    <a:ext uri="{FF2B5EF4-FFF2-40B4-BE49-F238E27FC236}">
                      <a16:creationId xmlns:a16="http://schemas.microsoft.com/office/drawing/2014/main" id="{21D33C23-ABBB-40B4-B5A3-FE60B68153AF}"/>
                    </a:ext>
                  </a:extLst>
                </p:cNvPr>
                <p:cNvSpPr>
                  <a:spLocks/>
                </p:cNvSpPr>
                <p:nvPr/>
              </p:nvSpPr>
              <p:spPr bwMode="auto">
                <a:xfrm>
                  <a:off x="125" y="173"/>
                  <a:ext cx="69" cy="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1" name="AutoShape 57">
                  <a:extLst>
                    <a:ext uri="{FF2B5EF4-FFF2-40B4-BE49-F238E27FC236}">
                      <a16:creationId xmlns:a16="http://schemas.microsoft.com/office/drawing/2014/main" id="{1A01EE2F-7904-422D-AC83-78421FF5C29D}"/>
                    </a:ext>
                  </a:extLst>
                </p:cNvPr>
                <p:cNvSpPr>
                  <a:spLocks/>
                </p:cNvSpPr>
                <p:nvPr/>
              </p:nvSpPr>
              <p:spPr bwMode="auto">
                <a:xfrm>
                  <a:off x="145" y="236"/>
                  <a:ext cx="54"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2" name="AutoShape 58">
                  <a:extLst>
                    <a:ext uri="{FF2B5EF4-FFF2-40B4-BE49-F238E27FC236}">
                      <a16:creationId xmlns:a16="http://schemas.microsoft.com/office/drawing/2014/main" id="{193C35C7-033B-4A80-B69E-2AD52EBE20EF}"/>
                    </a:ext>
                  </a:extLst>
                </p:cNvPr>
                <p:cNvSpPr>
                  <a:spLocks/>
                </p:cNvSpPr>
                <p:nvPr/>
              </p:nvSpPr>
              <p:spPr bwMode="auto">
                <a:xfrm>
                  <a:off x="251" y="245"/>
                  <a:ext cx="84"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3" name="AutoShape 59">
                  <a:extLst>
                    <a:ext uri="{FF2B5EF4-FFF2-40B4-BE49-F238E27FC236}">
                      <a16:creationId xmlns:a16="http://schemas.microsoft.com/office/drawing/2014/main" id="{C09617C0-4AB9-4B08-B3F7-58B3159C8C15}"/>
                    </a:ext>
                  </a:extLst>
                </p:cNvPr>
                <p:cNvSpPr>
                  <a:spLocks/>
                </p:cNvSpPr>
                <p:nvPr/>
              </p:nvSpPr>
              <p:spPr bwMode="auto">
                <a:xfrm>
                  <a:off x="87" y="29"/>
                  <a:ext cx="83"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4" name="AutoShape 60">
                  <a:extLst>
                    <a:ext uri="{FF2B5EF4-FFF2-40B4-BE49-F238E27FC236}">
                      <a16:creationId xmlns:a16="http://schemas.microsoft.com/office/drawing/2014/main" id="{D571C829-C357-43F5-B12A-BBBA600C9953}"/>
                    </a:ext>
                  </a:extLst>
                </p:cNvPr>
                <p:cNvSpPr>
                  <a:spLocks/>
                </p:cNvSpPr>
                <p:nvPr/>
              </p:nvSpPr>
              <p:spPr bwMode="auto">
                <a:xfrm>
                  <a:off x="290" y="173"/>
                  <a:ext cx="94" cy="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5" name="AutoShape 61">
                  <a:extLst>
                    <a:ext uri="{FF2B5EF4-FFF2-40B4-BE49-F238E27FC236}">
                      <a16:creationId xmlns:a16="http://schemas.microsoft.com/office/drawing/2014/main" id="{7044D2B0-BBA9-4064-8BD6-2F7882150C16}"/>
                    </a:ext>
                  </a:extLst>
                </p:cNvPr>
                <p:cNvSpPr>
                  <a:spLocks/>
                </p:cNvSpPr>
                <p:nvPr/>
              </p:nvSpPr>
              <p:spPr bwMode="auto">
                <a:xfrm>
                  <a:off x="213" y="236"/>
                  <a:ext cx="53" cy="6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6" name="AutoShape 62">
                  <a:extLst>
                    <a:ext uri="{FF2B5EF4-FFF2-40B4-BE49-F238E27FC236}">
                      <a16:creationId xmlns:a16="http://schemas.microsoft.com/office/drawing/2014/main" id="{72488CD0-591C-4516-B72E-ECB27EA36000}"/>
                    </a:ext>
                  </a:extLst>
                </p:cNvPr>
                <p:cNvSpPr>
                  <a:spLocks/>
                </p:cNvSpPr>
                <p:nvPr/>
              </p:nvSpPr>
              <p:spPr bwMode="auto">
                <a:xfrm>
                  <a:off x="29" y="78"/>
                  <a:ext cx="93" cy="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7" name="AutoShape 63">
                  <a:extLst>
                    <a:ext uri="{FF2B5EF4-FFF2-40B4-BE49-F238E27FC236}">
                      <a16:creationId xmlns:a16="http://schemas.microsoft.com/office/drawing/2014/main" id="{F711B47E-08E1-49AF-BD01-050D525AB17E}"/>
                    </a:ext>
                  </a:extLst>
                </p:cNvPr>
                <p:cNvSpPr>
                  <a:spLocks/>
                </p:cNvSpPr>
                <p:nvPr/>
              </p:nvSpPr>
              <p:spPr bwMode="auto">
                <a:xfrm>
                  <a:off x="29" y="173"/>
                  <a:ext cx="93" cy="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4548" name="AutoShape 64">
                  <a:extLst>
                    <a:ext uri="{FF2B5EF4-FFF2-40B4-BE49-F238E27FC236}">
                      <a16:creationId xmlns:a16="http://schemas.microsoft.com/office/drawing/2014/main" id="{A97039C9-BC5B-4DB4-9482-D84CAB9F3FD0}"/>
                    </a:ext>
                  </a:extLst>
                </p:cNvPr>
                <p:cNvSpPr>
                  <a:spLocks/>
                </p:cNvSpPr>
                <p:nvPr/>
              </p:nvSpPr>
              <p:spPr bwMode="auto">
                <a:xfrm>
                  <a:off x="87" y="245"/>
                  <a:ext cx="83"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sp>
        <p:nvSpPr>
          <p:cNvPr id="64515" name="Rectangle 6">
            <a:extLst>
              <a:ext uri="{FF2B5EF4-FFF2-40B4-BE49-F238E27FC236}">
                <a16:creationId xmlns:a16="http://schemas.microsoft.com/office/drawing/2014/main" id="{C96A139F-9EBB-4174-A4D9-D57C64F3E5B8}"/>
              </a:ext>
            </a:extLst>
          </p:cNvPr>
          <p:cNvSpPr>
            <a:spLocks/>
          </p:cNvSpPr>
          <p:nvPr/>
        </p:nvSpPr>
        <p:spPr bwMode="auto">
          <a:xfrm>
            <a:off x="233363" y="2151063"/>
            <a:ext cx="1773237"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600">
                <a:latin typeface="Calibri" panose="020F0502020204030204" pitchFamily="34" charset="0"/>
                <a:ea typeface="ヒラギノ角ゴ ProN W3"/>
                <a:cs typeface="ヒラギノ角ゴ ProN W3"/>
                <a:sym typeface="Open Sans"/>
              </a:rPr>
              <a:t>Lorem Ipsum is simply dummy text of the printing</a:t>
            </a:r>
          </a:p>
        </p:txBody>
      </p:sp>
      <p:sp>
        <p:nvSpPr>
          <p:cNvPr id="64516" name="Rectangle 6">
            <a:extLst>
              <a:ext uri="{FF2B5EF4-FFF2-40B4-BE49-F238E27FC236}">
                <a16:creationId xmlns:a16="http://schemas.microsoft.com/office/drawing/2014/main" id="{24EAB578-6531-4A78-A9C5-D7B0F815CC24}"/>
              </a:ext>
            </a:extLst>
          </p:cNvPr>
          <p:cNvSpPr>
            <a:spLocks/>
          </p:cNvSpPr>
          <p:nvPr/>
        </p:nvSpPr>
        <p:spPr bwMode="auto">
          <a:xfrm>
            <a:off x="1965325" y="2152650"/>
            <a:ext cx="1773238"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600">
                <a:latin typeface="Calibri" panose="020F0502020204030204" pitchFamily="34" charset="0"/>
                <a:ea typeface="ヒラギノ角ゴ ProN W3"/>
                <a:cs typeface="ヒラギノ角ゴ ProN W3"/>
                <a:sym typeface="Open Sans"/>
              </a:rPr>
              <a:t>Lorem Ipsum is simply dummy text of the printing</a:t>
            </a:r>
          </a:p>
        </p:txBody>
      </p:sp>
      <p:sp>
        <p:nvSpPr>
          <p:cNvPr id="64517" name="Rectangle 6">
            <a:extLst>
              <a:ext uri="{FF2B5EF4-FFF2-40B4-BE49-F238E27FC236}">
                <a16:creationId xmlns:a16="http://schemas.microsoft.com/office/drawing/2014/main" id="{23BF84AA-1431-4638-BFC1-4B5F543DA9E6}"/>
              </a:ext>
            </a:extLst>
          </p:cNvPr>
          <p:cNvSpPr>
            <a:spLocks/>
          </p:cNvSpPr>
          <p:nvPr/>
        </p:nvSpPr>
        <p:spPr bwMode="auto">
          <a:xfrm>
            <a:off x="3659188" y="2152650"/>
            <a:ext cx="177323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600">
                <a:latin typeface="Calibri" panose="020F0502020204030204" pitchFamily="34" charset="0"/>
                <a:ea typeface="ヒラギノ角ゴ ProN W3"/>
                <a:cs typeface="ヒラギノ角ゴ ProN W3"/>
                <a:sym typeface="Open Sans"/>
              </a:rPr>
              <a:t>Lorem Ipsum is simply dummy text of the printing</a:t>
            </a:r>
          </a:p>
        </p:txBody>
      </p:sp>
      <p:sp>
        <p:nvSpPr>
          <p:cNvPr id="64518" name="Rectangle 6">
            <a:extLst>
              <a:ext uri="{FF2B5EF4-FFF2-40B4-BE49-F238E27FC236}">
                <a16:creationId xmlns:a16="http://schemas.microsoft.com/office/drawing/2014/main" id="{D7CE648A-FCAC-4660-A9DA-554815FAEED3}"/>
              </a:ext>
            </a:extLst>
          </p:cNvPr>
          <p:cNvSpPr>
            <a:spLocks/>
          </p:cNvSpPr>
          <p:nvPr/>
        </p:nvSpPr>
        <p:spPr bwMode="auto">
          <a:xfrm>
            <a:off x="5360988" y="2152650"/>
            <a:ext cx="1773237"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600">
                <a:latin typeface="Calibri" panose="020F0502020204030204" pitchFamily="34" charset="0"/>
                <a:ea typeface="ヒラギノ角ゴ ProN W3"/>
                <a:cs typeface="ヒラギノ角ゴ ProN W3"/>
                <a:sym typeface="Open Sans"/>
              </a:rPr>
              <a:t>Lorem Ipsum is simply dummy text of the printing</a:t>
            </a:r>
          </a:p>
        </p:txBody>
      </p:sp>
      <p:sp>
        <p:nvSpPr>
          <p:cNvPr id="64519" name="Rectangle 6">
            <a:extLst>
              <a:ext uri="{FF2B5EF4-FFF2-40B4-BE49-F238E27FC236}">
                <a16:creationId xmlns:a16="http://schemas.microsoft.com/office/drawing/2014/main" id="{D7B00102-A912-4AE7-9F3D-E8064DC6C250}"/>
              </a:ext>
            </a:extLst>
          </p:cNvPr>
          <p:cNvSpPr>
            <a:spLocks/>
          </p:cNvSpPr>
          <p:nvPr/>
        </p:nvSpPr>
        <p:spPr bwMode="auto">
          <a:xfrm>
            <a:off x="7078663" y="2151063"/>
            <a:ext cx="17716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20000"/>
              </a:lnSpc>
            </a:pPr>
            <a:r>
              <a:rPr lang="en-US" altLang="ko-KR" sz="1600">
                <a:latin typeface="Calibri" panose="020F0502020204030204" pitchFamily="34" charset="0"/>
                <a:ea typeface="ヒラギノ角ゴ ProN W3"/>
                <a:cs typeface="ヒラギノ角ゴ ProN W3"/>
                <a:sym typeface="Open Sans"/>
              </a:rPr>
              <a:t>Lorem Ipsum is simply dummy text of the printing</a:t>
            </a:r>
          </a:p>
        </p:txBody>
      </p:sp>
      <p:sp>
        <p:nvSpPr>
          <p:cNvPr id="64" name="직사각형 63">
            <a:extLst>
              <a:ext uri="{FF2B5EF4-FFF2-40B4-BE49-F238E27FC236}">
                <a16:creationId xmlns:a16="http://schemas.microsoft.com/office/drawing/2014/main" id="{7FDBCD3E-EFB0-4F1C-855E-1B062A1AA97B}"/>
              </a:ext>
            </a:extLst>
          </p:cNvPr>
          <p:cNvSpPr/>
          <p:nvPr/>
        </p:nvSpPr>
        <p:spPr bwMode="auto">
          <a:xfrm>
            <a:off x="127478" y="318598"/>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67" name="Rectangle 8">
            <a:extLst>
              <a:ext uri="{FF2B5EF4-FFF2-40B4-BE49-F238E27FC236}">
                <a16:creationId xmlns:a16="http://schemas.microsoft.com/office/drawing/2014/main" id="{543FA042-F775-4A92-BC78-C066DDCAE0EF}"/>
              </a:ext>
            </a:extLst>
          </p:cNvPr>
          <p:cNvSpPr>
            <a:spLocks/>
          </p:cNvSpPr>
          <p:nvPr/>
        </p:nvSpPr>
        <p:spPr bwMode="auto">
          <a:xfrm>
            <a:off x="242888" y="90328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ppt_w*0.70"/>
                                          </p:val>
                                        </p:tav>
                                        <p:tav tm="100000">
                                          <p:val>
                                            <p:strVal val="#ppt_w"/>
                                          </p:val>
                                        </p:tav>
                                      </p:tavLst>
                                    </p:anim>
                                    <p:anim calcmode="lin" valueType="num">
                                      <p:cBhvr>
                                        <p:cTn id="8" dur="500" fill="hold"/>
                                        <p:tgtEl>
                                          <p:spTgt spid="67"/>
                                        </p:tgtEl>
                                        <p:attrNameLst>
                                          <p:attrName>ppt_h</p:attrName>
                                        </p:attrNameLst>
                                      </p:cBhvr>
                                      <p:tavLst>
                                        <p:tav tm="0">
                                          <p:val>
                                            <p:strVal val="#ppt_h"/>
                                          </p:val>
                                        </p:tav>
                                        <p:tav tm="100000">
                                          <p:val>
                                            <p:strVal val="#ppt_h"/>
                                          </p:val>
                                        </p:tav>
                                      </p:tavLst>
                                    </p:anim>
                                    <p:animEffect transition="in" filter="fade">
                                      <p:cBhvr>
                                        <p:cTn id="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0EE98EE1-0201-4F95-B327-8B4D26D87344}"/>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5539" name="Shape 130">
            <a:extLst>
              <a:ext uri="{FF2B5EF4-FFF2-40B4-BE49-F238E27FC236}">
                <a16:creationId xmlns:a16="http://schemas.microsoft.com/office/drawing/2014/main" id="{82F8E051-6629-44D4-B6A6-9D20B16CB86B}"/>
              </a:ext>
            </a:extLst>
          </p:cNvPr>
          <p:cNvSpPr>
            <a:spLocks noChangeArrowheads="1"/>
          </p:cNvSpPr>
          <p:nvPr/>
        </p:nvSpPr>
        <p:spPr bwMode="auto">
          <a:xfrm>
            <a:off x="390525" y="2006600"/>
            <a:ext cx="56324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5000">
                <a:solidFill>
                  <a:schemeClr val="bg1"/>
                </a:solidFill>
                <a:latin typeface="helvetica" panose="020B0604020202020204" pitchFamily="34" charset="0"/>
                <a:ea typeface="Montserrat-SemiBold"/>
                <a:cs typeface="helvetica" panose="020B0604020202020204" pitchFamily="34" charset="0"/>
                <a:sym typeface="Montserrat-SemiBold"/>
              </a:rPr>
              <a:t>04</a:t>
            </a:r>
            <a:endParaRPr kumimoji="0" lang="ko-KR" altLang="ko-KR" sz="25000">
              <a:solidFill>
                <a:schemeClr val="bg1"/>
              </a:solidFill>
              <a:latin typeface="helvetica" panose="020B0604020202020204" pitchFamily="34" charset="0"/>
              <a:ea typeface="Montserrat-SemiBold"/>
              <a:cs typeface="helvetica" panose="020B0604020202020204" pitchFamily="34" charset="0"/>
              <a:sym typeface="Montserrat-SemiBold"/>
            </a:endParaRPr>
          </a:p>
        </p:txBody>
      </p:sp>
      <p:sp>
        <p:nvSpPr>
          <p:cNvPr id="65540" name="직사각형 3">
            <a:extLst>
              <a:ext uri="{FF2B5EF4-FFF2-40B4-BE49-F238E27FC236}">
                <a16:creationId xmlns:a16="http://schemas.microsoft.com/office/drawing/2014/main" id="{CF5A9FD5-8065-4C8A-8180-3D09D0499E2F}"/>
              </a:ext>
            </a:extLst>
          </p:cNvPr>
          <p:cNvSpPr>
            <a:spLocks noChangeArrowheads="1"/>
          </p:cNvSpPr>
          <p:nvPr/>
        </p:nvSpPr>
        <p:spPr bwMode="auto">
          <a:xfrm>
            <a:off x="4427538" y="1935163"/>
            <a:ext cx="57721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Calibri" panose="020F0502020204030204" pitchFamily="34" charset="0"/>
                <a:cs typeface="Calibri" panose="020F0502020204030204" pitchFamily="34" charset="0"/>
              </a:rPr>
              <a:t>Your fonts, logos,</a:t>
            </a:r>
          </a:p>
          <a:p>
            <a:pPr eaLnBrk="1" hangingPunct="1"/>
            <a:r>
              <a:rPr kumimoji="0" lang="en-US" altLang="ko-KR" sz="4000">
                <a:solidFill>
                  <a:schemeClr val="bg1"/>
                </a:solidFill>
                <a:latin typeface="Calibri" panose="020F0502020204030204" pitchFamily="34" charset="0"/>
                <a:cs typeface="Calibri" panose="020F0502020204030204" pitchFamily="34" charset="0"/>
              </a:rPr>
              <a:t>colors and images</a:t>
            </a:r>
          </a:p>
          <a:p>
            <a:pPr eaLnBrk="1" hangingPunct="1"/>
            <a:r>
              <a:rPr kumimoji="0" lang="en-US" altLang="ko-KR" sz="4000">
                <a:solidFill>
                  <a:schemeClr val="bg1"/>
                </a:solidFill>
                <a:latin typeface="Calibri" panose="020F0502020204030204" pitchFamily="34" charset="0"/>
                <a:cs typeface="Calibri" panose="020F0502020204030204" pitchFamily="34" charset="0"/>
              </a:rPr>
              <a:t>form a visual </a:t>
            </a:r>
          </a:p>
          <a:p>
            <a:pPr eaLnBrk="1" hangingPunct="1"/>
            <a:r>
              <a:rPr kumimoji="0" lang="en-US" altLang="ko-KR" sz="4000">
                <a:solidFill>
                  <a:schemeClr val="bg1"/>
                </a:solidFill>
                <a:latin typeface="Calibri" panose="020F0502020204030204" pitchFamily="34" charset="0"/>
                <a:cs typeface="Calibri" panose="020F0502020204030204" pitchFamily="34" charset="0"/>
              </a:rPr>
              <a:t>identity for your </a:t>
            </a:r>
          </a:p>
          <a:p>
            <a:pPr eaLnBrk="1" hangingPunct="1"/>
            <a:r>
              <a:rPr kumimoji="0" lang="en-US" altLang="ko-KR" sz="4000">
                <a:solidFill>
                  <a:schemeClr val="bg1"/>
                </a:solidFill>
                <a:latin typeface="Calibri" panose="020F0502020204030204" pitchFamily="34" charset="0"/>
                <a:cs typeface="Calibri" panose="020F0502020204030204" pitchFamily="34" charset="0"/>
              </a:rPr>
              <a:t>brand.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711C360C-F315-4724-97B9-2794D60EE345}"/>
              </a:ext>
            </a:extLst>
          </p:cNvPr>
          <p:cNvSpPr/>
          <p:nvPr/>
        </p:nvSpPr>
        <p:spPr>
          <a:xfrm>
            <a:off x="0" y="0"/>
            <a:ext cx="9144000" cy="333375"/>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2" name="직사각형 21">
            <a:extLst>
              <a:ext uri="{FF2B5EF4-FFF2-40B4-BE49-F238E27FC236}">
                <a16:creationId xmlns:a16="http://schemas.microsoft.com/office/drawing/2014/main" id="{490CE686-2250-476F-A7A2-1DA484607AA7}"/>
              </a:ext>
            </a:extLst>
          </p:cNvPr>
          <p:cNvSpPr/>
          <p:nvPr/>
        </p:nvSpPr>
        <p:spPr bwMode="auto">
          <a:xfrm>
            <a:off x="600476" y="829975"/>
            <a:ext cx="4267515"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01. </a:t>
            </a:r>
            <a:r>
              <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패킷 캡처 시나리오</a:t>
            </a:r>
          </a:p>
        </p:txBody>
      </p:sp>
      <p:grpSp>
        <p:nvGrpSpPr>
          <p:cNvPr id="21" name="그룹 1">
            <a:extLst>
              <a:ext uri="{FF2B5EF4-FFF2-40B4-BE49-F238E27FC236}">
                <a16:creationId xmlns:a16="http://schemas.microsoft.com/office/drawing/2014/main" id="{0C38F6BE-7A19-4BFC-ADB1-B6A76D69FA4D}"/>
              </a:ext>
            </a:extLst>
          </p:cNvPr>
          <p:cNvGrpSpPr>
            <a:grpSpLocks/>
          </p:cNvGrpSpPr>
          <p:nvPr/>
        </p:nvGrpSpPr>
        <p:grpSpPr bwMode="auto">
          <a:xfrm>
            <a:off x="3865562" y="2641600"/>
            <a:ext cx="134937" cy="2525713"/>
            <a:chOff x="2311692" y="3037751"/>
            <a:chExt cx="114300" cy="2144713"/>
          </a:xfrm>
        </p:grpSpPr>
        <p:sp>
          <p:nvSpPr>
            <p:cNvPr id="23" name="Shape 110">
              <a:extLst>
                <a:ext uri="{FF2B5EF4-FFF2-40B4-BE49-F238E27FC236}">
                  <a16:creationId xmlns:a16="http://schemas.microsoft.com/office/drawing/2014/main" id="{A690A83D-8F40-42B5-8A5D-AB868735C699}"/>
                </a:ext>
              </a:extLst>
            </p:cNvPr>
            <p:cNvSpPr>
              <a:spLocks noChangeArrowheads="1"/>
            </p:cNvSpPr>
            <p:nvPr/>
          </p:nvSpPr>
          <p:spPr bwMode="auto">
            <a:xfrm>
              <a:off x="2316454" y="3037751"/>
              <a:ext cx="109538"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defTabSz="585788"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defTabSz="585788"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defTabSz="585788"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defTabSz="585788"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defTabSz="585788"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ko-KR" altLang="ko-KR" sz="1200">
                  <a:solidFill>
                    <a:srgbClr val="FFFFFF"/>
                  </a:solidFill>
                  <a:latin typeface="linecons"/>
                  <a:ea typeface="linecons"/>
                  <a:cs typeface="linecons"/>
                  <a:sym typeface="linecons"/>
                </a:rPr>
                <a:t></a:t>
              </a:r>
            </a:p>
          </p:txBody>
        </p:sp>
        <p:sp>
          <p:nvSpPr>
            <p:cNvPr id="24" name="Shape 115">
              <a:extLst>
                <a:ext uri="{FF2B5EF4-FFF2-40B4-BE49-F238E27FC236}">
                  <a16:creationId xmlns:a16="http://schemas.microsoft.com/office/drawing/2014/main" id="{883D085D-5440-4834-A239-F11A017E4A47}"/>
                </a:ext>
              </a:extLst>
            </p:cNvPr>
            <p:cNvSpPr>
              <a:spLocks noChangeArrowheads="1"/>
            </p:cNvSpPr>
            <p:nvPr/>
          </p:nvSpPr>
          <p:spPr bwMode="auto">
            <a:xfrm>
              <a:off x="2311692" y="4098201"/>
              <a:ext cx="10795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defTabSz="585788"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defTabSz="585788"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defTabSz="585788"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defTabSz="585788"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defTabSz="585788"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ko-KR" altLang="ko-KR" sz="1200">
                  <a:solidFill>
                    <a:srgbClr val="FFFFFF"/>
                  </a:solidFill>
                  <a:latin typeface="linecons"/>
                  <a:ea typeface="linecons"/>
                  <a:cs typeface="linecons"/>
                  <a:sym typeface="linecons"/>
                </a:rPr>
                <a:t></a:t>
              </a:r>
            </a:p>
          </p:txBody>
        </p:sp>
        <p:sp>
          <p:nvSpPr>
            <p:cNvPr id="25" name="Shape 120">
              <a:extLst>
                <a:ext uri="{FF2B5EF4-FFF2-40B4-BE49-F238E27FC236}">
                  <a16:creationId xmlns:a16="http://schemas.microsoft.com/office/drawing/2014/main" id="{DE8AF192-0518-4BD8-87D6-1F17C5BDBA55}"/>
                </a:ext>
              </a:extLst>
            </p:cNvPr>
            <p:cNvSpPr>
              <a:spLocks noChangeArrowheads="1"/>
            </p:cNvSpPr>
            <p:nvPr/>
          </p:nvSpPr>
          <p:spPr bwMode="auto">
            <a:xfrm>
              <a:off x="2311692" y="5047526"/>
              <a:ext cx="10795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defTabSz="585788"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defTabSz="585788"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defTabSz="585788"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defTabSz="585788"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defTabSz="585788"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defTabSz="585788"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ko-KR" altLang="ko-KR" sz="1200">
                  <a:solidFill>
                    <a:srgbClr val="FFFFFF"/>
                  </a:solidFill>
                  <a:latin typeface="linecons"/>
                  <a:ea typeface="linecons"/>
                  <a:cs typeface="linecons"/>
                  <a:sym typeface="linecons"/>
                </a:rPr>
                <a:t></a:t>
              </a:r>
            </a:p>
          </p:txBody>
        </p:sp>
      </p:grpSp>
      <p:sp>
        <p:nvSpPr>
          <p:cNvPr id="69" name="Rectangle 16">
            <a:extLst>
              <a:ext uri="{FF2B5EF4-FFF2-40B4-BE49-F238E27FC236}">
                <a16:creationId xmlns:a16="http://schemas.microsoft.com/office/drawing/2014/main" id="{AF1128F5-78BD-465F-A4F5-5ADD2F0A6A64}"/>
              </a:ext>
            </a:extLst>
          </p:cNvPr>
          <p:cNvSpPr>
            <a:spLocks/>
          </p:cNvSpPr>
          <p:nvPr/>
        </p:nvSpPr>
        <p:spPr bwMode="auto">
          <a:xfrm>
            <a:off x="724521" y="3971355"/>
            <a:ext cx="1800000" cy="79375"/>
          </a:xfrm>
          <a:prstGeom prst="rect">
            <a:avLst/>
          </a:prstGeom>
          <a:solidFill>
            <a:srgbClr val="6B8C9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70" name="Oval 17">
            <a:extLst>
              <a:ext uri="{FF2B5EF4-FFF2-40B4-BE49-F238E27FC236}">
                <a16:creationId xmlns:a16="http://schemas.microsoft.com/office/drawing/2014/main" id="{86BBEDCB-B4AE-486E-9659-D6675AD16F16}"/>
              </a:ext>
            </a:extLst>
          </p:cNvPr>
          <p:cNvSpPr>
            <a:spLocks/>
          </p:cNvSpPr>
          <p:nvPr/>
        </p:nvSpPr>
        <p:spPr bwMode="auto">
          <a:xfrm>
            <a:off x="251520" y="3845942"/>
            <a:ext cx="358775" cy="330200"/>
          </a:xfrm>
          <a:prstGeom prst="ellipse">
            <a:avLst/>
          </a:prstGeom>
          <a:solidFill>
            <a:srgbClr val="6B8C9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71" name="Oval 18">
            <a:extLst>
              <a:ext uri="{FF2B5EF4-FFF2-40B4-BE49-F238E27FC236}">
                <a16:creationId xmlns:a16="http://schemas.microsoft.com/office/drawing/2014/main" id="{80E5E79D-E164-4C8F-8390-E7AFA97314D5}"/>
              </a:ext>
            </a:extLst>
          </p:cNvPr>
          <p:cNvSpPr>
            <a:spLocks/>
          </p:cNvSpPr>
          <p:nvPr/>
        </p:nvSpPr>
        <p:spPr bwMode="auto">
          <a:xfrm>
            <a:off x="332483" y="3920555"/>
            <a:ext cx="196850" cy="180975"/>
          </a:xfrm>
          <a:prstGeom prst="ellipse">
            <a:avLst/>
          </a:pr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72" name="Rectangle 19">
            <a:extLst>
              <a:ext uri="{FF2B5EF4-FFF2-40B4-BE49-F238E27FC236}">
                <a16:creationId xmlns:a16="http://schemas.microsoft.com/office/drawing/2014/main" id="{2F4AE619-21CF-4ED2-8261-A54A98DE3FB8}"/>
              </a:ext>
            </a:extLst>
          </p:cNvPr>
          <p:cNvSpPr>
            <a:spLocks/>
          </p:cNvSpPr>
          <p:nvPr/>
        </p:nvSpPr>
        <p:spPr bwMode="auto">
          <a:xfrm>
            <a:off x="2668937" y="3971355"/>
            <a:ext cx="1800000" cy="79375"/>
          </a:xfrm>
          <a:prstGeom prst="rect">
            <a:avLst/>
          </a:prstGeom>
          <a:solidFill>
            <a:srgbClr val="BA8F9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73" name="Rectangle 20">
            <a:extLst>
              <a:ext uri="{FF2B5EF4-FFF2-40B4-BE49-F238E27FC236}">
                <a16:creationId xmlns:a16="http://schemas.microsoft.com/office/drawing/2014/main" id="{1FAAEC9B-B5A4-4CAE-A56B-4B5DA6733B44}"/>
              </a:ext>
            </a:extLst>
          </p:cNvPr>
          <p:cNvSpPr>
            <a:spLocks/>
          </p:cNvSpPr>
          <p:nvPr/>
        </p:nvSpPr>
        <p:spPr bwMode="auto">
          <a:xfrm>
            <a:off x="4541145" y="3971355"/>
            <a:ext cx="1800000" cy="79375"/>
          </a:xfrm>
          <a:prstGeom prst="rect">
            <a:avLst/>
          </a:prstGeom>
          <a:solidFill>
            <a:srgbClr val="86C8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74" name="Rectangle 21">
            <a:extLst>
              <a:ext uri="{FF2B5EF4-FFF2-40B4-BE49-F238E27FC236}">
                <a16:creationId xmlns:a16="http://schemas.microsoft.com/office/drawing/2014/main" id="{77EDF6A1-89C6-43CA-9A45-5716EE07D0B4}"/>
              </a:ext>
            </a:extLst>
          </p:cNvPr>
          <p:cNvSpPr>
            <a:spLocks/>
          </p:cNvSpPr>
          <p:nvPr/>
        </p:nvSpPr>
        <p:spPr bwMode="auto">
          <a:xfrm>
            <a:off x="6557369" y="3971355"/>
            <a:ext cx="1800000" cy="79375"/>
          </a:xfrm>
          <a:prstGeom prst="rect">
            <a:avLst/>
          </a:prstGeom>
          <a:solidFill>
            <a:srgbClr val="6B8C9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80" name="Oval 27">
            <a:extLst>
              <a:ext uri="{FF2B5EF4-FFF2-40B4-BE49-F238E27FC236}">
                <a16:creationId xmlns:a16="http://schemas.microsoft.com/office/drawing/2014/main" id="{EE2BFCF1-0424-4AD6-9D85-38AF6C76ECD6}"/>
              </a:ext>
            </a:extLst>
          </p:cNvPr>
          <p:cNvSpPr>
            <a:spLocks/>
          </p:cNvSpPr>
          <p:nvPr/>
        </p:nvSpPr>
        <p:spPr bwMode="auto">
          <a:xfrm>
            <a:off x="8477377" y="3845942"/>
            <a:ext cx="358775" cy="330200"/>
          </a:xfrm>
          <a:prstGeom prst="ellipse">
            <a:avLst/>
          </a:prstGeom>
          <a:solidFill>
            <a:srgbClr val="6B8C9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81" name="Oval 28">
            <a:extLst>
              <a:ext uri="{FF2B5EF4-FFF2-40B4-BE49-F238E27FC236}">
                <a16:creationId xmlns:a16="http://schemas.microsoft.com/office/drawing/2014/main" id="{A458EFE0-8594-43F8-A475-B0B9166BD92A}"/>
              </a:ext>
            </a:extLst>
          </p:cNvPr>
          <p:cNvSpPr>
            <a:spLocks/>
          </p:cNvSpPr>
          <p:nvPr/>
        </p:nvSpPr>
        <p:spPr bwMode="auto">
          <a:xfrm>
            <a:off x="8558340" y="3920555"/>
            <a:ext cx="196850" cy="180975"/>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32" name="Rectangle 29">
            <a:extLst>
              <a:ext uri="{FF2B5EF4-FFF2-40B4-BE49-F238E27FC236}">
                <a16:creationId xmlns:a16="http://schemas.microsoft.com/office/drawing/2014/main" id="{CD378F67-3035-480A-A228-0CF46E4DA65D}"/>
              </a:ext>
            </a:extLst>
          </p:cNvPr>
          <p:cNvSpPr>
            <a:spLocks/>
          </p:cNvSpPr>
          <p:nvPr/>
        </p:nvSpPr>
        <p:spPr bwMode="auto">
          <a:xfrm>
            <a:off x="1177629" y="4055289"/>
            <a:ext cx="793750" cy="271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a:defRPr/>
            </a:pPr>
            <a:r>
              <a:rPr lang="en-US" altLang="en-US" sz="1100" b="1" dirty="0">
                <a:solidFill>
                  <a:srgbClr val="A6AAA9"/>
                </a:solidFill>
                <a:latin typeface="Calibri" pitchFamily="34" charset="0"/>
                <a:ea typeface="Helvetica" charset="0"/>
                <a:cs typeface="Calibri" pitchFamily="34" charset="0"/>
                <a:sym typeface="Helvetica" charset="0"/>
              </a:rPr>
              <a:t>1</a:t>
            </a:r>
            <a:r>
              <a:rPr lang="ko-KR" altLang="en-US" sz="1100" b="1" dirty="0">
                <a:solidFill>
                  <a:srgbClr val="A6AAA9"/>
                </a:solidFill>
                <a:latin typeface="Calibri" pitchFamily="34" charset="0"/>
                <a:ea typeface="Helvetica" charset="0"/>
                <a:cs typeface="Calibri" pitchFamily="34" charset="0"/>
                <a:sym typeface="Helvetica" charset="0"/>
              </a:rPr>
              <a:t>단계</a:t>
            </a:r>
            <a:endParaRPr lang="en-US" altLang="ko-KR" sz="1100" b="1" dirty="0">
              <a:solidFill>
                <a:srgbClr val="A6AAA9"/>
              </a:solidFill>
              <a:latin typeface="Calibri" pitchFamily="34" charset="0"/>
              <a:ea typeface="Helvetica" charset="0"/>
              <a:cs typeface="Calibri" pitchFamily="34" charset="0"/>
              <a:sym typeface="Helvetica" charset="0"/>
            </a:endParaRPr>
          </a:p>
        </p:txBody>
      </p:sp>
      <p:sp>
        <p:nvSpPr>
          <p:cNvPr id="33" name="Rectangle 30">
            <a:extLst>
              <a:ext uri="{FF2B5EF4-FFF2-40B4-BE49-F238E27FC236}">
                <a16:creationId xmlns:a16="http://schemas.microsoft.com/office/drawing/2014/main" id="{476DE30D-CE2C-4483-AEB3-5DE6BE3BDB87}"/>
              </a:ext>
            </a:extLst>
          </p:cNvPr>
          <p:cNvSpPr>
            <a:spLocks/>
          </p:cNvSpPr>
          <p:nvPr/>
        </p:nvSpPr>
        <p:spPr bwMode="auto">
          <a:xfrm>
            <a:off x="3220144" y="4055492"/>
            <a:ext cx="8255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a:defRPr/>
            </a:pPr>
            <a:r>
              <a:rPr lang="en-US" altLang="en-US" sz="1100" b="1" dirty="0">
                <a:solidFill>
                  <a:srgbClr val="A6AAA9"/>
                </a:solidFill>
                <a:latin typeface="Calibri" pitchFamily="34" charset="0"/>
                <a:ea typeface="Helvetica" charset="0"/>
                <a:cs typeface="Calibri" pitchFamily="34" charset="0"/>
                <a:sym typeface="Helvetica" charset="0"/>
              </a:rPr>
              <a:t>2</a:t>
            </a:r>
            <a:r>
              <a:rPr lang="ko-KR" altLang="en-US" sz="1100" b="1" dirty="0">
                <a:solidFill>
                  <a:srgbClr val="A6AAA9"/>
                </a:solidFill>
                <a:latin typeface="Calibri" pitchFamily="34" charset="0"/>
                <a:ea typeface="Helvetica" charset="0"/>
                <a:cs typeface="Calibri" pitchFamily="34" charset="0"/>
                <a:sym typeface="Helvetica" charset="0"/>
              </a:rPr>
              <a:t>단계</a:t>
            </a:r>
            <a:endParaRPr lang="en-US" altLang="en-US" sz="1100" b="1" dirty="0">
              <a:solidFill>
                <a:srgbClr val="A6AAA9"/>
              </a:solidFill>
              <a:latin typeface="Calibri" pitchFamily="34" charset="0"/>
              <a:ea typeface="Helvetica" charset="0"/>
              <a:cs typeface="Calibri" pitchFamily="34" charset="0"/>
              <a:sym typeface="Helvetica" charset="0"/>
            </a:endParaRPr>
          </a:p>
        </p:txBody>
      </p:sp>
      <p:sp>
        <p:nvSpPr>
          <p:cNvPr id="34" name="Rectangle 31">
            <a:extLst>
              <a:ext uri="{FF2B5EF4-FFF2-40B4-BE49-F238E27FC236}">
                <a16:creationId xmlns:a16="http://schemas.microsoft.com/office/drawing/2014/main" id="{77A1E0C9-D1C6-4ECF-AF47-D484CF341D68}"/>
              </a:ext>
            </a:extLst>
          </p:cNvPr>
          <p:cNvSpPr>
            <a:spLocks/>
          </p:cNvSpPr>
          <p:nvPr/>
        </p:nvSpPr>
        <p:spPr bwMode="auto">
          <a:xfrm>
            <a:off x="5028395" y="4055492"/>
            <a:ext cx="82550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a:defRPr/>
            </a:pPr>
            <a:r>
              <a:rPr lang="en-US" altLang="en-US" sz="1100" b="1" dirty="0">
                <a:solidFill>
                  <a:srgbClr val="A6AAA9"/>
                </a:solidFill>
                <a:latin typeface="Calibri" pitchFamily="34" charset="0"/>
                <a:ea typeface="Helvetica" charset="0"/>
                <a:cs typeface="Calibri" pitchFamily="34" charset="0"/>
                <a:sym typeface="Helvetica" charset="0"/>
              </a:rPr>
              <a:t>3</a:t>
            </a:r>
            <a:r>
              <a:rPr lang="ko-KR" altLang="en-US" sz="1100" b="1" dirty="0">
                <a:solidFill>
                  <a:srgbClr val="A6AAA9"/>
                </a:solidFill>
                <a:latin typeface="Calibri" pitchFamily="34" charset="0"/>
                <a:ea typeface="Helvetica" charset="0"/>
                <a:cs typeface="Calibri" pitchFamily="34" charset="0"/>
                <a:sym typeface="Helvetica" charset="0"/>
              </a:rPr>
              <a:t>단계</a:t>
            </a:r>
            <a:endParaRPr lang="en-US" altLang="en-US" sz="1100" b="1" dirty="0">
              <a:solidFill>
                <a:srgbClr val="A6AAA9"/>
              </a:solidFill>
              <a:latin typeface="Calibri" pitchFamily="34" charset="0"/>
              <a:ea typeface="Helvetica" charset="0"/>
              <a:cs typeface="Calibri" pitchFamily="34" charset="0"/>
              <a:sym typeface="Helvetica" charset="0"/>
            </a:endParaRPr>
          </a:p>
        </p:txBody>
      </p:sp>
      <p:sp>
        <p:nvSpPr>
          <p:cNvPr id="35" name="Rectangle 32">
            <a:extLst>
              <a:ext uri="{FF2B5EF4-FFF2-40B4-BE49-F238E27FC236}">
                <a16:creationId xmlns:a16="http://schemas.microsoft.com/office/drawing/2014/main" id="{0DDCCC72-BE75-4793-8574-E4A7986367A3}"/>
              </a:ext>
            </a:extLst>
          </p:cNvPr>
          <p:cNvSpPr>
            <a:spLocks/>
          </p:cNvSpPr>
          <p:nvPr/>
        </p:nvSpPr>
        <p:spPr bwMode="auto">
          <a:xfrm>
            <a:off x="7158735" y="4055492"/>
            <a:ext cx="793750" cy="27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ctr">
              <a:defRPr/>
            </a:pPr>
            <a:r>
              <a:rPr lang="en-US" altLang="en-US" sz="1100" b="1" dirty="0">
                <a:solidFill>
                  <a:srgbClr val="A6AAA9"/>
                </a:solidFill>
                <a:latin typeface="Calibri" pitchFamily="34" charset="0"/>
                <a:ea typeface="Helvetica" charset="0"/>
                <a:cs typeface="Calibri" pitchFamily="34" charset="0"/>
                <a:sym typeface="Helvetica" charset="0"/>
              </a:rPr>
              <a:t>4</a:t>
            </a:r>
            <a:r>
              <a:rPr lang="ko-KR" altLang="en-US" sz="1100" b="1" dirty="0">
                <a:solidFill>
                  <a:srgbClr val="A6AAA9"/>
                </a:solidFill>
                <a:latin typeface="Calibri" pitchFamily="34" charset="0"/>
                <a:ea typeface="Helvetica" charset="0"/>
                <a:cs typeface="Calibri" pitchFamily="34" charset="0"/>
                <a:sym typeface="Helvetica" charset="0"/>
              </a:rPr>
              <a:t>단계</a:t>
            </a:r>
            <a:endParaRPr lang="en-US" altLang="en-US" sz="1100" b="1" dirty="0">
              <a:solidFill>
                <a:srgbClr val="A6AAA9"/>
              </a:solidFill>
              <a:latin typeface="Calibri" pitchFamily="34" charset="0"/>
              <a:ea typeface="Helvetica" charset="0"/>
              <a:cs typeface="Calibri" pitchFamily="34" charset="0"/>
              <a:sym typeface="Helvetica" charset="0"/>
            </a:endParaRPr>
          </a:p>
        </p:txBody>
      </p:sp>
      <p:grpSp>
        <p:nvGrpSpPr>
          <p:cNvPr id="41" name="Group 38">
            <a:extLst>
              <a:ext uri="{FF2B5EF4-FFF2-40B4-BE49-F238E27FC236}">
                <a16:creationId xmlns:a16="http://schemas.microsoft.com/office/drawing/2014/main" id="{88C42BB9-2A0D-4E98-A236-D80CB0DA5754}"/>
              </a:ext>
            </a:extLst>
          </p:cNvPr>
          <p:cNvGrpSpPr>
            <a:grpSpLocks/>
          </p:cNvGrpSpPr>
          <p:nvPr/>
        </p:nvGrpSpPr>
        <p:grpSpPr bwMode="auto">
          <a:xfrm>
            <a:off x="927795" y="2518793"/>
            <a:ext cx="2210594" cy="1173163"/>
            <a:chOff x="-1042" y="-93622"/>
            <a:chExt cx="5465441" cy="3142276"/>
          </a:xfrm>
        </p:grpSpPr>
        <p:grpSp>
          <p:nvGrpSpPr>
            <p:cNvPr id="65" name="Group 39">
              <a:extLst>
                <a:ext uri="{FF2B5EF4-FFF2-40B4-BE49-F238E27FC236}">
                  <a16:creationId xmlns:a16="http://schemas.microsoft.com/office/drawing/2014/main" id="{B692757E-D5F0-48E3-822B-576FD3B46D1E}"/>
                </a:ext>
              </a:extLst>
            </p:cNvPr>
            <p:cNvGrpSpPr>
              <a:grpSpLocks/>
            </p:cNvGrpSpPr>
            <p:nvPr/>
          </p:nvGrpSpPr>
          <p:grpSpPr bwMode="auto">
            <a:xfrm>
              <a:off x="-1042" y="-32568"/>
              <a:ext cx="5465441" cy="3081222"/>
              <a:chOff x="-1042" y="-32568"/>
              <a:chExt cx="5465441" cy="3081222"/>
            </a:xfrm>
          </p:grpSpPr>
          <p:sp>
            <p:nvSpPr>
              <p:cNvPr id="67" name="AutoShape 40">
                <a:extLst>
                  <a:ext uri="{FF2B5EF4-FFF2-40B4-BE49-F238E27FC236}">
                    <a16:creationId xmlns:a16="http://schemas.microsoft.com/office/drawing/2014/main" id="{D0171428-9291-45B6-A387-A4BC63E2FAD1}"/>
                  </a:ext>
                </a:extLst>
              </p:cNvPr>
              <p:cNvSpPr>
                <a:spLocks/>
              </p:cNvSpPr>
              <p:nvPr/>
            </p:nvSpPr>
            <p:spPr bwMode="auto">
              <a:xfrm rot="10800000">
                <a:off x="-1042" y="-78"/>
                <a:ext cx="2935834" cy="3048730"/>
              </a:xfrm>
              <a:custGeom>
                <a:avLst/>
                <a:gdLst>
                  <a:gd name="T0" fmla="*/ 1467450 w 21600"/>
                  <a:gd name="T1" fmla="*/ 1524472 h 21600"/>
                  <a:gd name="T2" fmla="*/ 1467450 w 21600"/>
                  <a:gd name="T3" fmla="*/ 1524472 h 21600"/>
                  <a:gd name="T4" fmla="*/ 1467450 w 21600"/>
                  <a:gd name="T5" fmla="*/ 1524472 h 21600"/>
                  <a:gd name="T6" fmla="*/ 1467450 w 21600"/>
                  <a:gd name="T7" fmla="*/ 15244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lnTo>
                      <a:pt x="0" y="21600"/>
                    </a:lnTo>
                    <a:lnTo>
                      <a:pt x="21600" y="0"/>
                    </a:lnTo>
                    <a:close/>
                  </a:path>
                </a:pathLst>
              </a:custGeom>
              <a:solidFill>
                <a:srgbClr val="6B8C9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pPr>
                  <a:defRPr/>
                </a:pPr>
                <a:endParaRPr lang="ko-KR" altLang="en-US" sz="1100" dirty="0">
                  <a:latin typeface="Calibri" pitchFamily="34" charset="0"/>
                  <a:cs typeface="Calibri" pitchFamily="34" charset="0"/>
                </a:endParaRPr>
              </a:p>
            </p:txBody>
          </p:sp>
          <p:sp>
            <p:nvSpPr>
              <p:cNvPr id="68" name="Rectangle 41">
                <a:extLst>
                  <a:ext uri="{FF2B5EF4-FFF2-40B4-BE49-F238E27FC236}">
                    <a16:creationId xmlns:a16="http://schemas.microsoft.com/office/drawing/2014/main" id="{6EBC8748-EA90-4222-B9BF-65697D52C4B3}"/>
                  </a:ext>
                </a:extLst>
              </p:cNvPr>
              <p:cNvSpPr>
                <a:spLocks/>
              </p:cNvSpPr>
              <p:nvPr/>
            </p:nvSpPr>
            <p:spPr bwMode="auto">
              <a:xfrm>
                <a:off x="152031" y="-34095"/>
                <a:ext cx="5310405" cy="2321626"/>
              </a:xfrm>
              <a:prstGeom prst="rect">
                <a:avLst/>
              </a:prstGeom>
              <a:solidFill>
                <a:srgbClr val="ECECE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grpSp>
        <p:sp>
          <p:nvSpPr>
            <p:cNvPr id="66" name="Rectangle 42">
              <a:extLst>
                <a:ext uri="{FF2B5EF4-FFF2-40B4-BE49-F238E27FC236}">
                  <a16:creationId xmlns:a16="http://schemas.microsoft.com/office/drawing/2014/main" id="{E362FF71-6653-4362-AE99-BF91060CBA34}"/>
                </a:ext>
              </a:extLst>
            </p:cNvPr>
            <p:cNvSpPr>
              <a:spLocks/>
            </p:cNvSpPr>
            <p:nvPr/>
          </p:nvSpPr>
          <p:spPr bwMode="auto">
            <a:xfrm>
              <a:off x="469947" y="-93625"/>
              <a:ext cx="4756994" cy="2542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defRPr/>
              </a:pPr>
              <a:r>
                <a:rPr lang="en-US" altLang="en-US" sz="1100" b="1" dirty="0">
                  <a:solidFill>
                    <a:srgbClr val="404040"/>
                  </a:solidFill>
                  <a:latin typeface="Calibri" pitchFamily="34" charset="0"/>
                  <a:ea typeface="Helvetica" charset="0"/>
                  <a:cs typeface="Calibri" pitchFamily="34" charset="0"/>
                  <a:sym typeface="Helvetica" charset="0"/>
                </a:rPr>
                <a:t>PROJECT #1</a:t>
              </a:r>
            </a:p>
            <a:p>
              <a:pPr>
                <a:defRPr/>
              </a:pPr>
              <a:r>
                <a:rPr lang="en-US" altLang="en-US" sz="1100" dirty="0">
                  <a:solidFill>
                    <a:srgbClr val="404040"/>
                  </a:solidFill>
                  <a:latin typeface="Calibri" pitchFamily="34" charset="0"/>
                  <a:cs typeface="Calibri" pitchFamily="34" charset="0"/>
                </a:rPr>
                <a:t>Lorem ipsum dolor sit amet, consectetuer adipiscing elit, sed diam nonummy nibh euismod tincidunt ut volutpat.</a:t>
              </a:r>
            </a:p>
          </p:txBody>
        </p:sp>
      </p:grpSp>
      <p:grpSp>
        <p:nvGrpSpPr>
          <p:cNvPr id="42" name="Group 43">
            <a:extLst>
              <a:ext uri="{FF2B5EF4-FFF2-40B4-BE49-F238E27FC236}">
                <a16:creationId xmlns:a16="http://schemas.microsoft.com/office/drawing/2014/main" id="{1D89ED03-BF0D-4383-A64D-FDB8FF93F7D4}"/>
              </a:ext>
            </a:extLst>
          </p:cNvPr>
          <p:cNvGrpSpPr>
            <a:grpSpLocks/>
          </p:cNvGrpSpPr>
          <p:nvPr/>
        </p:nvGrpSpPr>
        <p:grpSpPr bwMode="auto">
          <a:xfrm>
            <a:off x="3491880" y="2492896"/>
            <a:ext cx="2219527" cy="1145808"/>
            <a:chOff x="419747" y="-91919"/>
            <a:chExt cx="5487526" cy="3070635"/>
          </a:xfrm>
        </p:grpSpPr>
        <p:grpSp>
          <p:nvGrpSpPr>
            <p:cNvPr id="61" name="Group 44">
              <a:extLst>
                <a:ext uri="{FF2B5EF4-FFF2-40B4-BE49-F238E27FC236}">
                  <a16:creationId xmlns:a16="http://schemas.microsoft.com/office/drawing/2014/main" id="{962D1D7E-C25A-4A99-8F4B-956612452B4E}"/>
                </a:ext>
              </a:extLst>
            </p:cNvPr>
            <p:cNvGrpSpPr>
              <a:grpSpLocks/>
            </p:cNvGrpSpPr>
            <p:nvPr/>
          </p:nvGrpSpPr>
          <p:grpSpPr bwMode="auto">
            <a:xfrm>
              <a:off x="419747" y="-70257"/>
              <a:ext cx="5487526" cy="3048973"/>
              <a:chOff x="419747" y="-57557"/>
              <a:chExt cx="5487526" cy="3048973"/>
            </a:xfrm>
          </p:grpSpPr>
          <p:sp>
            <p:nvSpPr>
              <p:cNvPr id="63" name="AutoShape 45">
                <a:extLst>
                  <a:ext uri="{FF2B5EF4-FFF2-40B4-BE49-F238E27FC236}">
                    <a16:creationId xmlns:a16="http://schemas.microsoft.com/office/drawing/2014/main" id="{E0B51A00-1DDE-47A9-B041-26C9765C5026}"/>
                  </a:ext>
                </a:extLst>
              </p:cNvPr>
              <p:cNvSpPr>
                <a:spLocks/>
              </p:cNvSpPr>
              <p:nvPr/>
            </p:nvSpPr>
            <p:spPr bwMode="auto">
              <a:xfrm rot="10800000">
                <a:off x="419079" y="-57948"/>
                <a:ext cx="2935834" cy="3050348"/>
              </a:xfrm>
              <a:custGeom>
                <a:avLst/>
                <a:gdLst>
                  <a:gd name="T0" fmla="*/ 1467450 w 21600"/>
                  <a:gd name="T1" fmla="*/ 1524472 h 21600"/>
                  <a:gd name="T2" fmla="*/ 1467450 w 21600"/>
                  <a:gd name="T3" fmla="*/ 1524472 h 21600"/>
                  <a:gd name="T4" fmla="*/ 1467450 w 21600"/>
                  <a:gd name="T5" fmla="*/ 1524472 h 21600"/>
                  <a:gd name="T6" fmla="*/ 1467450 w 21600"/>
                  <a:gd name="T7" fmla="*/ 15244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lnTo>
                      <a:pt x="0" y="21600"/>
                    </a:lnTo>
                    <a:lnTo>
                      <a:pt x="21600" y="0"/>
                    </a:lnTo>
                    <a:close/>
                  </a:path>
                </a:pathLst>
              </a:custGeom>
              <a:solidFill>
                <a:srgbClr val="BA8F9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pPr>
                  <a:defRPr/>
                </a:pPr>
                <a:endParaRPr lang="ko-KR" altLang="en-US" sz="1100" dirty="0">
                  <a:latin typeface="Calibri" pitchFamily="34" charset="0"/>
                  <a:cs typeface="Calibri" pitchFamily="34" charset="0"/>
                </a:endParaRPr>
              </a:p>
            </p:txBody>
          </p:sp>
          <p:sp>
            <p:nvSpPr>
              <p:cNvPr id="64" name="Rectangle 46">
                <a:extLst>
                  <a:ext uri="{FF2B5EF4-FFF2-40B4-BE49-F238E27FC236}">
                    <a16:creationId xmlns:a16="http://schemas.microsoft.com/office/drawing/2014/main" id="{CDD85060-1B2E-4081-9AD6-66DFBE50CC57}"/>
                  </a:ext>
                </a:extLst>
              </p:cNvPr>
              <p:cNvSpPr>
                <a:spLocks/>
              </p:cNvSpPr>
              <p:nvPr/>
            </p:nvSpPr>
            <p:spPr bwMode="auto">
              <a:xfrm>
                <a:off x="599625" y="-57948"/>
                <a:ext cx="5306481" cy="2322858"/>
              </a:xfrm>
              <a:prstGeom prst="rect">
                <a:avLst/>
              </a:prstGeom>
              <a:solidFill>
                <a:srgbClr val="ECECE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grpSp>
        <p:sp>
          <p:nvSpPr>
            <p:cNvPr id="62" name="Rectangle 47">
              <a:extLst>
                <a:ext uri="{FF2B5EF4-FFF2-40B4-BE49-F238E27FC236}">
                  <a16:creationId xmlns:a16="http://schemas.microsoft.com/office/drawing/2014/main" id="{C6FE5BC0-4C08-4780-A439-33A029E21639}"/>
                </a:ext>
              </a:extLst>
            </p:cNvPr>
            <p:cNvSpPr>
              <a:spLocks/>
            </p:cNvSpPr>
            <p:nvPr/>
          </p:nvSpPr>
          <p:spPr bwMode="auto">
            <a:xfrm>
              <a:off x="772322" y="-91919"/>
              <a:ext cx="4756993" cy="2544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defRPr/>
              </a:pPr>
              <a:r>
                <a:rPr lang="en-US" altLang="en-US" sz="1100" b="1" dirty="0">
                  <a:solidFill>
                    <a:srgbClr val="404040"/>
                  </a:solidFill>
                  <a:latin typeface="Calibri" pitchFamily="34" charset="0"/>
                  <a:ea typeface="Helvetica" charset="0"/>
                  <a:cs typeface="Calibri" pitchFamily="34" charset="0"/>
                  <a:sym typeface="Helvetica" charset="0"/>
                </a:rPr>
                <a:t>PROJECT #2</a:t>
              </a:r>
            </a:p>
            <a:p>
              <a:pPr>
                <a:defRPr/>
              </a:pPr>
              <a:r>
                <a:rPr lang="en-US" altLang="en-US" sz="1100" dirty="0">
                  <a:solidFill>
                    <a:srgbClr val="404040"/>
                  </a:solidFill>
                  <a:latin typeface="Calibri" pitchFamily="34" charset="0"/>
                  <a:cs typeface="Calibri" pitchFamily="34" charset="0"/>
                </a:rPr>
                <a:t>Lorem ipsum dolor sit amet, consectetuer adipiscing elit, sed diam nonummy nibh euismod tincidunt ut volutpat. </a:t>
              </a:r>
            </a:p>
          </p:txBody>
        </p:sp>
      </p:grpSp>
      <p:grpSp>
        <p:nvGrpSpPr>
          <p:cNvPr id="43" name="Group 48">
            <a:extLst>
              <a:ext uri="{FF2B5EF4-FFF2-40B4-BE49-F238E27FC236}">
                <a16:creationId xmlns:a16="http://schemas.microsoft.com/office/drawing/2014/main" id="{B494A6E2-A4E3-4A7E-BB69-FA8A781509F5}"/>
              </a:ext>
            </a:extLst>
          </p:cNvPr>
          <p:cNvGrpSpPr>
            <a:grpSpLocks/>
          </p:cNvGrpSpPr>
          <p:nvPr/>
        </p:nvGrpSpPr>
        <p:grpSpPr bwMode="auto">
          <a:xfrm>
            <a:off x="6661914" y="2506785"/>
            <a:ext cx="2209800" cy="1138239"/>
            <a:chOff x="-453" y="-100401"/>
            <a:chExt cx="5463479" cy="3048731"/>
          </a:xfrm>
        </p:grpSpPr>
        <p:grpSp>
          <p:nvGrpSpPr>
            <p:cNvPr id="57" name="Group 49">
              <a:extLst>
                <a:ext uri="{FF2B5EF4-FFF2-40B4-BE49-F238E27FC236}">
                  <a16:creationId xmlns:a16="http://schemas.microsoft.com/office/drawing/2014/main" id="{BD63199B-5969-4BAE-8C5B-98EA683512D0}"/>
                </a:ext>
              </a:extLst>
            </p:cNvPr>
            <p:cNvGrpSpPr>
              <a:grpSpLocks/>
            </p:cNvGrpSpPr>
            <p:nvPr/>
          </p:nvGrpSpPr>
          <p:grpSpPr bwMode="auto">
            <a:xfrm>
              <a:off x="-453" y="-100401"/>
              <a:ext cx="5463479" cy="3048731"/>
              <a:chOff x="-453" y="-100401"/>
              <a:chExt cx="5463479" cy="3048731"/>
            </a:xfrm>
          </p:grpSpPr>
          <p:sp>
            <p:nvSpPr>
              <p:cNvPr id="59" name="AutoShape 50">
                <a:extLst>
                  <a:ext uri="{FF2B5EF4-FFF2-40B4-BE49-F238E27FC236}">
                    <a16:creationId xmlns:a16="http://schemas.microsoft.com/office/drawing/2014/main" id="{B61A298A-EA7D-4C51-A3DE-6D9897CB4AF5}"/>
                  </a:ext>
                </a:extLst>
              </p:cNvPr>
              <p:cNvSpPr>
                <a:spLocks/>
              </p:cNvSpPr>
              <p:nvPr/>
            </p:nvSpPr>
            <p:spPr bwMode="auto">
              <a:xfrm rot="10800000">
                <a:off x="-453" y="-100401"/>
                <a:ext cx="2935835" cy="3048731"/>
              </a:xfrm>
              <a:custGeom>
                <a:avLst/>
                <a:gdLst>
                  <a:gd name="T0" fmla="*/ 1467450 w 21600"/>
                  <a:gd name="T1" fmla="*/ 1524472 h 21600"/>
                  <a:gd name="T2" fmla="*/ 1467450 w 21600"/>
                  <a:gd name="T3" fmla="*/ 1524472 h 21600"/>
                  <a:gd name="T4" fmla="*/ 1467450 w 21600"/>
                  <a:gd name="T5" fmla="*/ 1524472 h 21600"/>
                  <a:gd name="T6" fmla="*/ 1467450 w 21600"/>
                  <a:gd name="T7" fmla="*/ 15244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lnTo>
                      <a:pt x="0" y="21600"/>
                    </a:lnTo>
                    <a:lnTo>
                      <a:pt x="21600" y="0"/>
                    </a:lnTo>
                    <a:close/>
                  </a:path>
                </a:pathLst>
              </a:custGeom>
              <a:solidFill>
                <a:srgbClr val="6B8C9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pPr>
                  <a:defRPr/>
                </a:pPr>
                <a:endParaRPr lang="ko-KR" altLang="en-US" sz="1100" dirty="0">
                  <a:latin typeface="Calibri" pitchFamily="34" charset="0"/>
                  <a:cs typeface="Calibri" pitchFamily="34" charset="0"/>
                </a:endParaRPr>
              </a:p>
            </p:txBody>
          </p:sp>
          <p:sp>
            <p:nvSpPr>
              <p:cNvPr id="60" name="Rectangle 51">
                <a:extLst>
                  <a:ext uri="{FF2B5EF4-FFF2-40B4-BE49-F238E27FC236}">
                    <a16:creationId xmlns:a16="http://schemas.microsoft.com/office/drawing/2014/main" id="{73E51030-1A73-43C0-8D10-9AD8056055A1}"/>
                  </a:ext>
                </a:extLst>
              </p:cNvPr>
              <p:cNvSpPr>
                <a:spLocks/>
              </p:cNvSpPr>
              <p:nvPr/>
            </p:nvSpPr>
            <p:spPr bwMode="auto">
              <a:xfrm>
                <a:off x="156543" y="-93624"/>
                <a:ext cx="5306483" cy="2321626"/>
              </a:xfrm>
              <a:prstGeom prst="rect">
                <a:avLst/>
              </a:prstGeom>
              <a:solidFill>
                <a:srgbClr val="ECECE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grpSp>
        <p:sp>
          <p:nvSpPr>
            <p:cNvPr id="58" name="Rectangle 52">
              <a:extLst>
                <a:ext uri="{FF2B5EF4-FFF2-40B4-BE49-F238E27FC236}">
                  <a16:creationId xmlns:a16="http://schemas.microsoft.com/office/drawing/2014/main" id="{CB0CB717-7DC7-4F91-915D-1D0AF3D9A7C2}"/>
                </a:ext>
              </a:extLst>
            </p:cNvPr>
            <p:cNvSpPr>
              <a:spLocks/>
            </p:cNvSpPr>
            <p:nvPr/>
          </p:nvSpPr>
          <p:spPr bwMode="auto">
            <a:xfrm>
              <a:off x="470536" y="-93625"/>
              <a:ext cx="4753071" cy="2542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defRPr/>
              </a:pPr>
              <a:r>
                <a:rPr lang="en-US" altLang="en-US" sz="1100" b="1" dirty="0">
                  <a:solidFill>
                    <a:srgbClr val="404040"/>
                  </a:solidFill>
                  <a:latin typeface="Calibri" pitchFamily="34" charset="0"/>
                  <a:ea typeface="Helvetica" charset="0"/>
                  <a:cs typeface="Calibri" pitchFamily="34" charset="0"/>
                  <a:sym typeface="Helvetica" charset="0"/>
                </a:rPr>
                <a:t>PROJECT #4</a:t>
              </a:r>
            </a:p>
            <a:p>
              <a:pPr>
                <a:defRPr/>
              </a:pPr>
              <a:r>
                <a:rPr lang="en-US" altLang="en-US" sz="1100" dirty="0">
                  <a:solidFill>
                    <a:srgbClr val="404040"/>
                  </a:solidFill>
                  <a:latin typeface="Calibri" pitchFamily="34" charset="0"/>
                  <a:cs typeface="Calibri" pitchFamily="34" charset="0"/>
                </a:rPr>
                <a:t>Lorem ipsum dolor sit amet, consectetuer adipiscing elit, sed diam nonummy nibh euismod tincidunt ut volutpat. </a:t>
              </a:r>
            </a:p>
          </p:txBody>
        </p:sp>
      </p:grpSp>
      <p:grpSp>
        <p:nvGrpSpPr>
          <p:cNvPr id="45" name="Group 58">
            <a:extLst>
              <a:ext uri="{FF2B5EF4-FFF2-40B4-BE49-F238E27FC236}">
                <a16:creationId xmlns:a16="http://schemas.microsoft.com/office/drawing/2014/main" id="{A74E4ABD-D26F-4366-B80A-C3212FD09725}"/>
              </a:ext>
            </a:extLst>
          </p:cNvPr>
          <p:cNvGrpSpPr>
            <a:grpSpLocks/>
          </p:cNvGrpSpPr>
          <p:nvPr/>
        </p:nvGrpSpPr>
        <p:grpSpPr bwMode="auto">
          <a:xfrm>
            <a:off x="3730448" y="4481735"/>
            <a:ext cx="2212975" cy="1179513"/>
            <a:chOff x="-71204" y="11655"/>
            <a:chExt cx="5472034" cy="3160930"/>
          </a:xfrm>
        </p:grpSpPr>
        <p:sp>
          <p:nvSpPr>
            <p:cNvPr id="50" name="AutoShape 59">
              <a:extLst>
                <a:ext uri="{FF2B5EF4-FFF2-40B4-BE49-F238E27FC236}">
                  <a16:creationId xmlns:a16="http://schemas.microsoft.com/office/drawing/2014/main" id="{C1750BC2-B1B7-41ED-9850-A8F4CEF303A3}"/>
                </a:ext>
              </a:extLst>
            </p:cNvPr>
            <p:cNvSpPr>
              <a:spLocks/>
            </p:cNvSpPr>
            <p:nvPr/>
          </p:nvSpPr>
          <p:spPr bwMode="auto">
            <a:xfrm>
              <a:off x="2464617" y="11655"/>
              <a:ext cx="2936213" cy="3050319"/>
            </a:xfrm>
            <a:custGeom>
              <a:avLst/>
              <a:gdLst>
                <a:gd name="T0" fmla="*/ 1467450 w 21600"/>
                <a:gd name="T1" fmla="*/ 1524472 h 21600"/>
                <a:gd name="T2" fmla="*/ 1467450 w 21600"/>
                <a:gd name="T3" fmla="*/ 1524472 h 21600"/>
                <a:gd name="T4" fmla="*/ 1467450 w 21600"/>
                <a:gd name="T5" fmla="*/ 1524472 h 21600"/>
                <a:gd name="T6" fmla="*/ 1467450 w 21600"/>
                <a:gd name="T7" fmla="*/ 15244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21600" y="21600"/>
                  </a:lnTo>
                  <a:lnTo>
                    <a:pt x="0" y="21600"/>
                  </a:lnTo>
                  <a:lnTo>
                    <a:pt x="21600" y="0"/>
                  </a:lnTo>
                  <a:close/>
                </a:path>
              </a:pathLst>
            </a:custGeom>
            <a:solidFill>
              <a:srgbClr val="86C8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50800" tIns="50800" rIns="50800" bIns="50800" anchor="ctr"/>
            <a:lstStyle/>
            <a:p>
              <a:pPr>
                <a:defRPr/>
              </a:pPr>
              <a:endParaRPr lang="ko-KR" altLang="en-US" sz="1100" dirty="0">
                <a:latin typeface="Calibri" pitchFamily="34" charset="0"/>
                <a:cs typeface="Calibri" pitchFamily="34" charset="0"/>
              </a:endParaRPr>
            </a:p>
          </p:txBody>
        </p:sp>
        <p:sp>
          <p:nvSpPr>
            <p:cNvPr id="51" name="Rectangle 60">
              <a:extLst>
                <a:ext uri="{FF2B5EF4-FFF2-40B4-BE49-F238E27FC236}">
                  <a16:creationId xmlns:a16="http://schemas.microsoft.com/office/drawing/2014/main" id="{8AA5C577-3FAC-4495-8033-49D3BE8DD8CB}"/>
                </a:ext>
              </a:extLst>
            </p:cNvPr>
            <p:cNvSpPr>
              <a:spLocks/>
            </p:cNvSpPr>
            <p:nvPr/>
          </p:nvSpPr>
          <p:spPr bwMode="auto">
            <a:xfrm>
              <a:off x="-71204" y="781681"/>
              <a:ext cx="5307166" cy="2322836"/>
            </a:xfrm>
            <a:prstGeom prst="rect">
              <a:avLst/>
            </a:prstGeom>
            <a:solidFill>
              <a:srgbClr val="ECECEC"/>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algn="ctr">
                <a:defRPr/>
              </a:pPr>
              <a:endParaRPr lang="en-US" altLang="en-US" sz="1100" dirty="0">
                <a:solidFill>
                  <a:srgbClr val="FFFFFF"/>
                </a:solidFill>
                <a:latin typeface="Calibri" pitchFamily="34" charset="0"/>
                <a:cs typeface="Calibri" pitchFamily="34" charset="0"/>
              </a:endParaRPr>
            </a:p>
          </p:txBody>
        </p:sp>
        <p:sp>
          <p:nvSpPr>
            <p:cNvPr id="52" name="Rectangle 61">
              <a:extLst>
                <a:ext uri="{FF2B5EF4-FFF2-40B4-BE49-F238E27FC236}">
                  <a16:creationId xmlns:a16="http://schemas.microsoft.com/office/drawing/2014/main" id="{828119A8-A245-420B-B5DB-E1C9884C6B90}"/>
                </a:ext>
              </a:extLst>
            </p:cNvPr>
            <p:cNvSpPr>
              <a:spLocks/>
            </p:cNvSpPr>
            <p:nvPr/>
          </p:nvSpPr>
          <p:spPr bwMode="auto">
            <a:xfrm>
              <a:off x="219277" y="628527"/>
              <a:ext cx="4761534" cy="2544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defRPr/>
              </a:pPr>
              <a:r>
                <a:rPr lang="en-US" altLang="en-US" sz="1100" b="1" dirty="0">
                  <a:solidFill>
                    <a:srgbClr val="404040"/>
                  </a:solidFill>
                  <a:latin typeface="Calibri" pitchFamily="34" charset="0"/>
                  <a:ea typeface="Helvetica" charset="0"/>
                  <a:cs typeface="Calibri" pitchFamily="34" charset="0"/>
                  <a:sym typeface="Helvetica" charset="0"/>
                </a:rPr>
                <a:t>PROJECT #3</a:t>
              </a:r>
            </a:p>
            <a:p>
              <a:pPr>
                <a:defRPr/>
              </a:pPr>
              <a:r>
                <a:rPr lang="en-US" altLang="en-US" sz="1100" dirty="0">
                  <a:solidFill>
                    <a:srgbClr val="404040"/>
                  </a:solidFill>
                  <a:latin typeface="Calibri" pitchFamily="34" charset="0"/>
                  <a:cs typeface="Calibri" pitchFamily="34" charset="0"/>
                </a:rPr>
                <a:t>Lorem ipsum dolor sit amet, consectetuer adipiscing elit, sed diam nonummy nibh euismod tincidunt ut volutpat. </a:t>
              </a:r>
            </a:p>
          </p:txBody>
        </p:sp>
      </p:grpSp>
    </p:spTree>
    <p:extLst>
      <p:ext uri="{BB962C8B-B14F-4D97-AF65-F5344CB8AC3E}">
        <p14:creationId xmlns:p14="http://schemas.microsoft.com/office/powerpoint/2010/main" val="197055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그룹 1">
            <a:extLst>
              <a:ext uri="{FF2B5EF4-FFF2-40B4-BE49-F238E27FC236}">
                <a16:creationId xmlns:a16="http://schemas.microsoft.com/office/drawing/2014/main" id="{1AA4044B-8519-43B7-B74A-9EE2FF58A90E}"/>
              </a:ext>
            </a:extLst>
          </p:cNvPr>
          <p:cNvGrpSpPr>
            <a:grpSpLocks/>
          </p:cNvGrpSpPr>
          <p:nvPr/>
        </p:nvGrpSpPr>
        <p:grpSpPr bwMode="auto">
          <a:xfrm>
            <a:off x="458788" y="1812925"/>
            <a:ext cx="8482012" cy="4462463"/>
            <a:chOff x="849326" y="2744788"/>
            <a:chExt cx="7753337" cy="3422650"/>
          </a:xfrm>
        </p:grpSpPr>
        <p:grpSp>
          <p:nvGrpSpPr>
            <p:cNvPr id="66569" name="Group 16">
              <a:extLst>
                <a:ext uri="{FF2B5EF4-FFF2-40B4-BE49-F238E27FC236}">
                  <a16:creationId xmlns:a16="http://schemas.microsoft.com/office/drawing/2014/main" id="{4319389D-71C5-4A41-BEF5-037DA1193FF0}"/>
                </a:ext>
              </a:extLst>
            </p:cNvPr>
            <p:cNvGrpSpPr>
              <a:grpSpLocks/>
            </p:cNvGrpSpPr>
            <p:nvPr/>
          </p:nvGrpSpPr>
          <p:grpSpPr bwMode="auto">
            <a:xfrm>
              <a:off x="4741062" y="2744788"/>
              <a:ext cx="1757559" cy="770731"/>
              <a:chOff x="-99" y="-20"/>
              <a:chExt cx="2952" cy="971"/>
            </a:xfrm>
          </p:grpSpPr>
          <p:sp>
            <p:nvSpPr>
              <p:cNvPr id="2" name="Rectangle 10">
                <a:extLst>
                  <a:ext uri="{FF2B5EF4-FFF2-40B4-BE49-F238E27FC236}">
                    <a16:creationId xmlns:a16="http://schemas.microsoft.com/office/drawing/2014/main" id="{5B28B233-2F97-45B6-9620-E7739C7D5546}"/>
                  </a:ext>
                </a:extLst>
              </p:cNvPr>
              <p:cNvSpPr>
                <a:spLocks/>
              </p:cNvSpPr>
              <p:nvPr/>
            </p:nvSpPr>
            <p:spPr bwMode="auto">
              <a:xfrm>
                <a:off x="-99" y="647"/>
                <a:ext cx="29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Concept</a:t>
                </a:r>
              </a:p>
            </p:txBody>
          </p:sp>
          <p:sp>
            <p:nvSpPr>
              <p:cNvPr id="66588" name="Rectangle 11">
                <a:extLst>
                  <a:ext uri="{FF2B5EF4-FFF2-40B4-BE49-F238E27FC236}">
                    <a16:creationId xmlns:a16="http://schemas.microsoft.com/office/drawing/2014/main" id="{E218F891-21F5-4682-BF75-B40D6A2D9D6C}"/>
                  </a:ext>
                </a:extLst>
              </p:cNvPr>
              <p:cNvSpPr>
                <a:spLocks/>
              </p:cNvSpPr>
              <p:nvPr/>
            </p:nvSpPr>
            <p:spPr bwMode="auto">
              <a:xfrm>
                <a:off x="52" y="-20"/>
                <a:ext cx="656" cy="486"/>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a:solidFill>
                    <a:srgbClr val="D6466F"/>
                  </a:solidFill>
                  <a:latin typeface="Calibri" panose="020F0502020204030204" pitchFamily="34" charset="0"/>
                  <a:ea typeface="ヒラギノ角ゴ ProN W3"/>
                  <a:cs typeface="ヒラギノ角ゴ ProN W3"/>
                  <a:sym typeface="Gill Sans"/>
                </a:endParaRPr>
              </a:p>
            </p:txBody>
          </p:sp>
          <p:grpSp>
            <p:nvGrpSpPr>
              <p:cNvPr id="66589" name="Group 15">
                <a:extLst>
                  <a:ext uri="{FF2B5EF4-FFF2-40B4-BE49-F238E27FC236}">
                    <a16:creationId xmlns:a16="http://schemas.microsoft.com/office/drawing/2014/main" id="{F24617D1-AE7F-4384-82D6-74198E2DFA91}"/>
                  </a:ext>
                </a:extLst>
              </p:cNvPr>
              <p:cNvGrpSpPr>
                <a:grpSpLocks/>
              </p:cNvGrpSpPr>
              <p:nvPr/>
            </p:nvGrpSpPr>
            <p:grpSpPr bwMode="auto">
              <a:xfrm>
                <a:off x="215" y="109"/>
                <a:ext cx="330" cy="206"/>
                <a:chOff x="16" y="-68"/>
                <a:chExt cx="329" cy="206"/>
              </a:xfrm>
            </p:grpSpPr>
            <p:sp>
              <p:nvSpPr>
                <p:cNvPr id="66590" name="AutoShape 13">
                  <a:extLst>
                    <a:ext uri="{FF2B5EF4-FFF2-40B4-BE49-F238E27FC236}">
                      <a16:creationId xmlns:a16="http://schemas.microsoft.com/office/drawing/2014/main" id="{1D17FADA-BAD2-4865-B0EF-9FAC4349EBBD}"/>
                    </a:ext>
                  </a:extLst>
                </p:cNvPr>
                <p:cNvSpPr>
                  <a:spLocks/>
                </p:cNvSpPr>
                <p:nvPr/>
              </p:nvSpPr>
              <p:spPr bwMode="auto">
                <a:xfrm>
                  <a:off x="16" y="80"/>
                  <a:ext cx="329" cy="5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13951" y="0"/>
                      </a:moveTo>
                      <a:lnTo>
                        <a:pt x="13050" y="0"/>
                      </a:lnTo>
                      <a:lnTo>
                        <a:pt x="13050" y="2400"/>
                      </a:lnTo>
                      <a:lnTo>
                        <a:pt x="8549" y="2400"/>
                      </a:lnTo>
                      <a:lnTo>
                        <a:pt x="8549" y="0"/>
                      </a:lnTo>
                      <a:lnTo>
                        <a:pt x="7649" y="0"/>
                      </a:lnTo>
                      <a:lnTo>
                        <a:pt x="900" y="0"/>
                      </a:lnTo>
                      <a:lnTo>
                        <a:pt x="0" y="0"/>
                      </a:lnTo>
                      <a:lnTo>
                        <a:pt x="0" y="21600"/>
                      </a:lnTo>
                      <a:lnTo>
                        <a:pt x="21600" y="21600"/>
                      </a:lnTo>
                      <a:lnTo>
                        <a:pt x="21600" y="0"/>
                      </a:lnTo>
                      <a:lnTo>
                        <a:pt x="20700" y="0"/>
                      </a:lnTo>
                      <a:cubicBezTo>
                        <a:pt x="20700" y="0"/>
                        <a:pt x="13951" y="0"/>
                        <a:pt x="13951" y="0"/>
                      </a:cubicBezTo>
                      <a:close/>
                      <a:moveTo>
                        <a:pt x="13951"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6591" name="AutoShape 14">
                  <a:extLst>
                    <a:ext uri="{FF2B5EF4-FFF2-40B4-BE49-F238E27FC236}">
                      <a16:creationId xmlns:a16="http://schemas.microsoft.com/office/drawing/2014/main" id="{1FA422AB-1CEA-480B-B813-DD84CD1A6188}"/>
                    </a:ext>
                  </a:extLst>
                </p:cNvPr>
                <p:cNvSpPr>
                  <a:spLocks/>
                </p:cNvSpPr>
                <p:nvPr/>
              </p:nvSpPr>
              <p:spPr bwMode="auto">
                <a:xfrm>
                  <a:off x="16" y="-68"/>
                  <a:ext cx="329" cy="1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6570" name="Group 23">
              <a:extLst>
                <a:ext uri="{FF2B5EF4-FFF2-40B4-BE49-F238E27FC236}">
                  <a16:creationId xmlns:a16="http://schemas.microsoft.com/office/drawing/2014/main" id="{B0566523-0A0A-470E-AEFD-F9E8545CFE7F}"/>
                </a:ext>
              </a:extLst>
            </p:cNvPr>
            <p:cNvGrpSpPr>
              <a:grpSpLocks/>
            </p:cNvGrpSpPr>
            <p:nvPr/>
          </p:nvGrpSpPr>
          <p:grpSpPr bwMode="auto">
            <a:xfrm>
              <a:off x="4822629" y="4702175"/>
              <a:ext cx="1757559" cy="762794"/>
              <a:chOff x="38" y="72"/>
              <a:chExt cx="2952" cy="961"/>
            </a:xfrm>
          </p:grpSpPr>
          <p:sp>
            <p:nvSpPr>
              <p:cNvPr id="3" name="Rectangle 17">
                <a:extLst>
                  <a:ext uri="{FF2B5EF4-FFF2-40B4-BE49-F238E27FC236}">
                    <a16:creationId xmlns:a16="http://schemas.microsoft.com/office/drawing/2014/main" id="{C2674D21-164C-408E-99D8-48366A5ADEEE}"/>
                  </a:ext>
                </a:extLst>
              </p:cNvPr>
              <p:cNvSpPr>
                <a:spLocks/>
              </p:cNvSpPr>
              <p:nvPr/>
            </p:nvSpPr>
            <p:spPr bwMode="auto">
              <a:xfrm>
                <a:off x="38" y="728"/>
                <a:ext cx="29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Sketch</a:t>
                </a:r>
              </a:p>
            </p:txBody>
          </p:sp>
          <p:sp>
            <p:nvSpPr>
              <p:cNvPr id="66583" name="Rectangle 18">
                <a:extLst>
                  <a:ext uri="{FF2B5EF4-FFF2-40B4-BE49-F238E27FC236}">
                    <a16:creationId xmlns:a16="http://schemas.microsoft.com/office/drawing/2014/main" id="{29FE273B-74F9-4175-A8CB-C5BC1FF5FF04}"/>
                  </a:ext>
                </a:extLst>
              </p:cNvPr>
              <p:cNvSpPr>
                <a:spLocks/>
              </p:cNvSpPr>
              <p:nvPr/>
            </p:nvSpPr>
            <p:spPr bwMode="auto">
              <a:xfrm>
                <a:off x="52" y="72"/>
                <a:ext cx="656" cy="487"/>
              </a:xfrm>
              <a:prstGeom prst="rect">
                <a:avLst/>
              </a:prstGeom>
              <a:solidFill>
                <a:srgbClr val="BA8F95"/>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a:solidFill>
                    <a:srgbClr val="D6466F"/>
                  </a:solidFill>
                  <a:latin typeface="Calibri" panose="020F0502020204030204" pitchFamily="34" charset="0"/>
                  <a:ea typeface="ヒラギノ角ゴ ProN W3"/>
                  <a:cs typeface="ヒラギノ角ゴ ProN W3"/>
                  <a:sym typeface="Gill Sans"/>
                </a:endParaRPr>
              </a:p>
            </p:txBody>
          </p:sp>
          <p:grpSp>
            <p:nvGrpSpPr>
              <p:cNvPr id="66584" name="Group 22">
                <a:extLst>
                  <a:ext uri="{FF2B5EF4-FFF2-40B4-BE49-F238E27FC236}">
                    <a16:creationId xmlns:a16="http://schemas.microsoft.com/office/drawing/2014/main" id="{AD07CFBA-AC13-4758-9ACA-9501F300F54B}"/>
                  </a:ext>
                </a:extLst>
              </p:cNvPr>
              <p:cNvGrpSpPr>
                <a:grpSpLocks/>
              </p:cNvGrpSpPr>
              <p:nvPr/>
            </p:nvGrpSpPr>
            <p:grpSpPr bwMode="auto">
              <a:xfrm>
                <a:off x="180" y="202"/>
                <a:ext cx="380" cy="220"/>
                <a:chOff x="4" y="79"/>
                <a:chExt cx="380" cy="220"/>
              </a:xfrm>
            </p:grpSpPr>
            <p:sp>
              <p:nvSpPr>
                <p:cNvPr id="66585" name="AutoShape 20">
                  <a:extLst>
                    <a:ext uri="{FF2B5EF4-FFF2-40B4-BE49-F238E27FC236}">
                      <a16:creationId xmlns:a16="http://schemas.microsoft.com/office/drawing/2014/main" id="{EC4706BA-153B-497A-A1FF-915C4871F092}"/>
                    </a:ext>
                  </a:extLst>
                </p:cNvPr>
                <p:cNvSpPr>
                  <a:spLocks/>
                </p:cNvSpPr>
                <p:nvPr/>
              </p:nvSpPr>
              <p:spPr bwMode="auto">
                <a:xfrm>
                  <a:off x="176" y="79"/>
                  <a:ext cx="208" cy="84"/>
                </a:xfrm>
                <a:custGeom>
                  <a:avLst/>
                  <a:gdLst>
                    <a:gd name="T0" fmla="*/ 0 w 21531"/>
                    <a:gd name="T1" fmla="*/ 0 h 21506"/>
                    <a:gd name="T2" fmla="*/ 0 w 21531"/>
                    <a:gd name="T3" fmla="*/ 0 h 21506"/>
                    <a:gd name="T4" fmla="*/ 0 w 21531"/>
                    <a:gd name="T5" fmla="*/ 0 h 21506"/>
                    <a:gd name="T6" fmla="*/ 0 w 21531"/>
                    <a:gd name="T7" fmla="*/ 0 h 21506"/>
                    <a:gd name="T8" fmla="*/ 0 w 21531"/>
                    <a:gd name="T9" fmla="*/ 0 h 21506"/>
                    <a:gd name="T10" fmla="*/ 0 w 21531"/>
                    <a:gd name="T11" fmla="*/ 0 h 21506"/>
                    <a:gd name="T12" fmla="*/ 0 w 21531"/>
                    <a:gd name="T13" fmla="*/ 0 h 21506"/>
                    <a:gd name="T14" fmla="*/ 0 w 21531"/>
                    <a:gd name="T15" fmla="*/ 0 h 21506"/>
                    <a:gd name="T16" fmla="*/ 0 w 21531"/>
                    <a:gd name="T17" fmla="*/ 0 h 21506"/>
                    <a:gd name="T18" fmla="*/ 0 w 21531"/>
                    <a:gd name="T19" fmla="*/ 0 h 21506"/>
                    <a:gd name="T20" fmla="*/ 0 w 21531"/>
                    <a:gd name="T21" fmla="*/ 0 h 21506"/>
                    <a:gd name="T22" fmla="*/ 0 w 21531"/>
                    <a:gd name="T23" fmla="*/ 0 h 21506"/>
                    <a:gd name="T24" fmla="*/ 0 w 21531"/>
                    <a:gd name="T25" fmla="*/ 0 h 21506"/>
                    <a:gd name="T26" fmla="*/ 0 w 21531"/>
                    <a:gd name="T27" fmla="*/ 0 h 21506"/>
                    <a:gd name="T28" fmla="*/ 0 w 21531"/>
                    <a:gd name="T29" fmla="*/ 0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66586" name="AutoShape 21">
                  <a:extLst>
                    <a:ext uri="{FF2B5EF4-FFF2-40B4-BE49-F238E27FC236}">
                      <a16:creationId xmlns:a16="http://schemas.microsoft.com/office/drawing/2014/main" id="{26223DA1-9352-49E3-BE82-DF8EABD6ABEB}"/>
                    </a:ext>
                  </a:extLst>
                </p:cNvPr>
                <p:cNvSpPr>
                  <a:spLocks/>
                </p:cNvSpPr>
                <p:nvPr/>
              </p:nvSpPr>
              <p:spPr bwMode="auto">
                <a:xfrm>
                  <a:off x="4" y="146"/>
                  <a:ext cx="277" cy="15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6571" name="Group 28">
              <a:extLst>
                <a:ext uri="{FF2B5EF4-FFF2-40B4-BE49-F238E27FC236}">
                  <a16:creationId xmlns:a16="http://schemas.microsoft.com/office/drawing/2014/main" id="{309FD86B-A667-4172-BD94-6F96D7A295EB}"/>
                </a:ext>
              </a:extLst>
            </p:cNvPr>
            <p:cNvGrpSpPr>
              <a:grpSpLocks/>
            </p:cNvGrpSpPr>
            <p:nvPr/>
          </p:nvGrpSpPr>
          <p:grpSpPr bwMode="auto">
            <a:xfrm>
              <a:off x="6844516" y="2744788"/>
              <a:ext cx="1758147" cy="764381"/>
              <a:chOff x="37" y="-20"/>
              <a:chExt cx="2952" cy="963"/>
            </a:xfrm>
          </p:grpSpPr>
          <p:sp>
            <p:nvSpPr>
              <p:cNvPr id="4" name="Rectangle 24">
                <a:extLst>
                  <a:ext uri="{FF2B5EF4-FFF2-40B4-BE49-F238E27FC236}">
                    <a16:creationId xmlns:a16="http://schemas.microsoft.com/office/drawing/2014/main" id="{FED53E92-955A-4CEE-89F1-90E1E8422818}"/>
                  </a:ext>
                </a:extLst>
              </p:cNvPr>
              <p:cNvSpPr>
                <a:spLocks/>
              </p:cNvSpPr>
              <p:nvPr/>
            </p:nvSpPr>
            <p:spPr bwMode="auto">
              <a:xfrm>
                <a:off x="36" y="637"/>
                <a:ext cx="295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Design</a:t>
                </a:r>
              </a:p>
            </p:txBody>
          </p:sp>
          <p:sp>
            <p:nvSpPr>
              <p:cNvPr id="66580" name="Rectangle 25">
                <a:extLst>
                  <a:ext uri="{FF2B5EF4-FFF2-40B4-BE49-F238E27FC236}">
                    <a16:creationId xmlns:a16="http://schemas.microsoft.com/office/drawing/2014/main" id="{17EDC167-2FF6-4B41-BB46-12AC5CDAA02E}"/>
                  </a:ext>
                </a:extLst>
              </p:cNvPr>
              <p:cNvSpPr>
                <a:spLocks/>
              </p:cNvSpPr>
              <p:nvPr/>
            </p:nvSpPr>
            <p:spPr bwMode="auto">
              <a:xfrm>
                <a:off x="51" y="-20"/>
                <a:ext cx="655" cy="486"/>
              </a:xfrm>
              <a:prstGeom prst="rect">
                <a:avLst/>
              </a:prstGeom>
              <a:solidFill>
                <a:srgbClr val="919098"/>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a:solidFill>
                    <a:srgbClr val="D6466F"/>
                  </a:solidFill>
                  <a:latin typeface="Calibri" panose="020F0502020204030204" pitchFamily="34" charset="0"/>
                  <a:ea typeface="ヒラギノ角ゴ ProN W3"/>
                  <a:cs typeface="ヒラギノ角ゴ ProN W3"/>
                  <a:sym typeface="Gill Sans"/>
                </a:endParaRPr>
              </a:p>
            </p:txBody>
          </p:sp>
          <p:sp>
            <p:nvSpPr>
              <p:cNvPr id="66581" name="AutoShape 27">
                <a:extLst>
                  <a:ext uri="{FF2B5EF4-FFF2-40B4-BE49-F238E27FC236}">
                    <a16:creationId xmlns:a16="http://schemas.microsoft.com/office/drawing/2014/main" id="{B16DA7EC-EC60-4EA3-A932-4DA07A753FFA}"/>
                  </a:ext>
                </a:extLst>
              </p:cNvPr>
              <p:cNvSpPr>
                <a:spLocks/>
              </p:cNvSpPr>
              <p:nvPr/>
            </p:nvSpPr>
            <p:spPr bwMode="auto">
              <a:xfrm>
                <a:off x="208" y="82"/>
                <a:ext cx="343" cy="26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1"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66572" name="Group 33">
              <a:extLst>
                <a:ext uri="{FF2B5EF4-FFF2-40B4-BE49-F238E27FC236}">
                  <a16:creationId xmlns:a16="http://schemas.microsoft.com/office/drawing/2014/main" id="{CE360475-117B-4653-A86D-A23EB17DF2ED}"/>
                </a:ext>
              </a:extLst>
            </p:cNvPr>
            <p:cNvGrpSpPr>
              <a:grpSpLocks/>
            </p:cNvGrpSpPr>
            <p:nvPr/>
          </p:nvGrpSpPr>
          <p:grpSpPr bwMode="auto">
            <a:xfrm>
              <a:off x="6843921" y="4702176"/>
              <a:ext cx="1758742" cy="761206"/>
              <a:chOff x="36" y="72"/>
              <a:chExt cx="2953" cy="959"/>
            </a:xfrm>
          </p:grpSpPr>
          <p:sp>
            <p:nvSpPr>
              <p:cNvPr id="59407" name="Rectangle 29">
                <a:extLst>
                  <a:ext uri="{FF2B5EF4-FFF2-40B4-BE49-F238E27FC236}">
                    <a16:creationId xmlns:a16="http://schemas.microsoft.com/office/drawing/2014/main" id="{4D614371-69FE-43D2-A41B-623B47BEF025}"/>
                  </a:ext>
                </a:extLst>
              </p:cNvPr>
              <p:cNvSpPr>
                <a:spLocks/>
              </p:cNvSpPr>
              <p:nvPr/>
            </p:nvSpPr>
            <p:spPr bwMode="auto">
              <a:xfrm>
                <a:off x="36" y="729"/>
                <a:ext cx="295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800" dirty="0">
                    <a:solidFill>
                      <a:schemeClr val="tx1">
                        <a:lumMod val="85000"/>
                        <a:lumOff val="15000"/>
                      </a:schemeClr>
                    </a:solidFill>
                    <a:latin typeface="Calibri" pitchFamily="34" charset="0"/>
                    <a:ea typeface="ヒラギノ角ゴ ProN W3"/>
                    <a:cs typeface="ヒラギノ角ゴ ProN W3"/>
                    <a:sym typeface="Open Sans Light" pitchFamily="34" charset="0"/>
                  </a:rPr>
                  <a:t>Testing</a:t>
                </a:r>
              </a:p>
            </p:txBody>
          </p:sp>
          <p:sp>
            <p:nvSpPr>
              <p:cNvPr id="66577" name="Rectangle 30">
                <a:extLst>
                  <a:ext uri="{FF2B5EF4-FFF2-40B4-BE49-F238E27FC236}">
                    <a16:creationId xmlns:a16="http://schemas.microsoft.com/office/drawing/2014/main" id="{6EB7C75A-ECB9-435A-9AD8-7D6D76CB183C}"/>
                  </a:ext>
                </a:extLst>
              </p:cNvPr>
              <p:cNvSpPr>
                <a:spLocks/>
              </p:cNvSpPr>
              <p:nvPr/>
            </p:nvSpPr>
            <p:spPr bwMode="auto">
              <a:xfrm>
                <a:off x="58" y="74"/>
                <a:ext cx="658" cy="485"/>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a:solidFill>
                    <a:srgbClr val="D6466F"/>
                  </a:solidFill>
                  <a:latin typeface="Calibri" panose="020F0502020204030204" pitchFamily="34" charset="0"/>
                  <a:ea typeface="ヒラギノ角ゴ ProN W3"/>
                  <a:cs typeface="ヒラギノ角ゴ ProN W3"/>
                  <a:sym typeface="Gill Sans"/>
                </a:endParaRPr>
              </a:p>
            </p:txBody>
          </p:sp>
          <p:sp>
            <p:nvSpPr>
              <p:cNvPr id="66578" name="AutoShape 32">
                <a:extLst>
                  <a:ext uri="{FF2B5EF4-FFF2-40B4-BE49-F238E27FC236}">
                    <a16:creationId xmlns:a16="http://schemas.microsoft.com/office/drawing/2014/main" id="{9D99CE99-4552-443D-B962-4713E1499424}"/>
                  </a:ext>
                </a:extLst>
              </p:cNvPr>
              <p:cNvSpPr>
                <a:spLocks/>
              </p:cNvSpPr>
              <p:nvPr/>
            </p:nvSpPr>
            <p:spPr bwMode="auto">
              <a:xfrm>
                <a:off x="201" y="211"/>
                <a:ext cx="357" cy="20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66573" name="Group 1">
              <a:extLst>
                <a:ext uri="{FF2B5EF4-FFF2-40B4-BE49-F238E27FC236}">
                  <a16:creationId xmlns:a16="http://schemas.microsoft.com/office/drawing/2014/main" id="{A52CCE7E-9B84-4A73-9D03-66ECC5504CA5}"/>
                </a:ext>
              </a:extLst>
            </p:cNvPr>
            <p:cNvGrpSpPr>
              <a:grpSpLocks/>
            </p:cNvGrpSpPr>
            <p:nvPr/>
          </p:nvGrpSpPr>
          <p:grpSpPr bwMode="auto">
            <a:xfrm>
              <a:off x="849326" y="2744788"/>
              <a:ext cx="3505200" cy="3422650"/>
              <a:chOff x="1011720" y="2058590"/>
              <a:chExt cx="2902744" cy="2566988"/>
            </a:xfrm>
          </p:grpSpPr>
          <p:sp>
            <p:nvSpPr>
              <p:cNvPr id="66574" name="AutoShape 7">
                <a:extLst>
                  <a:ext uri="{FF2B5EF4-FFF2-40B4-BE49-F238E27FC236}">
                    <a16:creationId xmlns:a16="http://schemas.microsoft.com/office/drawing/2014/main" id="{4D632243-94B8-4F8F-A8D8-74A30CD834D3}"/>
                  </a:ext>
                </a:extLst>
              </p:cNvPr>
              <p:cNvSpPr>
                <a:spLocks/>
              </p:cNvSpPr>
              <p:nvPr/>
            </p:nvSpPr>
            <p:spPr bwMode="auto">
              <a:xfrm>
                <a:off x="1011720" y="2058590"/>
                <a:ext cx="2902744" cy="2566988"/>
              </a:xfrm>
              <a:custGeom>
                <a:avLst/>
                <a:gdLst>
                  <a:gd name="T0" fmla="*/ 2147483647 w 21600"/>
                  <a:gd name="T1" fmla="*/ 2147483647 h 21600"/>
                  <a:gd name="T2" fmla="*/ 2147483647 w 21600"/>
                  <a:gd name="T3" fmla="*/ 0 h 21600"/>
                  <a:gd name="T4" fmla="*/ 0 w 21600"/>
                  <a:gd name="T5" fmla="*/ 0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1600" y="16904"/>
                    </a:moveTo>
                    <a:lnTo>
                      <a:pt x="21600" y="0"/>
                    </a:lnTo>
                    <a:lnTo>
                      <a:pt x="0" y="0"/>
                    </a:lnTo>
                    <a:lnTo>
                      <a:pt x="0" y="16904"/>
                    </a:lnTo>
                    <a:lnTo>
                      <a:pt x="10385" y="16904"/>
                    </a:lnTo>
                    <a:lnTo>
                      <a:pt x="10385" y="20660"/>
                    </a:lnTo>
                    <a:lnTo>
                      <a:pt x="7476" y="20660"/>
                    </a:lnTo>
                    <a:lnTo>
                      <a:pt x="7476" y="21600"/>
                    </a:lnTo>
                    <a:lnTo>
                      <a:pt x="14123" y="21600"/>
                    </a:lnTo>
                    <a:lnTo>
                      <a:pt x="14123" y="20660"/>
                    </a:lnTo>
                    <a:lnTo>
                      <a:pt x="11216" y="20660"/>
                    </a:lnTo>
                    <a:lnTo>
                      <a:pt x="11216" y="16904"/>
                    </a:lnTo>
                    <a:cubicBezTo>
                      <a:pt x="11216" y="16904"/>
                      <a:pt x="21600" y="16904"/>
                      <a:pt x="21600" y="16904"/>
                    </a:cubicBezTo>
                    <a:close/>
                    <a:moveTo>
                      <a:pt x="21600" y="16904"/>
                    </a:moveTo>
                  </a:path>
                </a:pathLst>
              </a:custGeom>
              <a:solidFill>
                <a:srgbClr val="86C8C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110" name="Rectangle 34">
                <a:extLst>
                  <a:ext uri="{FF2B5EF4-FFF2-40B4-BE49-F238E27FC236}">
                    <a16:creationId xmlns:a16="http://schemas.microsoft.com/office/drawing/2014/main" id="{E07466D9-22CA-40E9-B698-10B91EE5F92A}"/>
                  </a:ext>
                </a:extLst>
              </p:cNvPr>
              <p:cNvSpPr/>
              <p:nvPr/>
            </p:nvSpPr>
            <p:spPr bwMode="auto">
              <a:xfrm>
                <a:off x="1103050" y="2159041"/>
                <a:ext cx="2720670" cy="1819082"/>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lIns="34290" tIns="17145" rIns="34290" bIns="17145"/>
              <a:lstStyle>
                <a:lvl1pPr algn="ctr" defTabSz="342900" eaLnBrk="0" hangingPunct="0">
                  <a:defRPr sz="2100">
                    <a:solidFill>
                      <a:srgbClr val="000000"/>
                    </a:solidFill>
                    <a:latin typeface="Gill Sans"/>
                    <a:ea typeface="ヒラギノ角ゴ ProN W3"/>
                    <a:cs typeface="ヒラギノ角ゴ ProN W3"/>
                    <a:sym typeface="Gill Sans"/>
                  </a:defRPr>
                </a:lvl1pPr>
                <a:lvl2pPr marL="742950" indent="-285750" algn="ctr" defTabSz="342900" eaLnBrk="0" hangingPunct="0">
                  <a:defRPr sz="2100">
                    <a:solidFill>
                      <a:srgbClr val="000000"/>
                    </a:solidFill>
                    <a:latin typeface="Gill Sans"/>
                    <a:ea typeface="ヒラギノ角ゴ ProN W3"/>
                    <a:cs typeface="ヒラギノ角ゴ ProN W3"/>
                    <a:sym typeface="Gill Sans"/>
                  </a:defRPr>
                </a:lvl2pPr>
                <a:lvl3pPr marL="1143000" indent="-228600" algn="ctr" defTabSz="342900" eaLnBrk="0" hangingPunct="0">
                  <a:defRPr sz="2100">
                    <a:solidFill>
                      <a:srgbClr val="000000"/>
                    </a:solidFill>
                    <a:latin typeface="Gill Sans"/>
                    <a:ea typeface="ヒラギノ角ゴ ProN W3"/>
                    <a:cs typeface="ヒラギノ角ゴ ProN W3"/>
                    <a:sym typeface="Gill Sans"/>
                  </a:defRPr>
                </a:lvl3pPr>
                <a:lvl4pPr marL="1600200" indent="-228600" algn="ctr" defTabSz="342900" eaLnBrk="0" hangingPunct="0">
                  <a:defRPr sz="2100">
                    <a:solidFill>
                      <a:srgbClr val="000000"/>
                    </a:solidFill>
                    <a:latin typeface="Gill Sans"/>
                    <a:ea typeface="ヒラギノ角ゴ ProN W3"/>
                    <a:cs typeface="ヒラギノ角ゴ ProN W3"/>
                    <a:sym typeface="Gill Sans"/>
                  </a:defRPr>
                </a:lvl4pPr>
                <a:lvl5pPr marL="2057400" indent="-228600" algn="ctr" defTabSz="342900" eaLnBrk="0" hangingPunct="0">
                  <a:defRPr sz="2100">
                    <a:solidFill>
                      <a:srgbClr val="000000"/>
                    </a:solidFill>
                    <a:latin typeface="Gill Sans"/>
                    <a:ea typeface="ヒラギノ角ゴ ProN W3"/>
                    <a:cs typeface="ヒラギノ角ゴ ProN W3"/>
                    <a:sym typeface="Gill Sans"/>
                  </a:defRPr>
                </a:lvl5pPr>
                <a:lvl6pPr marL="25146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sz="1800" dirty="0">
                  <a:solidFill>
                    <a:srgbClr val="D6466F"/>
                  </a:solidFill>
                  <a:latin typeface="Calibri" panose="020F0502020204030204" pitchFamily="34" charset="0"/>
                </a:endParaRPr>
              </a:p>
            </p:txBody>
          </p:sp>
        </p:grpSp>
      </p:grpSp>
      <p:sp>
        <p:nvSpPr>
          <p:cNvPr id="111" name="직사각형 110">
            <a:extLst>
              <a:ext uri="{FF2B5EF4-FFF2-40B4-BE49-F238E27FC236}">
                <a16:creationId xmlns:a16="http://schemas.microsoft.com/office/drawing/2014/main" id="{A8802C07-30A7-4C09-8893-903222A990D0}"/>
              </a:ext>
            </a:extLst>
          </p:cNvPr>
          <p:cNvSpPr/>
          <p:nvPr/>
        </p:nvSpPr>
        <p:spPr>
          <a:xfrm>
            <a:off x="4560888" y="2832100"/>
            <a:ext cx="1657350" cy="682625"/>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Consectetuer.</a:t>
            </a:r>
          </a:p>
        </p:txBody>
      </p:sp>
      <p:sp>
        <p:nvSpPr>
          <p:cNvPr id="112" name="직사각형 111">
            <a:extLst>
              <a:ext uri="{FF2B5EF4-FFF2-40B4-BE49-F238E27FC236}">
                <a16:creationId xmlns:a16="http://schemas.microsoft.com/office/drawing/2014/main" id="{668CB5E8-0FC5-4329-B5A1-AFFDF0277CBB}"/>
              </a:ext>
            </a:extLst>
          </p:cNvPr>
          <p:cNvSpPr/>
          <p:nvPr/>
        </p:nvSpPr>
        <p:spPr>
          <a:xfrm>
            <a:off x="6727825" y="2819400"/>
            <a:ext cx="1657350" cy="684213"/>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Consectetuer.</a:t>
            </a:r>
          </a:p>
        </p:txBody>
      </p:sp>
      <p:sp>
        <p:nvSpPr>
          <p:cNvPr id="113" name="직사각형 112">
            <a:extLst>
              <a:ext uri="{FF2B5EF4-FFF2-40B4-BE49-F238E27FC236}">
                <a16:creationId xmlns:a16="http://schemas.microsoft.com/office/drawing/2014/main" id="{4FF7C141-F762-40FF-81E6-91FFC6B3D943}"/>
              </a:ext>
            </a:extLst>
          </p:cNvPr>
          <p:cNvSpPr/>
          <p:nvPr/>
        </p:nvSpPr>
        <p:spPr>
          <a:xfrm>
            <a:off x="4538663" y="5348288"/>
            <a:ext cx="1657350" cy="682625"/>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Consectetuer.</a:t>
            </a:r>
          </a:p>
        </p:txBody>
      </p:sp>
      <p:sp>
        <p:nvSpPr>
          <p:cNvPr id="114" name="직사각형 113">
            <a:extLst>
              <a:ext uri="{FF2B5EF4-FFF2-40B4-BE49-F238E27FC236}">
                <a16:creationId xmlns:a16="http://schemas.microsoft.com/office/drawing/2014/main" id="{6073897C-3F3A-487A-A7AB-AD10370E2399}"/>
              </a:ext>
            </a:extLst>
          </p:cNvPr>
          <p:cNvSpPr/>
          <p:nvPr/>
        </p:nvSpPr>
        <p:spPr>
          <a:xfrm>
            <a:off x="6727825" y="5348288"/>
            <a:ext cx="1657350" cy="682625"/>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sz="1600" dirty="0">
                <a:solidFill>
                  <a:schemeClr val="tx1">
                    <a:lumMod val="85000"/>
                    <a:lumOff val="15000"/>
                  </a:schemeClr>
                </a:solidFill>
                <a:latin typeface="Calibri" panose="020F0502020204030204" pitchFamily="34" charset="0"/>
                <a:ea typeface="Arial Unicode MS" pitchFamily="50" charset="-127"/>
                <a:cs typeface="Times New Roman" pitchFamily="18" charset="0"/>
              </a:rPr>
              <a:t>Consectetuer.</a:t>
            </a:r>
          </a:p>
        </p:txBody>
      </p:sp>
      <p:sp>
        <p:nvSpPr>
          <p:cNvPr id="32" name="직사각형 31">
            <a:extLst>
              <a:ext uri="{FF2B5EF4-FFF2-40B4-BE49-F238E27FC236}">
                <a16:creationId xmlns:a16="http://schemas.microsoft.com/office/drawing/2014/main" id="{836FBDE3-DE25-4CD3-9C60-50755CA48BB2}"/>
              </a:ext>
            </a:extLst>
          </p:cNvPr>
          <p:cNvSpPr/>
          <p:nvPr/>
        </p:nvSpPr>
        <p:spPr bwMode="auto">
          <a:xfrm>
            <a:off x="323528" y="388888"/>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33" name="Rectangle 8">
            <a:extLst>
              <a:ext uri="{FF2B5EF4-FFF2-40B4-BE49-F238E27FC236}">
                <a16:creationId xmlns:a16="http://schemas.microsoft.com/office/drawing/2014/main" id="{123E879B-2760-4162-A104-7C162D72DFD3}"/>
              </a:ext>
            </a:extLst>
          </p:cNvPr>
          <p:cNvSpPr>
            <a:spLocks/>
          </p:cNvSpPr>
          <p:nvPr/>
        </p:nvSpPr>
        <p:spPr bwMode="auto">
          <a:xfrm>
            <a:off x="422275" y="99377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ppt_w*0.70"/>
                                          </p:val>
                                        </p:tav>
                                        <p:tav tm="100000">
                                          <p:val>
                                            <p:strVal val="#ppt_w"/>
                                          </p:val>
                                        </p:tav>
                                      </p:tavLst>
                                    </p:anim>
                                    <p:anim calcmode="lin" valueType="num">
                                      <p:cBhvr>
                                        <p:cTn id="8" dur="500" fill="hold"/>
                                        <p:tgtEl>
                                          <p:spTgt spid="33"/>
                                        </p:tgtEl>
                                        <p:attrNameLst>
                                          <p:attrName>ppt_h</p:attrName>
                                        </p:attrNameLst>
                                      </p:cBhvr>
                                      <p:tavLst>
                                        <p:tav tm="0">
                                          <p:val>
                                            <p:strVal val="#ppt_h"/>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FD94F43E-5F4E-4D7C-974F-9CCF472CD2CD}"/>
              </a:ext>
            </a:extLst>
          </p:cNvPr>
          <p:cNvSpPr>
            <a:spLocks/>
          </p:cNvSpPr>
          <p:nvPr/>
        </p:nvSpPr>
        <p:spPr bwMode="auto">
          <a:xfrm>
            <a:off x="1003300" y="4718050"/>
            <a:ext cx="1081088" cy="1455738"/>
          </a:xfrm>
          <a:prstGeom prst="rect">
            <a:avLst/>
          </a:prstGeom>
          <a:solidFill>
            <a:srgbClr val="86C8CE"/>
          </a:solidFill>
          <a:ln w="25400">
            <a:noFill/>
            <a:miter lim="800000"/>
            <a:headEnd/>
            <a:tailEnd/>
          </a:ln>
        </p:spPr>
        <p:txBody>
          <a:bodyPr lIns="0" tIns="0" rIns="0" bIns="0"/>
          <a:lstStyle/>
          <a:p>
            <a:pPr>
              <a:defRPr/>
            </a:pPr>
            <a:endParaRPr lang="en-US" dirty="0">
              <a:solidFill>
                <a:schemeClr val="tx1">
                  <a:lumMod val="95000"/>
                  <a:lumOff val="5000"/>
                </a:schemeClr>
              </a:solidFill>
            </a:endParaRPr>
          </a:p>
        </p:txBody>
      </p:sp>
      <p:sp>
        <p:nvSpPr>
          <p:cNvPr id="12" name="AutoShape 8">
            <a:extLst>
              <a:ext uri="{FF2B5EF4-FFF2-40B4-BE49-F238E27FC236}">
                <a16:creationId xmlns:a16="http://schemas.microsoft.com/office/drawing/2014/main" id="{48EAF0AC-5EAD-4329-B664-7D17D2ED91A0}"/>
              </a:ext>
            </a:extLst>
          </p:cNvPr>
          <p:cNvSpPr>
            <a:spLocks/>
          </p:cNvSpPr>
          <p:nvPr/>
        </p:nvSpPr>
        <p:spPr bwMode="auto">
          <a:xfrm>
            <a:off x="1366838" y="5102225"/>
            <a:ext cx="342900" cy="295275"/>
          </a:xfrm>
          <a:custGeom>
            <a:avLst/>
            <a:gdLst>
              <a:gd name="T0" fmla="*/ 438 w 21600"/>
              <a:gd name="T1" fmla="*/ 221 h 21554"/>
              <a:gd name="T2" fmla="*/ 507 w 21600"/>
              <a:gd name="T3" fmla="*/ 221 h 21554"/>
              <a:gd name="T4" fmla="*/ 472 w 21600"/>
              <a:gd name="T5" fmla="*/ 350 h 21554"/>
              <a:gd name="T6" fmla="*/ 472 w 21600"/>
              <a:gd name="T7" fmla="*/ 280 h 21554"/>
              <a:gd name="T8" fmla="*/ 472 w 21600"/>
              <a:gd name="T9" fmla="*/ 350 h 21554"/>
              <a:gd name="T10" fmla="*/ 334 w 21600"/>
              <a:gd name="T11" fmla="*/ 320 h 21554"/>
              <a:gd name="T12" fmla="*/ 369 w 21600"/>
              <a:gd name="T13" fmla="*/ 320 h 21554"/>
              <a:gd name="T14" fmla="*/ 328 w 21600"/>
              <a:gd name="T15" fmla="*/ 408 h 21554"/>
              <a:gd name="T16" fmla="*/ 328 w 21600"/>
              <a:gd name="T17" fmla="*/ 373 h 21554"/>
              <a:gd name="T18" fmla="*/ 328 w 21600"/>
              <a:gd name="T19" fmla="*/ 408 h 21554"/>
              <a:gd name="T20" fmla="*/ 265 w 21600"/>
              <a:gd name="T21" fmla="*/ 204 h 21554"/>
              <a:gd name="T22" fmla="*/ 299 w 21600"/>
              <a:gd name="T23" fmla="*/ 204 h 21554"/>
              <a:gd name="T24" fmla="*/ 282 w 21600"/>
              <a:gd name="T25" fmla="*/ 454 h 21554"/>
              <a:gd name="T26" fmla="*/ 282 w 21600"/>
              <a:gd name="T27" fmla="*/ 419 h 21554"/>
              <a:gd name="T28" fmla="*/ 282 w 21600"/>
              <a:gd name="T29" fmla="*/ 454 h 21554"/>
              <a:gd name="T30" fmla="*/ 271 w 21600"/>
              <a:gd name="T31" fmla="*/ 338 h 21554"/>
              <a:gd name="T32" fmla="*/ 271 w 21600"/>
              <a:gd name="T33" fmla="*/ 373 h 21554"/>
              <a:gd name="T34" fmla="*/ 207 w 21600"/>
              <a:gd name="T35" fmla="*/ 198 h 21554"/>
              <a:gd name="T36" fmla="*/ 207 w 21600"/>
              <a:gd name="T37" fmla="*/ 163 h 21554"/>
              <a:gd name="T38" fmla="*/ 207 w 21600"/>
              <a:gd name="T39" fmla="*/ 198 h 21554"/>
              <a:gd name="T40" fmla="*/ 190 w 21600"/>
              <a:gd name="T41" fmla="*/ 251 h 21554"/>
              <a:gd name="T42" fmla="*/ 225 w 21600"/>
              <a:gd name="T43" fmla="*/ 251 h 21554"/>
              <a:gd name="T44" fmla="*/ 207 w 21600"/>
              <a:gd name="T45" fmla="*/ 338 h 21554"/>
              <a:gd name="T46" fmla="*/ 207 w 21600"/>
              <a:gd name="T47" fmla="*/ 303 h 21554"/>
              <a:gd name="T48" fmla="*/ 207 w 21600"/>
              <a:gd name="T49" fmla="*/ 338 h 21554"/>
              <a:gd name="T50" fmla="*/ 190 w 21600"/>
              <a:gd name="T51" fmla="*/ 391 h 21554"/>
              <a:gd name="T52" fmla="*/ 225 w 21600"/>
              <a:gd name="T53" fmla="*/ 391 h 21554"/>
              <a:gd name="T54" fmla="*/ 207 w 21600"/>
              <a:gd name="T55" fmla="*/ 478 h 21554"/>
              <a:gd name="T56" fmla="*/ 207 w 21600"/>
              <a:gd name="T57" fmla="*/ 443 h 21554"/>
              <a:gd name="T58" fmla="*/ 207 w 21600"/>
              <a:gd name="T59" fmla="*/ 478 h 21554"/>
              <a:gd name="T60" fmla="*/ 127 w 21600"/>
              <a:gd name="T61" fmla="*/ 285 h 21554"/>
              <a:gd name="T62" fmla="*/ 161 w 21600"/>
              <a:gd name="T63" fmla="*/ 285 h 21554"/>
              <a:gd name="T64" fmla="*/ 144 w 21600"/>
              <a:gd name="T65" fmla="*/ 372 h 21554"/>
              <a:gd name="T66" fmla="*/ 144 w 21600"/>
              <a:gd name="T67" fmla="*/ 337 h 21554"/>
              <a:gd name="T68" fmla="*/ 144 w 21600"/>
              <a:gd name="T69" fmla="*/ 372 h 21554"/>
              <a:gd name="T70" fmla="*/ 114 w 21600"/>
              <a:gd name="T71" fmla="*/ 437 h 21554"/>
              <a:gd name="T72" fmla="*/ 149 w 21600"/>
              <a:gd name="T73" fmla="*/ 437 h 21554"/>
              <a:gd name="T74" fmla="*/ 86 w 21600"/>
              <a:gd name="T75" fmla="*/ 268 h 21554"/>
              <a:gd name="T76" fmla="*/ 86 w 21600"/>
              <a:gd name="T77" fmla="*/ 233 h 21554"/>
              <a:gd name="T78" fmla="*/ 86 w 21600"/>
              <a:gd name="T79" fmla="*/ 268 h 21554"/>
              <a:gd name="T80" fmla="*/ 69 w 21600"/>
              <a:gd name="T81" fmla="*/ 391 h 21554"/>
              <a:gd name="T82" fmla="*/ 104 w 21600"/>
              <a:gd name="T83" fmla="*/ 391 h 21554"/>
              <a:gd name="T84" fmla="*/ 46 w 21600"/>
              <a:gd name="T85" fmla="*/ 320 h 21554"/>
              <a:gd name="T86" fmla="*/ 81 w 21600"/>
              <a:gd name="T87" fmla="*/ 320 h 21554"/>
              <a:gd name="T88" fmla="*/ 46 w 21600"/>
              <a:gd name="T89" fmla="*/ 320 h 21554"/>
              <a:gd name="T90" fmla="*/ 150 w 21600"/>
              <a:gd name="T91" fmla="*/ 204 h 21554"/>
              <a:gd name="T92" fmla="*/ 115 w 21600"/>
              <a:gd name="T93" fmla="*/ 204 h 21554"/>
              <a:gd name="T94" fmla="*/ 271 w 21600"/>
              <a:gd name="T95" fmla="*/ 268 h 21554"/>
              <a:gd name="T96" fmla="*/ 271 w 21600"/>
              <a:gd name="T97" fmla="*/ 303 h 21554"/>
              <a:gd name="T98" fmla="*/ 271 w 21600"/>
              <a:gd name="T99" fmla="*/ 268 h 21554"/>
              <a:gd name="T100" fmla="*/ 346 w 21600"/>
              <a:gd name="T101" fmla="*/ 251 h 21554"/>
              <a:gd name="T102" fmla="*/ 311 w 21600"/>
              <a:gd name="T103" fmla="*/ 251 h 21554"/>
              <a:gd name="T104" fmla="*/ 550 w 21600"/>
              <a:gd name="T105" fmla="*/ 117 h 21554"/>
              <a:gd name="T106" fmla="*/ 60 w 21600"/>
              <a:gd name="T107" fmla="*/ 0 h 21554"/>
              <a:gd name="T108" fmla="*/ 55 w 21600"/>
              <a:gd name="T109" fmla="*/ 23 h 21554"/>
              <a:gd name="T110" fmla="*/ 32 w 21600"/>
              <a:gd name="T111" fmla="*/ 117 h 21554"/>
              <a:gd name="T112" fmla="*/ 0 w 21600"/>
              <a:gd name="T113" fmla="*/ 503 h 21554"/>
              <a:gd name="T114" fmla="*/ 544 w 21600"/>
              <a:gd name="T115" fmla="*/ 536 h 21554"/>
              <a:gd name="T116" fmla="*/ 576 w 21600"/>
              <a:gd name="T117" fmla="*/ 149 h 21554"/>
              <a:gd name="T118" fmla="*/ 550 w 21600"/>
              <a:gd name="T119" fmla="*/ 117 h 215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600" h="21554">
                <a:moveTo>
                  <a:pt x="17712" y="10307"/>
                </a:moveTo>
                <a:cubicBezTo>
                  <a:pt x="16997" y="10307"/>
                  <a:pt x="16415" y="9678"/>
                  <a:pt x="16415" y="8902"/>
                </a:cubicBezTo>
                <a:cubicBezTo>
                  <a:pt x="16415" y="8125"/>
                  <a:pt x="16997" y="7497"/>
                  <a:pt x="17712" y="7497"/>
                </a:cubicBezTo>
                <a:cubicBezTo>
                  <a:pt x="18427" y="7497"/>
                  <a:pt x="19007" y="8125"/>
                  <a:pt x="19007" y="8902"/>
                </a:cubicBezTo>
                <a:cubicBezTo>
                  <a:pt x="19007" y="9678"/>
                  <a:pt x="18427" y="10307"/>
                  <a:pt x="17712" y="10307"/>
                </a:cubicBezTo>
                <a:close/>
                <a:moveTo>
                  <a:pt x="17712" y="14056"/>
                </a:moveTo>
                <a:cubicBezTo>
                  <a:pt x="16997" y="14056"/>
                  <a:pt x="16415" y="13426"/>
                  <a:pt x="16415" y="12650"/>
                </a:cubicBezTo>
                <a:cubicBezTo>
                  <a:pt x="16415" y="11874"/>
                  <a:pt x="16997" y="11244"/>
                  <a:pt x="17712" y="11244"/>
                </a:cubicBezTo>
                <a:cubicBezTo>
                  <a:pt x="18427" y="11244"/>
                  <a:pt x="19007" y="11874"/>
                  <a:pt x="19007" y="12650"/>
                </a:cubicBezTo>
                <a:cubicBezTo>
                  <a:pt x="19007" y="13426"/>
                  <a:pt x="18427" y="14056"/>
                  <a:pt x="17712" y="14056"/>
                </a:cubicBezTo>
                <a:close/>
                <a:moveTo>
                  <a:pt x="13176" y="13587"/>
                </a:moveTo>
                <a:cubicBezTo>
                  <a:pt x="12819" y="13587"/>
                  <a:pt x="12528" y="13271"/>
                  <a:pt x="12528" y="12885"/>
                </a:cubicBezTo>
                <a:cubicBezTo>
                  <a:pt x="12528" y="12495"/>
                  <a:pt x="12819" y="12181"/>
                  <a:pt x="13176" y="12181"/>
                </a:cubicBezTo>
                <a:cubicBezTo>
                  <a:pt x="13534" y="12181"/>
                  <a:pt x="13824" y="12495"/>
                  <a:pt x="13824" y="12885"/>
                </a:cubicBezTo>
                <a:cubicBezTo>
                  <a:pt x="13824" y="13271"/>
                  <a:pt x="13534" y="13587"/>
                  <a:pt x="13176" y="13587"/>
                </a:cubicBezTo>
                <a:close/>
                <a:moveTo>
                  <a:pt x="12312" y="16413"/>
                </a:moveTo>
                <a:cubicBezTo>
                  <a:pt x="11953" y="16413"/>
                  <a:pt x="11664" y="16098"/>
                  <a:pt x="11664" y="15710"/>
                </a:cubicBezTo>
                <a:cubicBezTo>
                  <a:pt x="11664" y="15321"/>
                  <a:pt x="11953" y="15006"/>
                  <a:pt x="12312" y="15006"/>
                </a:cubicBezTo>
                <a:cubicBezTo>
                  <a:pt x="12669" y="15006"/>
                  <a:pt x="12960" y="15321"/>
                  <a:pt x="12960" y="15710"/>
                </a:cubicBezTo>
                <a:cubicBezTo>
                  <a:pt x="12960" y="16098"/>
                  <a:pt x="12669" y="16413"/>
                  <a:pt x="12312" y="16413"/>
                </a:cubicBezTo>
                <a:close/>
                <a:moveTo>
                  <a:pt x="10567" y="8903"/>
                </a:moveTo>
                <a:cubicBezTo>
                  <a:pt x="10209" y="8903"/>
                  <a:pt x="9919" y="8587"/>
                  <a:pt x="9919" y="8199"/>
                </a:cubicBezTo>
                <a:cubicBezTo>
                  <a:pt x="9919" y="7811"/>
                  <a:pt x="10209" y="7497"/>
                  <a:pt x="10567" y="7497"/>
                </a:cubicBezTo>
                <a:cubicBezTo>
                  <a:pt x="10924" y="7497"/>
                  <a:pt x="11216" y="7811"/>
                  <a:pt x="11216" y="8199"/>
                </a:cubicBezTo>
                <a:cubicBezTo>
                  <a:pt x="11216" y="8587"/>
                  <a:pt x="10924" y="8903"/>
                  <a:pt x="10567" y="8903"/>
                </a:cubicBezTo>
                <a:close/>
                <a:moveTo>
                  <a:pt x="10567" y="18273"/>
                </a:moveTo>
                <a:cubicBezTo>
                  <a:pt x="10209" y="18273"/>
                  <a:pt x="9919" y="17957"/>
                  <a:pt x="9919" y="17569"/>
                </a:cubicBezTo>
                <a:cubicBezTo>
                  <a:pt x="9919" y="17183"/>
                  <a:pt x="10209" y="16868"/>
                  <a:pt x="10567" y="16868"/>
                </a:cubicBezTo>
                <a:cubicBezTo>
                  <a:pt x="10924" y="16868"/>
                  <a:pt x="11216" y="17183"/>
                  <a:pt x="11216" y="17569"/>
                </a:cubicBezTo>
                <a:cubicBezTo>
                  <a:pt x="11216" y="17957"/>
                  <a:pt x="10924" y="18273"/>
                  <a:pt x="10567" y="18273"/>
                </a:cubicBezTo>
                <a:close/>
                <a:moveTo>
                  <a:pt x="9504" y="14291"/>
                </a:moveTo>
                <a:cubicBezTo>
                  <a:pt x="9504" y="13903"/>
                  <a:pt x="9795" y="13587"/>
                  <a:pt x="10152" y="13587"/>
                </a:cubicBezTo>
                <a:cubicBezTo>
                  <a:pt x="10510" y="13587"/>
                  <a:pt x="10800" y="13903"/>
                  <a:pt x="10800" y="14291"/>
                </a:cubicBezTo>
                <a:cubicBezTo>
                  <a:pt x="10800" y="14677"/>
                  <a:pt x="10510" y="14993"/>
                  <a:pt x="10152" y="14993"/>
                </a:cubicBezTo>
                <a:cubicBezTo>
                  <a:pt x="9795" y="14993"/>
                  <a:pt x="9504" y="14677"/>
                  <a:pt x="9504" y="14291"/>
                </a:cubicBezTo>
                <a:close/>
                <a:moveTo>
                  <a:pt x="7771" y="7966"/>
                </a:moveTo>
                <a:cubicBezTo>
                  <a:pt x="7414" y="7966"/>
                  <a:pt x="7124" y="7649"/>
                  <a:pt x="7124" y="7262"/>
                </a:cubicBezTo>
                <a:cubicBezTo>
                  <a:pt x="7124" y="6874"/>
                  <a:pt x="7414" y="6560"/>
                  <a:pt x="7771" y="6560"/>
                </a:cubicBezTo>
                <a:cubicBezTo>
                  <a:pt x="8129" y="6560"/>
                  <a:pt x="8420" y="6874"/>
                  <a:pt x="8420" y="7262"/>
                </a:cubicBezTo>
                <a:cubicBezTo>
                  <a:pt x="8420" y="7649"/>
                  <a:pt x="8129" y="7966"/>
                  <a:pt x="7771" y="7966"/>
                </a:cubicBezTo>
                <a:close/>
                <a:moveTo>
                  <a:pt x="7771" y="10776"/>
                </a:moveTo>
                <a:cubicBezTo>
                  <a:pt x="7414" y="10776"/>
                  <a:pt x="7124" y="10461"/>
                  <a:pt x="7124" y="10074"/>
                </a:cubicBezTo>
                <a:cubicBezTo>
                  <a:pt x="7124" y="9686"/>
                  <a:pt x="7414" y="9370"/>
                  <a:pt x="7771" y="9370"/>
                </a:cubicBezTo>
                <a:cubicBezTo>
                  <a:pt x="8129" y="9370"/>
                  <a:pt x="8420" y="9686"/>
                  <a:pt x="8420" y="10074"/>
                </a:cubicBezTo>
                <a:cubicBezTo>
                  <a:pt x="8420" y="10461"/>
                  <a:pt x="8129" y="10776"/>
                  <a:pt x="7771" y="10776"/>
                </a:cubicBezTo>
                <a:close/>
                <a:moveTo>
                  <a:pt x="7773" y="13587"/>
                </a:moveTo>
                <a:cubicBezTo>
                  <a:pt x="7414" y="13587"/>
                  <a:pt x="7124" y="13271"/>
                  <a:pt x="7124" y="12885"/>
                </a:cubicBezTo>
                <a:cubicBezTo>
                  <a:pt x="7124" y="12495"/>
                  <a:pt x="7414" y="12181"/>
                  <a:pt x="7773" y="12181"/>
                </a:cubicBezTo>
                <a:cubicBezTo>
                  <a:pt x="8129" y="12181"/>
                  <a:pt x="8420" y="12495"/>
                  <a:pt x="8420" y="12885"/>
                </a:cubicBezTo>
                <a:cubicBezTo>
                  <a:pt x="8420" y="13271"/>
                  <a:pt x="8129" y="13587"/>
                  <a:pt x="7773" y="13587"/>
                </a:cubicBezTo>
                <a:close/>
                <a:moveTo>
                  <a:pt x="7771" y="16413"/>
                </a:moveTo>
                <a:cubicBezTo>
                  <a:pt x="7414" y="16413"/>
                  <a:pt x="7124" y="16096"/>
                  <a:pt x="7124" y="15710"/>
                </a:cubicBezTo>
                <a:cubicBezTo>
                  <a:pt x="7124" y="15321"/>
                  <a:pt x="7414" y="15006"/>
                  <a:pt x="7771" y="15006"/>
                </a:cubicBezTo>
                <a:cubicBezTo>
                  <a:pt x="8129" y="15006"/>
                  <a:pt x="8420" y="15321"/>
                  <a:pt x="8420" y="15710"/>
                </a:cubicBezTo>
                <a:cubicBezTo>
                  <a:pt x="8420" y="16096"/>
                  <a:pt x="8129" y="16413"/>
                  <a:pt x="7771" y="16413"/>
                </a:cubicBezTo>
                <a:close/>
                <a:moveTo>
                  <a:pt x="7771" y="19211"/>
                </a:moveTo>
                <a:cubicBezTo>
                  <a:pt x="7414" y="19211"/>
                  <a:pt x="7124" y="18894"/>
                  <a:pt x="7124" y="18508"/>
                </a:cubicBezTo>
                <a:cubicBezTo>
                  <a:pt x="7124" y="18120"/>
                  <a:pt x="7414" y="17804"/>
                  <a:pt x="7771" y="17804"/>
                </a:cubicBezTo>
                <a:cubicBezTo>
                  <a:pt x="8129" y="17804"/>
                  <a:pt x="8420" y="18120"/>
                  <a:pt x="8420" y="18508"/>
                </a:cubicBezTo>
                <a:cubicBezTo>
                  <a:pt x="8420" y="18894"/>
                  <a:pt x="8129" y="19211"/>
                  <a:pt x="7771" y="19211"/>
                </a:cubicBezTo>
                <a:close/>
                <a:moveTo>
                  <a:pt x="5400" y="12182"/>
                </a:moveTo>
                <a:cubicBezTo>
                  <a:pt x="5042" y="12182"/>
                  <a:pt x="4752" y="11867"/>
                  <a:pt x="4752" y="11479"/>
                </a:cubicBezTo>
                <a:cubicBezTo>
                  <a:pt x="4752" y="11092"/>
                  <a:pt x="5042" y="10776"/>
                  <a:pt x="5400" y="10776"/>
                </a:cubicBezTo>
                <a:cubicBezTo>
                  <a:pt x="5757" y="10776"/>
                  <a:pt x="6047" y="11092"/>
                  <a:pt x="6047" y="11479"/>
                </a:cubicBezTo>
                <a:cubicBezTo>
                  <a:pt x="6047" y="11867"/>
                  <a:pt x="5757" y="12182"/>
                  <a:pt x="5400" y="12182"/>
                </a:cubicBezTo>
                <a:close/>
                <a:moveTo>
                  <a:pt x="5400" y="14955"/>
                </a:moveTo>
                <a:cubicBezTo>
                  <a:pt x="5042" y="14955"/>
                  <a:pt x="4752" y="14638"/>
                  <a:pt x="4752" y="14251"/>
                </a:cubicBezTo>
                <a:cubicBezTo>
                  <a:pt x="4752" y="13863"/>
                  <a:pt x="5042" y="13549"/>
                  <a:pt x="5400" y="13549"/>
                </a:cubicBezTo>
                <a:cubicBezTo>
                  <a:pt x="5757" y="13549"/>
                  <a:pt x="6047" y="13863"/>
                  <a:pt x="6047" y="14251"/>
                </a:cubicBezTo>
                <a:cubicBezTo>
                  <a:pt x="6047" y="14638"/>
                  <a:pt x="5757" y="14955"/>
                  <a:pt x="5400" y="14955"/>
                </a:cubicBezTo>
                <a:close/>
                <a:moveTo>
                  <a:pt x="4935" y="18273"/>
                </a:moveTo>
                <a:cubicBezTo>
                  <a:pt x="4578" y="18273"/>
                  <a:pt x="4287" y="17957"/>
                  <a:pt x="4287" y="17569"/>
                </a:cubicBezTo>
                <a:cubicBezTo>
                  <a:pt x="4287" y="17183"/>
                  <a:pt x="4578" y="16868"/>
                  <a:pt x="4935" y="16868"/>
                </a:cubicBezTo>
                <a:cubicBezTo>
                  <a:pt x="5294" y="16868"/>
                  <a:pt x="5583" y="17183"/>
                  <a:pt x="5583" y="17569"/>
                </a:cubicBezTo>
                <a:cubicBezTo>
                  <a:pt x="5583" y="17957"/>
                  <a:pt x="5294" y="18273"/>
                  <a:pt x="4935" y="18273"/>
                </a:cubicBezTo>
                <a:close/>
                <a:moveTo>
                  <a:pt x="3240" y="10776"/>
                </a:moveTo>
                <a:cubicBezTo>
                  <a:pt x="2882" y="10776"/>
                  <a:pt x="2592" y="10461"/>
                  <a:pt x="2592" y="10074"/>
                </a:cubicBezTo>
                <a:cubicBezTo>
                  <a:pt x="2592" y="9686"/>
                  <a:pt x="2882" y="9370"/>
                  <a:pt x="3240" y="9370"/>
                </a:cubicBezTo>
                <a:cubicBezTo>
                  <a:pt x="3597" y="9370"/>
                  <a:pt x="3889" y="9686"/>
                  <a:pt x="3889" y="10074"/>
                </a:cubicBezTo>
                <a:cubicBezTo>
                  <a:pt x="3889" y="10461"/>
                  <a:pt x="3597" y="10776"/>
                  <a:pt x="3240" y="10776"/>
                </a:cubicBezTo>
                <a:close/>
                <a:moveTo>
                  <a:pt x="3240" y="16413"/>
                </a:moveTo>
                <a:cubicBezTo>
                  <a:pt x="2882" y="16413"/>
                  <a:pt x="2592" y="16098"/>
                  <a:pt x="2592" y="15710"/>
                </a:cubicBezTo>
                <a:cubicBezTo>
                  <a:pt x="2592" y="15321"/>
                  <a:pt x="2882" y="15006"/>
                  <a:pt x="3240" y="15006"/>
                </a:cubicBezTo>
                <a:cubicBezTo>
                  <a:pt x="3597" y="15006"/>
                  <a:pt x="3889" y="15321"/>
                  <a:pt x="3889" y="15710"/>
                </a:cubicBezTo>
                <a:cubicBezTo>
                  <a:pt x="3889" y="16098"/>
                  <a:pt x="3597" y="16413"/>
                  <a:pt x="3240" y="16413"/>
                </a:cubicBezTo>
                <a:close/>
                <a:moveTo>
                  <a:pt x="1727" y="12885"/>
                </a:moveTo>
                <a:cubicBezTo>
                  <a:pt x="1727" y="12495"/>
                  <a:pt x="2018" y="12181"/>
                  <a:pt x="2375" y="12181"/>
                </a:cubicBezTo>
                <a:cubicBezTo>
                  <a:pt x="2733" y="12181"/>
                  <a:pt x="3023" y="12495"/>
                  <a:pt x="3023" y="12885"/>
                </a:cubicBezTo>
                <a:cubicBezTo>
                  <a:pt x="3023" y="13271"/>
                  <a:pt x="2733" y="13587"/>
                  <a:pt x="2375" y="13587"/>
                </a:cubicBezTo>
                <a:cubicBezTo>
                  <a:pt x="2018" y="13587"/>
                  <a:pt x="1727" y="13271"/>
                  <a:pt x="1727" y="12885"/>
                </a:cubicBezTo>
                <a:close/>
                <a:moveTo>
                  <a:pt x="4968" y="7497"/>
                </a:moveTo>
                <a:cubicBezTo>
                  <a:pt x="5327" y="7497"/>
                  <a:pt x="5616" y="7811"/>
                  <a:pt x="5616" y="8199"/>
                </a:cubicBezTo>
                <a:cubicBezTo>
                  <a:pt x="5616" y="8587"/>
                  <a:pt x="5327" y="8903"/>
                  <a:pt x="4968" y="8903"/>
                </a:cubicBezTo>
                <a:cubicBezTo>
                  <a:pt x="4611" y="8903"/>
                  <a:pt x="4320" y="8587"/>
                  <a:pt x="4320" y="8199"/>
                </a:cubicBezTo>
                <a:cubicBezTo>
                  <a:pt x="4320" y="7811"/>
                  <a:pt x="4611" y="7497"/>
                  <a:pt x="4968" y="7497"/>
                </a:cubicBezTo>
                <a:close/>
                <a:moveTo>
                  <a:pt x="10152" y="10776"/>
                </a:moveTo>
                <a:cubicBezTo>
                  <a:pt x="10510" y="10776"/>
                  <a:pt x="10800" y="11092"/>
                  <a:pt x="10800" y="11479"/>
                </a:cubicBezTo>
                <a:cubicBezTo>
                  <a:pt x="10800" y="11867"/>
                  <a:pt x="10510" y="12182"/>
                  <a:pt x="10152" y="12182"/>
                </a:cubicBezTo>
                <a:cubicBezTo>
                  <a:pt x="9795" y="12182"/>
                  <a:pt x="9504" y="11867"/>
                  <a:pt x="9504" y="11479"/>
                </a:cubicBezTo>
                <a:cubicBezTo>
                  <a:pt x="9504" y="11092"/>
                  <a:pt x="9795" y="10776"/>
                  <a:pt x="10152" y="10776"/>
                </a:cubicBezTo>
                <a:close/>
                <a:moveTo>
                  <a:pt x="12312" y="9370"/>
                </a:moveTo>
                <a:cubicBezTo>
                  <a:pt x="12669" y="9370"/>
                  <a:pt x="12960" y="9686"/>
                  <a:pt x="12960" y="10074"/>
                </a:cubicBezTo>
                <a:cubicBezTo>
                  <a:pt x="12960" y="10461"/>
                  <a:pt x="12669" y="10776"/>
                  <a:pt x="12312" y="10776"/>
                </a:cubicBezTo>
                <a:cubicBezTo>
                  <a:pt x="11953" y="10776"/>
                  <a:pt x="11664" y="10461"/>
                  <a:pt x="11664" y="10074"/>
                </a:cubicBezTo>
                <a:cubicBezTo>
                  <a:pt x="11664" y="9686"/>
                  <a:pt x="11953" y="9370"/>
                  <a:pt x="12312" y="9370"/>
                </a:cubicBezTo>
                <a:close/>
                <a:moveTo>
                  <a:pt x="20616" y="4710"/>
                </a:moveTo>
                <a:cubicBezTo>
                  <a:pt x="20606" y="4707"/>
                  <a:pt x="20600" y="4700"/>
                  <a:pt x="20591" y="4698"/>
                </a:cubicBezTo>
                <a:lnTo>
                  <a:pt x="2258" y="12"/>
                </a:lnTo>
                <a:cubicBezTo>
                  <a:pt x="2027" y="-46"/>
                  <a:pt x="1794" y="108"/>
                  <a:pt x="1739" y="361"/>
                </a:cubicBezTo>
                <a:cubicBezTo>
                  <a:pt x="1685" y="612"/>
                  <a:pt x="1828" y="865"/>
                  <a:pt x="2061" y="924"/>
                </a:cubicBezTo>
                <a:lnTo>
                  <a:pt x="16775" y="4685"/>
                </a:lnTo>
                <a:lnTo>
                  <a:pt x="1211" y="4685"/>
                </a:lnTo>
                <a:cubicBezTo>
                  <a:pt x="543" y="4685"/>
                  <a:pt x="0" y="5273"/>
                  <a:pt x="0" y="5998"/>
                </a:cubicBezTo>
                <a:lnTo>
                  <a:pt x="0" y="20241"/>
                </a:lnTo>
                <a:cubicBezTo>
                  <a:pt x="0" y="20965"/>
                  <a:pt x="543" y="21554"/>
                  <a:pt x="1211" y="21554"/>
                </a:cubicBezTo>
                <a:lnTo>
                  <a:pt x="20388" y="21554"/>
                </a:lnTo>
                <a:cubicBezTo>
                  <a:pt x="21057" y="21554"/>
                  <a:pt x="21600" y="20965"/>
                  <a:pt x="21600" y="20241"/>
                </a:cubicBezTo>
                <a:lnTo>
                  <a:pt x="21600" y="5998"/>
                </a:lnTo>
                <a:cubicBezTo>
                  <a:pt x="21600" y="5358"/>
                  <a:pt x="21177" y="4826"/>
                  <a:pt x="20616" y="4710"/>
                </a:cubicBezTo>
                <a:close/>
                <a:moveTo>
                  <a:pt x="20616" y="471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67588" name="Rectangle 9">
            <a:extLst>
              <a:ext uri="{FF2B5EF4-FFF2-40B4-BE49-F238E27FC236}">
                <a16:creationId xmlns:a16="http://schemas.microsoft.com/office/drawing/2014/main" id="{858E776B-D37F-4A5C-94B6-F2B6565F479A}"/>
              </a:ext>
            </a:extLst>
          </p:cNvPr>
          <p:cNvSpPr>
            <a:spLocks/>
          </p:cNvSpPr>
          <p:nvPr/>
        </p:nvSpPr>
        <p:spPr bwMode="auto">
          <a:xfrm>
            <a:off x="1133475" y="5556250"/>
            <a:ext cx="8048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900">
                <a:solidFill>
                  <a:schemeClr val="bg1"/>
                </a:solidFill>
                <a:latin typeface="Open Sans Light"/>
                <a:sym typeface="Open Sans Light"/>
              </a:rPr>
              <a:t>Radio Advertise</a:t>
            </a:r>
          </a:p>
        </p:txBody>
      </p:sp>
      <p:sp>
        <p:nvSpPr>
          <p:cNvPr id="14" name="Rectangle 10">
            <a:extLst>
              <a:ext uri="{FF2B5EF4-FFF2-40B4-BE49-F238E27FC236}">
                <a16:creationId xmlns:a16="http://schemas.microsoft.com/office/drawing/2014/main" id="{5657EC05-BE29-4270-8AF5-5672E86EB748}"/>
              </a:ext>
            </a:extLst>
          </p:cNvPr>
          <p:cNvSpPr>
            <a:spLocks/>
          </p:cNvSpPr>
          <p:nvPr/>
        </p:nvSpPr>
        <p:spPr bwMode="auto">
          <a:xfrm>
            <a:off x="1001713" y="4035425"/>
            <a:ext cx="1090612"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tx1">
                    <a:lumMod val="95000"/>
                    <a:lumOff val="5000"/>
                  </a:schemeClr>
                </a:solidFill>
                <a:latin typeface="Open Sans Light" charset="0"/>
                <a:cs typeface="Open Sans Light" charset="0"/>
                <a:sym typeface="Open Sans Light" charset="0"/>
              </a:rPr>
              <a:t>10%</a:t>
            </a:r>
          </a:p>
        </p:txBody>
      </p:sp>
      <p:sp>
        <p:nvSpPr>
          <p:cNvPr id="16" name="Rectangle 12">
            <a:extLst>
              <a:ext uri="{FF2B5EF4-FFF2-40B4-BE49-F238E27FC236}">
                <a16:creationId xmlns:a16="http://schemas.microsoft.com/office/drawing/2014/main" id="{9BD6E7E1-85E3-43B3-87F2-067A8824EEED}"/>
              </a:ext>
            </a:extLst>
          </p:cNvPr>
          <p:cNvSpPr>
            <a:spLocks/>
          </p:cNvSpPr>
          <p:nvPr/>
        </p:nvSpPr>
        <p:spPr bwMode="auto">
          <a:xfrm>
            <a:off x="2224088" y="3921125"/>
            <a:ext cx="1081087" cy="2254250"/>
          </a:xfrm>
          <a:prstGeom prst="rect">
            <a:avLst/>
          </a:prstGeom>
          <a:solidFill>
            <a:srgbClr val="BA8F95"/>
          </a:solidFill>
          <a:ln w="25400">
            <a:noFill/>
            <a:miter lim="800000"/>
            <a:headEnd/>
            <a:tailEnd/>
          </a:ln>
        </p:spPr>
        <p:txBody>
          <a:bodyPr lIns="0" tIns="0" rIns="0" bIns="0"/>
          <a:lstStyle/>
          <a:p>
            <a:pPr>
              <a:defRPr/>
            </a:pPr>
            <a:endParaRPr lang="en-US" dirty="0">
              <a:solidFill>
                <a:schemeClr val="tx1">
                  <a:lumMod val="95000"/>
                  <a:lumOff val="5000"/>
                </a:schemeClr>
              </a:solidFill>
            </a:endParaRPr>
          </a:p>
        </p:txBody>
      </p:sp>
      <p:grpSp>
        <p:nvGrpSpPr>
          <p:cNvPr id="67591" name="Group 16">
            <a:extLst>
              <a:ext uri="{FF2B5EF4-FFF2-40B4-BE49-F238E27FC236}">
                <a16:creationId xmlns:a16="http://schemas.microsoft.com/office/drawing/2014/main" id="{F5AC9845-1109-4991-82CD-4BE213A510D0}"/>
              </a:ext>
            </a:extLst>
          </p:cNvPr>
          <p:cNvGrpSpPr>
            <a:grpSpLocks/>
          </p:cNvGrpSpPr>
          <p:nvPr/>
        </p:nvGrpSpPr>
        <p:grpSpPr bwMode="auto">
          <a:xfrm>
            <a:off x="2571750" y="5068888"/>
            <a:ext cx="385763" cy="341312"/>
            <a:chOff x="-24" y="88"/>
            <a:chExt cx="649" cy="463"/>
          </a:xfrm>
        </p:grpSpPr>
        <p:sp>
          <p:nvSpPr>
            <p:cNvPr id="20" name="AutoShape 13">
              <a:extLst>
                <a:ext uri="{FF2B5EF4-FFF2-40B4-BE49-F238E27FC236}">
                  <a16:creationId xmlns:a16="http://schemas.microsoft.com/office/drawing/2014/main" id="{ABFF8619-A0E1-46BE-B3F7-FA919332916F}"/>
                </a:ext>
              </a:extLst>
            </p:cNvPr>
            <p:cNvSpPr>
              <a:spLocks/>
            </p:cNvSpPr>
            <p:nvPr/>
          </p:nvSpPr>
          <p:spPr bwMode="auto">
            <a:xfrm>
              <a:off x="144" y="88"/>
              <a:ext cx="312" cy="90"/>
            </a:xfrm>
            <a:custGeom>
              <a:avLst/>
              <a:gdLst>
                <a:gd name="T0" fmla="*/ 315 w 21600"/>
                <a:gd name="T1" fmla="*/ 0 h 21600"/>
                <a:gd name="T2" fmla="*/ 0 w 21600"/>
                <a:gd name="T3" fmla="*/ 0 h 21600"/>
                <a:gd name="T4" fmla="*/ 0 w 21600"/>
                <a:gd name="T5" fmla="*/ 90 h 21600"/>
                <a:gd name="T6" fmla="*/ 315 w 21600"/>
                <a:gd name="T7" fmla="*/ 90 h 21600"/>
                <a:gd name="T8" fmla="*/ 315 w 21600"/>
                <a:gd name="T9" fmla="*/ 0 h 21600"/>
                <a:gd name="T10" fmla="*/ 315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21" name="AutoShape 14">
              <a:extLst>
                <a:ext uri="{FF2B5EF4-FFF2-40B4-BE49-F238E27FC236}">
                  <a16:creationId xmlns:a16="http://schemas.microsoft.com/office/drawing/2014/main" id="{3F4A1555-6564-4ADB-A4A2-0180D41ADC7A}"/>
                </a:ext>
              </a:extLst>
            </p:cNvPr>
            <p:cNvSpPr>
              <a:spLocks/>
            </p:cNvSpPr>
            <p:nvPr/>
          </p:nvSpPr>
          <p:spPr bwMode="auto">
            <a:xfrm>
              <a:off x="155" y="379"/>
              <a:ext cx="270" cy="172"/>
            </a:xfrm>
            <a:custGeom>
              <a:avLst/>
              <a:gdLst>
                <a:gd name="T0" fmla="*/ 0 w 21600"/>
                <a:gd name="T1" fmla="*/ 226 h 21600"/>
                <a:gd name="T2" fmla="*/ 270 w 21600"/>
                <a:gd name="T3" fmla="*/ 226 h 21600"/>
                <a:gd name="T4" fmla="*/ 270 w 21600"/>
                <a:gd name="T5" fmla="*/ 0 h 21600"/>
                <a:gd name="T6" fmla="*/ 0 w 21600"/>
                <a:gd name="T7" fmla="*/ 0 h 21600"/>
                <a:gd name="T8" fmla="*/ 0 w 21600"/>
                <a:gd name="T9" fmla="*/ 226 h 21600"/>
                <a:gd name="T10" fmla="*/ 0 w 21600"/>
                <a:gd name="T11" fmla="*/ 22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22" name="AutoShape 15">
              <a:extLst>
                <a:ext uri="{FF2B5EF4-FFF2-40B4-BE49-F238E27FC236}">
                  <a16:creationId xmlns:a16="http://schemas.microsoft.com/office/drawing/2014/main" id="{762DD34D-2FC2-437C-8FCB-7587C76CF93F}"/>
                </a:ext>
              </a:extLst>
            </p:cNvPr>
            <p:cNvSpPr>
              <a:spLocks/>
            </p:cNvSpPr>
            <p:nvPr/>
          </p:nvSpPr>
          <p:spPr bwMode="auto">
            <a:xfrm>
              <a:off x="-24" y="194"/>
              <a:ext cx="649" cy="286"/>
            </a:xfrm>
            <a:custGeom>
              <a:avLst/>
              <a:gdLst>
                <a:gd name="T0" fmla="*/ 180 w 21600"/>
                <a:gd name="T1" fmla="*/ 136 h 21600"/>
                <a:gd name="T2" fmla="*/ 157 w 21600"/>
                <a:gd name="T3" fmla="*/ 113 h 21600"/>
                <a:gd name="T4" fmla="*/ 180 w 21600"/>
                <a:gd name="T5" fmla="*/ 91 h 21600"/>
                <a:gd name="T6" fmla="*/ 202 w 21600"/>
                <a:gd name="T7" fmla="*/ 113 h 21600"/>
                <a:gd name="T8" fmla="*/ 180 w 21600"/>
                <a:gd name="T9" fmla="*/ 136 h 21600"/>
                <a:gd name="T10" fmla="*/ 112 w 21600"/>
                <a:gd name="T11" fmla="*/ 136 h 21600"/>
                <a:gd name="T12" fmla="*/ 90 w 21600"/>
                <a:gd name="T13" fmla="*/ 113 h 21600"/>
                <a:gd name="T14" fmla="*/ 112 w 21600"/>
                <a:gd name="T15" fmla="*/ 91 h 21600"/>
                <a:gd name="T16" fmla="*/ 135 w 21600"/>
                <a:gd name="T17" fmla="*/ 113 h 21600"/>
                <a:gd name="T18" fmla="*/ 112 w 21600"/>
                <a:gd name="T19" fmla="*/ 136 h 21600"/>
                <a:gd name="T20" fmla="*/ 573 w 21600"/>
                <a:gd name="T21" fmla="*/ 0 h 21600"/>
                <a:gd name="T22" fmla="*/ 536 w 21600"/>
                <a:gd name="T23" fmla="*/ 0 h 21600"/>
                <a:gd name="T24" fmla="*/ 449 w 21600"/>
                <a:gd name="T25" fmla="*/ 0 h 21600"/>
                <a:gd name="T26" fmla="*/ 135 w 21600"/>
                <a:gd name="T27" fmla="*/ 0 h 21600"/>
                <a:gd name="T28" fmla="*/ 112 w 21600"/>
                <a:gd name="T29" fmla="*/ 0 h 21600"/>
                <a:gd name="T30" fmla="*/ 11 w 21600"/>
                <a:gd name="T31" fmla="*/ 0 h 21600"/>
                <a:gd name="T32" fmla="*/ 0 w 21600"/>
                <a:gd name="T33" fmla="*/ 11 h 21600"/>
                <a:gd name="T34" fmla="*/ 0 w 21600"/>
                <a:gd name="T35" fmla="*/ 351 h 21600"/>
                <a:gd name="T36" fmla="*/ 11 w 21600"/>
                <a:gd name="T37" fmla="*/ 362 h 21600"/>
                <a:gd name="T38" fmla="*/ 135 w 21600"/>
                <a:gd name="T39" fmla="*/ 362 h 21600"/>
                <a:gd name="T40" fmla="*/ 135 w 21600"/>
                <a:gd name="T41" fmla="*/ 226 h 21600"/>
                <a:gd name="T42" fmla="*/ 135 w 21600"/>
                <a:gd name="T43" fmla="*/ 204 h 21600"/>
                <a:gd name="T44" fmla="*/ 157 w 21600"/>
                <a:gd name="T45" fmla="*/ 204 h 21600"/>
                <a:gd name="T46" fmla="*/ 427 w 21600"/>
                <a:gd name="T47" fmla="*/ 204 h 21600"/>
                <a:gd name="T48" fmla="*/ 449 w 21600"/>
                <a:gd name="T49" fmla="*/ 204 h 21600"/>
                <a:gd name="T50" fmla="*/ 449 w 21600"/>
                <a:gd name="T51" fmla="*/ 226 h 21600"/>
                <a:gd name="T52" fmla="*/ 449 w 21600"/>
                <a:gd name="T53" fmla="*/ 362 h 21600"/>
                <a:gd name="T54" fmla="*/ 573 w 21600"/>
                <a:gd name="T55" fmla="*/ 362 h 21600"/>
                <a:gd name="T56" fmla="*/ 584 w 21600"/>
                <a:gd name="T57" fmla="*/ 351 h 21600"/>
                <a:gd name="T58" fmla="*/ 584 w 21600"/>
                <a:gd name="T59" fmla="*/ 11 h 21600"/>
                <a:gd name="T60" fmla="*/ 573 w 21600"/>
                <a:gd name="T61" fmla="*/ 0 h 21600"/>
                <a:gd name="T62" fmla="*/ 573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grpSp>
      <p:sp>
        <p:nvSpPr>
          <p:cNvPr id="67592" name="Rectangle 17">
            <a:extLst>
              <a:ext uri="{FF2B5EF4-FFF2-40B4-BE49-F238E27FC236}">
                <a16:creationId xmlns:a16="http://schemas.microsoft.com/office/drawing/2014/main" id="{8A9238E9-CC1F-4A4C-83C5-5C6B1383ECDF}"/>
              </a:ext>
            </a:extLst>
          </p:cNvPr>
          <p:cNvSpPr>
            <a:spLocks/>
          </p:cNvSpPr>
          <p:nvPr/>
        </p:nvSpPr>
        <p:spPr bwMode="auto">
          <a:xfrm>
            <a:off x="2357438" y="5556250"/>
            <a:ext cx="80486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900">
                <a:solidFill>
                  <a:schemeClr val="bg1"/>
                </a:solidFill>
                <a:latin typeface="Open Sans Light"/>
                <a:sym typeface="Open Sans Light"/>
              </a:rPr>
              <a:t>Printing</a:t>
            </a:r>
          </a:p>
          <a:p>
            <a:pPr eaLnBrk="1" hangingPunct="1"/>
            <a:r>
              <a:rPr lang="en-US" altLang="ko-KR" sz="900">
                <a:solidFill>
                  <a:schemeClr val="bg1"/>
                </a:solidFill>
                <a:latin typeface="Open Sans Light"/>
                <a:sym typeface="Open Sans Light"/>
              </a:rPr>
              <a:t>Media</a:t>
            </a:r>
          </a:p>
        </p:txBody>
      </p:sp>
      <p:sp>
        <p:nvSpPr>
          <p:cNvPr id="19" name="Rectangle 18">
            <a:extLst>
              <a:ext uri="{FF2B5EF4-FFF2-40B4-BE49-F238E27FC236}">
                <a16:creationId xmlns:a16="http://schemas.microsoft.com/office/drawing/2014/main" id="{B5D49EB8-0BD4-41C3-AA8F-DA7C2D21CD5F}"/>
              </a:ext>
            </a:extLst>
          </p:cNvPr>
          <p:cNvSpPr>
            <a:spLocks/>
          </p:cNvSpPr>
          <p:nvPr/>
        </p:nvSpPr>
        <p:spPr bwMode="auto">
          <a:xfrm>
            <a:off x="2211388" y="3062288"/>
            <a:ext cx="10906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tx1">
                    <a:lumMod val="95000"/>
                    <a:lumOff val="5000"/>
                  </a:schemeClr>
                </a:solidFill>
                <a:latin typeface="Open Sans Light" charset="0"/>
                <a:cs typeface="Open Sans Light" charset="0"/>
                <a:sym typeface="Open Sans Light" charset="0"/>
              </a:rPr>
              <a:t>18%</a:t>
            </a:r>
          </a:p>
        </p:txBody>
      </p:sp>
      <p:sp>
        <p:nvSpPr>
          <p:cNvPr id="24" name="Rectangle 20">
            <a:extLst>
              <a:ext uri="{FF2B5EF4-FFF2-40B4-BE49-F238E27FC236}">
                <a16:creationId xmlns:a16="http://schemas.microsoft.com/office/drawing/2014/main" id="{0F9F7EA8-7761-4213-B4C9-FED0300DC8C1}"/>
              </a:ext>
            </a:extLst>
          </p:cNvPr>
          <p:cNvSpPr>
            <a:spLocks/>
          </p:cNvSpPr>
          <p:nvPr/>
        </p:nvSpPr>
        <p:spPr bwMode="auto">
          <a:xfrm>
            <a:off x="3436938" y="2595563"/>
            <a:ext cx="1081087" cy="3578225"/>
          </a:xfrm>
          <a:prstGeom prst="rect">
            <a:avLst/>
          </a:prstGeom>
          <a:solidFill>
            <a:srgbClr val="6B8C9C"/>
          </a:solidFill>
          <a:ln w="25400">
            <a:noFill/>
            <a:miter lim="800000"/>
            <a:headEnd/>
            <a:tailEnd/>
          </a:ln>
        </p:spPr>
        <p:txBody>
          <a:bodyPr lIns="0" tIns="0" rIns="0" bIns="0"/>
          <a:lstStyle/>
          <a:p>
            <a:pPr>
              <a:defRPr/>
            </a:pPr>
            <a:endParaRPr lang="en-US" dirty="0">
              <a:solidFill>
                <a:schemeClr val="tx1">
                  <a:lumMod val="95000"/>
                  <a:lumOff val="5000"/>
                </a:schemeClr>
              </a:solidFill>
            </a:endParaRPr>
          </a:p>
        </p:txBody>
      </p:sp>
      <p:sp>
        <p:nvSpPr>
          <p:cNvPr id="25" name="Rectangle 21">
            <a:extLst>
              <a:ext uri="{FF2B5EF4-FFF2-40B4-BE49-F238E27FC236}">
                <a16:creationId xmlns:a16="http://schemas.microsoft.com/office/drawing/2014/main" id="{60D4F57D-A08B-4399-954D-18EBD69DAA76}"/>
              </a:ext>
            </a:extLst>
          </p:cNvPr>
          <p:cNvSpPr>
            <a:spLocks/>
          </p:cNvSpPr>
          <p:nvPr/>
        </p:nvSpPr>
        <p:spPr bwMode="auto">
          <a:xfrm>
            <a:off x="3440113" y="1912938"/>
            <a:ext cx="10906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tx1">
                    <a:lumMod val="95000"/>
                    <a:lumOff val="5000"/>
                  </a:schemeClr>
                </a:solidFill>
                <a:latin typeface="Open Sans Light" charset="0"/>
                <a:cs typeface="Open Sans Light" charset="0"/>
                <a:sym typeface="Open Sans Light" charset="0"/>
              </a:rPr>
              <a:t>25%</a:t>
            </a:r>
          </a:p>
        </p:txBody>
      </p:sp>
      <p:grpSp>
        <p:nvGrpSpPr>
          <p:cNvPr id="67596" name="Group 39">
            <a:extLst>
              <a:ext uri="{FF2B5EF4-FFF2-40B4-BE49-F238E27FC236}">
                <a16:creationId xmlns:a16="http://schemas.microsoft.com/office/drawing/2014/main" id="{5849CB00-1BE9-49D0-B4E4-8D674BBF98B7}"/>
              </a:ext>
            </a:extLst>
          </p:cNvPr>
          <p:cNvGrpSpPr>
            <a:grpSpLocks/>
          </p:cNvGrpSpPr>
          <p:nvPr/>
        </p:nvGrpSpPr>
        <p:grpSpPr bwMode="auto">
          <a:xfrm>
            <a:off x="3786188" y="5027613"/>
            <a:ext cx="400050" cy="419100"/>
            <a:chOff x="0" y="102"/>
            <a:chExt cx="672" cy="569"/>
          </a:xfrm>
        </p:grpSpPr>
        <p:sp>
          <p:nvSpPr>
            <p:cNvPr id="28" name="AutoShape 22">
              <a:extLst>
                <a:ext uri="{FF2B5EF4-FFF2-40B4-BE49-F238E27FC236}">
                  <a16:creationId xmlns:a16="http://schemas.microsoft.com/office/drawing/2014/main" id="{B903C453-3D14-4E4C-BB2D-7681302ABF08}"/>
                </a:ext>
              </a:extLst>
            </p:cNvPr>
            <p:cNvSpPr>
              <a:spLocks/>
            </p:cNvSpPr>
            <p:nvPr/>
          </p:nvSpPr>
          <p:spPr bwMode="auto">
            <a:xfrm>
              <a:off x="0" y="102"/>
              <a:ext cx="672" cy="569"/>
            </a:xfrm>
            <a:custGeom>
              <a:avLst/>
              <a:gdLst>
                <a:gd name="T0" fmla="*/ 336 w 21600"/>
                <a:gd name="T1" fmla="*/ 644 h 21600"/>
                <a:gd name="T2" fmla="*/ 336 w 21600"/>
                <a:gd name="T3" fmla="*/ 644 h 21600"/>
                <a:gd name="T4" fmla="*/ 336 w 21600"/>
                <a:gd name="T5" fmla="*/ 644 h 21600"/>
                <a:gd name="T6" fmla="*/ 335 w 21600"/>
                <a:gd name="T7" fmla="*/ 644 h 21600"/>
                <a:gd name="T8" fmla="*/ 27 w 21600"/>
                <a:gd name="T9" fmla="*/ 336 h 21600"/>
                <a:gd name="T10" fmla="*/ 335 w 21600"/>
                <a:gd name="T11" fmla="*/ 27 h 21600"/>
                <a:gd name="T12" fmla="*/ 336 w 21600"/>
                <a:gd name="T13" fmla="*/ 27 h 21600"/>
                <a:gd name="T14" fmla="*/ 336 w 21600"/>
                <a:gd name="T15" fmla="*/ 27 h 21600"/>
                <a:gd name="T16" fmla="*/ 336 w 21600"/>
                <a:gd name="T17" fmla="*/ 27 h 21600"/>
                <a:gd name="T18" fmla="*/ 645 w 21600"/>
                <a:gd name="T19" fmla="*/ 336 h 21600"/>
                <a:gd name="T20" fmla="*/ 336 w 21600"/>
                <a:gd name="T21" fmla="*/ 644 h 21600"/>
                <a:gd name="T22" fmla="*/ 336 w 21600"/>
                <a:gd name="T23" fmla="*/ 0 h 21600"/>
                <a:gd name="T24" fmla="*/ 336 w 21600"/>
                <a:gd name="T25" fmla="*/ 0 h 21600"/>
                <a:gd name="T26" fmla="*/ 336 w 21600"/>
                <a:gd name="T27" fmla="*/ 0 h 21600"/>
                <a:gd name="T28" fmla="*/ 335 w 21600"/>
                <a:gd name="T29" fmla="*/ 0 h 21600"/>
                <a:gd name="T30" fmla="*/ 0 w 21600"/>
                <a:gd name="T31" fmla="*/ 336 h 21600"/>
                <a:gd name="T32" fmla="*/ 335 w 21600"/>
                <a:gd name="T33" fmla="*/ 671 h 21600"/>
                <a:gd name="T34" fmla="*/ 336 w 21600"/>
                <a:gd name="T35" fmla="*/ 671 h 21600"/>
                <a:gd name="T36" fmla="*/ 336 w 21600"/>
                <a:gd name="T37" fmla="*/ 671 h 21600"/>
                <a:gd name="T38" fmla="*/ 336 w 21600"/>
                <a:gd name="T39" fmla="*/ 671 h 21600"/>
                <a:gd name="T40" fmla="*/ 672 w 21600"/>
                <a:gd name="T41" fmla="*/ 336 h 21600"/>
                <a:gd name="T42" fmla="*/ 336 w 21600"/>
                <a:gd name="T43" fmla="*/ 0 h 21600"/>
                <a:gd name="T44" fmla="*/ 336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0800" y="20736"/>
                  </a:moveTo>
                  <a:cubicBezTo>
                    <a:pt x="10797" y="20736"/>
                    <a:pt x="10794" y="20736"/>
                    <a:pt x="10791" y="20736"/>
                  </a:cubicBezTo>
                  <a:lnTo>
                    <a:pt x="10788" y="20736"/>
                  </a:lnTo>
                  <a:cubicBezTo>
                    <a:pt x="10783" y="20736"/>
                    <a:pt x="10779" y="20736"/>
                    <a:pt x="10776" y="20736"/>
                  </a:cubicBezTo>
                  <a:cubicBezTo>
                    <a:pt x="5300" y="20723"/>
                    <a:pt x="864" y="16278"/>
                    <a:pt x="864" y="10800"/>
                  </a:cubicBezTo>
                  <a:cubicBezTo>
                    <a:pt x="864" y="5321"/>
                    <a:pt x="5300" y="877"/>
                    <a:pt x="10776" y="865"/>
                  </a:cubicBezTo>
                  <a:cubicBezTo>
                    <a:pt x="10779" y="865"/>
                    <a:pt x="10783" y="864"/>
                    <a:pt x="10788" y="864"/>
                  </a:cubicBezTo>
                  <a:lnTo>
                    <a:pt x="10791" y="864"/>
                  </a:lnTo>
                  <a:cubicBezTo>
                    <a:pt x="10794" y="864"/>
                    <a:pt x="10797" y="864"/>
                    <a:pt x="10800" y="864"/>
                  </a:cubicBezTo>
                  <a:cubicBezTo>
                    <a:pt x="16286" y="864"/>
                    <a:pt x="20735" y="5313"/>
                    <a:pt x="20735" y="10800"/>
                  </a:cubicBezTo>
                  <a:cubicBezTo>
                    <a:pt x="20735" y="16286"/>
                    <a:pt x="16286" y="20736"/>
                    <a:pt x="10800" y="20736"/>
                  </a:cubicBezTo>
                  <a:close/>
                  <a:moveTo>
                    <a:pt x="10800" y="0"/>
                  </a:moveTo>
                  <a:cubicBezTo>
                    <a:pt x="10797" y="0"/>
                    <a:pt x="10794" y="0"/>
                    <a:pt x="10791" y="0"/>
                  </a:cubicBezTo>
                  <a:cubicBezTo>
                    <a:pt x="10790" y="0"/>
                    <a:pt x="10788" y="0"/>
                    <a:pt x="10786" y="0"/>
                  </a:cubicBezTo>
                  <a:cubicBezTo>
                    <a:pt x="10782" y="0"/>
                    <a:pt x="10778" y="1"/>
                    <a:pt x="10773" y="1"/>
                  </a:cubicBezTo>
                  <a:cubicBezTo>
                    <a:pt x="4820" y="15"/>
                    <a:pt x="0" y="4845"/>
                    <a:pt x="0" y="10800"/>
                  </a:cubicBezTo>
                  <a:cubicBezTo>
                    <a:pt x="0" y="16755"/>
                    <a:pt x="4820" y="21585"/>
                    <a:pt x="10773" y="21599"/>
                  </a:cubicBezTo>
                  <a:cubicBezTo>
                    <a:pt x="10778" y="21599"/>
                    <a:pt x="10782" y="21600"/>
                    <a:pt x="10786" y="21600"/>
                  </a:cubicBezTo>
                  <a:cubicBezTo>
                    <a:pt x="10788" y="21600"/>
                    <a:pt x="10790" y="21600"/>
                    <a:pt x="10791" y="21600"/>
                  </a:cubicBezTo>
                  <a:cubicBezTo>
                    <a:pt x="10794" y="21600"/>
                    <a:pt x="10797" y="21600"/>
                    <a:pt x="10800" y="21600"/>
                  </a:cubicBezTo>
                  <a:cubicBezTo>
                    <a:pt x="16763" y="21600"/>
                    <a:pt x="21600" y="16764"/>
                    <a:pt x="21600" y="10800"/>
                  </a:cubicBezTo>
                  <a:cubicBezTo>
                    <a:pt x="21600" y="4836"/>
                    <a:pt x="16763"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29" name="AutoShape 23">
              <a:extLst>
                <a:ext uri="{FF2B5EF4-FFF2-40B4-BE49-F238E27FC236}">
                  <a16:creationId xmlns:a16="http://schemas.microsoft.com/office/drawing/2014/main" id="{7730ACBE-9158-4B3D-AC0A-0EAAA0988787}"/>
                </a:ext>
              </a:extLst>
            </p:cNvPr>
            <p:cNvSpPr>
              <a:spLocks/>
            </p:cNvSpPr>
            <p:nvPr/>
          </p:nvSpPr>
          <p:spPr bwMode="auto">
            <a:xfrm>
              <a:off x="344" y="274"/>
              <a:ext cx="109" cy="103"/>
            </a:xfrm>
            <a:custGeom>
              <a:avLst/>
              <a:gdLst>
                <a:gd name="T0" fmla="*/ 93 w 21600"/>
                <a:gd name="T1" fmla="*/ 0 h 21600"/>
                <a:gd name="T2" fmla="*/ 0 w 21600"/>
                <a:gd name="T3" fmla="*/ 12 h 21600"/>
                <a:gd name="T4" fmla="*/ 0 w 21600"/>
                <a:gd name="T5" fmla="*/ 122 h 21600"/>
                <a:gd name="T6" fmla="*/ 109 w 21600"/>
                <a:gd name="T7" fmla="*/ 122 h 21600"/>
                <a:gd name="T8" fmla="*/ 93 w 21600"/>
                <a:gd name="T9" fmla="*/ 0 h 21600"/>
                <a:gd name="T10" fmla="*/ 9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8492" y="0"/>
                  </a:moveTo>
                  <a:cubicBezTo>
                    <a:pt x="12535" y="1293"/>
                    <a:pt x="6355" y="2046"/>
                    <a:pt x="0" y="2209"/>
                  </a:cubicBezTo>
                  <a:lnTo>
                    <a:pt x="0" y="21600"/>
                  </a:lnTo>
                  <a:lnTo>
                    <a:pt x="21600" y="21600"/>
                  </a:lnTo>
                  <a:cubicBezTo>
                    <a:pt x="21413" y="13617"/>
                    <a:pt x="20290" y="6329"/>
                    <a:pt x="18492" y="0"/>
                  </a:cubicBezTo>
                  <a:close/>
                  <a:moveTo>
                    <a:pt x="18492"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0" name="AutoShape 24">
              <a:extLst>
                <a:ext uri="{FF2B5EF4-FFF2-40B4-BE49-F238E27FC236}">
                  <a16:creationId xmlns:a16="http://schemas.microsoft.com/office/drawing/2014/main" id="{64B0AE81-2EFD-4E1D-B4C9-32479B84A124}"/>
                </a:ext>
              </a:extLst>
            </p:cNvPr>
            <p:cNvSpPr>
              <a:spLocks/>
            </p:cNvSpPr>
            <p:nvPr/>
          </p:nvSpPr>
          <p:spPr bwMode="auto">
            <a:xfrm>
              <a:off x="344" y="145"/>
              <a:ext cx="85" cy="112"/>
            </a:xfrm>
            <a:custGeom>
              <a:avLst/>
              <a:gdLst>
                <a:gd name="T0" fmla="*/ 0 w 21600"/>
                <a:gd name="T1" fmla="*/ 0 h 21600"/>
                <a:gd name="T2" fmla="*/ 0 w 21600"/>
                <a:gd name="T3" fmla="*/ 133 h 21600"/>
                <a:gd name="T4" fmla="*/ 86 w 21600"/>
                <a:gd name="T5" fmla="*/ 121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7413" y="21444"/>
                    <a:pt x="14643" y="20798"/>
                    <a:pt x="21600" y="19697"/>
                  </a:cubicBezTo>
                  <a:cubicBezTo>
                    <a:pt x="16352" y="8772"/>
                    <a:pt x="8142" y="1615"/>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1" name="AutoShape 25">
              <a:extLst>
                <a:ext uri="{FF2B5EF4-FFF2-40B4-BE49-F238E27FC236}">
                  <a16:creationId xmlns:a16="http://schemas.microsoft.com/office/drawing/2014/main" id="{0D59B63C-A47E-40AB-8394-725A0948BA22}"/>
                </a:ext>
              </a:extLst>
            </p:cNvPr>
            <p:cNvSpPr>
              <a:spLocks/>
            </p:cNvSpPr>
            <p:nvPr/>
          </p:nvSpPr>
          <p:spPr bwMode="auto">
            <a:xfrm>
              <a:off x="235" y="145"/>
              <a:ext cx="88" cy="112"/>
            </a:xfrm>
            <a:custGeom>
              <a:avLst/>
              <a:gdLst>
                <a:gd name="T0" fmla="*/ 0 w 21600"/>
                <a:gd name="T1" fmla="*/ 121 h 21600"/>
                <a:gd name="T2" fmla="*/ 88 w 21600"/>
                <a:gd name="T3" fmla="*/ 133 h 21600"/>
                <a:gd name="T4" fmla="*/ 88 w 21600"/>
                <a:gd name="T5" fmla="*/ 0 h 21600"/>
                <a:gd name="T6" fmla="*/ 0 w 21600"/>
                <a:gd name="T7" fmla="*/ 121 h 21600"/>
                <a:gd name="T8" fmla="*/ 0 w 21600"/>
                <a:gd name="T9" fmla="*/ 12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9673"/>
                  </a:moveTo>
                  <a:cubicBezTo>
                    <a:pt x="6959" y="20795"/>
                    <a:pt x="14182" y="21449"/>
                    <a:pt x="21600" y="21600"/>
                  </a:cubicBezTo>
                  <a:lnTo>
                    <a:pt x="21600" y="0"/>
                  </a:lnTo>
                  <a:cubicBezTo>
                    <a:pt x="13474" y="1528"/>
                    <a:pt x="5257" y="8704"/>
                    <a:pt x="0" y="19673"/>
                  </a:cubicBezTo>
                  <a:close/>
                  <a:moveTo>
                    <a:pt x="0" y="19673"/>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2" name="AutoShape 26">
              <a:extLst>
                <a:ext uri="{FF2B5EF4-FFF2-40B4-BE49-F238E27FC236}">
                  <a16:creationId xmlns:a16="http://schemas.microsoft.com/office/drawing/2014/main" id="{A6525AF3-6196-438A-9046-C79D65F62F1D}"/>
                </a:ext>
              </a:extLst>
            </p:cNvPr>
            <p:cNvSpPr>
              <a:spLocks/>
            </p:cNvSpPr>
            <p:nvPr/>
          </p:nvSpPr>
          <p:spPr bwMode="auto">
            <a:xfrm>
              <a:off x="405" y="158"/>
              <a:ext cx="136" cy="93"/>
            </a:xfrm>
            <a:custGeom>
              <a:avLst/>
              <a:gdLst>
                <a:gd name="T0" fmla="*/ 136 w 21600"/>
                <a:gd name="T1" fmla="*/ 77 h 21600"/>
                <a:gd name="T2" fmla="*/ 0 w 21600"/>
                <a:gd name="T3" fmla="*/ 0 h 21600"/>
                <a:gd name="T4" fmla="*/ 59 w 21600"/>
                <a:gd name="T5" fmla="*/ 109 h 21600"/>
                <a:gd name="T6" fmla="*/ 136 w 21600"/>
                <a:gd name="T7" fmla="*/ 77 h 21600"/>
                <a:gd name="T8" fmla="*/ 136 w 21600"/>
                <a:gd name="T9" fmla="*/ 77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15257"/>
                  </a:moveTo>
                  <a:cubicBezTo>
                    <a:pt x="15778" y="7873"/>
                    <a:pt x="8334" y="2495"/>
                    <a:pt x="0" y="0"/>
                  </a:cubicBezTo>
                  <a:cubicBezTo>
                    <a:pt x="3797" y="4923"/>
                    <a:pt x="7010" y="12415"/>
                    <a:pt x="9298" y="21600"/>
                  </a:cubicBezTo>
                  <a:cubicBezTo>
                    <a:pt x="13592" y="19970"/>
                    <a:pt x="17701" y="17846"/>
                    <a:pt x="21600" y="15257"/>
                  </a:cubicBezTo>
                  <a:close/>
                  <a:moveTo>
                    <a:pt x="21600" y="1525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3" name="AutoShape 27">
              <a:extLst>
                <a:ext uri="{FF2B5EF4-FFF2-40B4-BE49-F238E27FC236}">
                  <a16:creationId xmlns:a16="http://schemas.microsoft.com/office/drawing/2014/main" id="{753290B2-555F-4755-B37E-7AED4C75B46B}"/>
                </a:ext>
              </a:extLst>
            </p:cNvPr>
            <p:cNvSpPr>
              <a:spLocks/>
            </p:cNvSpPr>
            <p:nvPr/>
          </p:nvSpPr>
          <p:spPr bwMode="auto">
            <a:xfrm>
              <a:off x="469" y="233"/>
              <a:ext cx="152" cy="140"/>
            </a:xfrm>
            <a:custGeom>
              <a:avLst/>
              <a:gdLst>
                <a:gd name="T0" fmla="*/ 17 w 21600"/>
                <a:gd name="T1" fmla="*/ 166 h 21600"/>
                <a:gd name="T2" fmla="*/ 151 w 21600"/>
                <a:gd name="T3" fmla="*/ 166 h 21600"/>
                <a:gd name="T4" fmla="*/ 87 w 21600"/>
                <a:gd name="T5" fmla="*/ 0 h 21600"/>
                <a:gd name="T6" fmla="*/ 0 w 21600"/>
                <a:gd name="T7" fmla="*/ 37 h 21600"/>
                <a:gd name="T8" fmla="*/ 17 w 21600"/>
                <a:gd name="T9" fmla="*/ 166 h 21600"/>
                <a:gd name="T10" fmla="*/ 17 w 21600"/>
                <a:gd name="T11" fmla="*/ 166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381" y="21600"/>
                  </a:moveTo>
                  <a:lnTo>
                    <a:pt x="21600" y="21600"/>
                  </a:lnTo>
                  <a:cubicBezTo>
                    <a:pt x="21177" y="13424"/>
                    <a:pt x="17836" y="5940"/>
                    <a:pt x="12481" y="0"/>
                  </a:cubicBezTo>
                  <a:cubicBezTo>
                    <a:pt x="8552" y="1977"/>
                    <a:pt x="4370" y="3594"/>
                    <a:pt x="0" y="4801"/>
                  </a:cubicBezTo>
                  <a:cubicBezTo>
                    <a:pt x="1400" y="9859"/>
                    <a:pt x="2242" y="15558"/>
                    <a:pt x="2381" y="21600"/>
                  </a:cubicBezTo>
                  <a:close/>
                  <a:moveTo>
                    <a:pt x="2381"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4" name="AutoShape 28">
              <a:extLst>
                <a:ext uri="{FF2B5EF4-FFF2-40B4-BE49-F238E27FC236}">
                  <a16:creationId xmlns:a16="http://schemas.microsoft.com/office/drawing/2014/main" id="{18237563-9BBB-466E-AF15-287CF2AA06A7}"/>
                </a:ext>
              </a:extLst>
            </p:cNvPr>
            <p:cNvSpPr>
              <a:spLocks/>
            </p:cNvSpPr>
            <p:nvPr/>
          </p:nvSpPr>
          <p:spPr bwMode="auto">
            <a:xfrm>
              <a:off x="203" y="274"/>
              <a:ext cx="109" cy="103"/>
            </a:xfrm>
            <a:custGeom>
              <a:avLst/>
              <a:gdLst>
                <a:gd name="T0" fmla="*/ 0 w 21600"/>
                <a:gd name="T1" fmla="*/ 122 h 21600"/>
                <a:gd name="T2" fmla="*/ 110 w 21600"/>
                <a:gd name="T3" fmla="*/ 122 h 21600"/>
                <a:gd name="T4" fmla="*/ 110 w 21600"/>
                <a:gd name="T5" fmla="*/ 13 h 21600"/>
                <a:gd name="T6" fmla="*/ 16 w 21600"/>
                <a:gd name="T7" fmla="*/ 0 h 21600"/>
                <a:gd name="T8" fmla="*/ 0 w 21600"/>
                <a:gd name="T9" fmla="*/ 122 h 21600"/>
                <a:gd name="T10" fmla="*/ 0 w 21600"/>
                <a:gd name="T11" fmla="*/ 12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2236"/>
                  </a:lnTo>
                  <a:cubicBezTo>
                    <a:pt x="15235" y="2073"/>
                    <a:pt x="9056" y="1311"/>
                    <a:pt x="3099" y="0"/>
                  </a:cubicBezTo>
                  <a:cubicBezTo>
                    <a:pt x="1307" y="6326"/>
                    <a:pt x="192" y="13621"/>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5" name="AutoShape 29">
              <a:extLst>
                <a:ext uri="{FF2B5EF4-FFF2-40B4-BE49-F238E27FC236}">
                  <a16:creationId xmlns:a16="http://schemas.microsoft.com/office/drawing/2014/main" id="{F84D510B-B20E-44B5-AC39-2CCA0B8D5D23}"/>
                </a:ext>
              </a:extLst>
            </p:cNvPr>
            <p:cNvSpPr>
              <a:spLocks/>
            </p:cNvSpPr>
            <p:nvPr/>
          </p:nvSpPr>
          <p:spPr bwMode="auto">
            <a:xfrm>
              <a:off x="344" y="402"/>
              <a:ext cx="109" cy="103"/>
            </a:xfrm>
            <a:custGeom>
              <a:avLst/>
              <a:gdLst>
                <a:gd name="T0" fmla="*/ 109 w 21600"/>
                <a:gd name="T1" fmla="*/ 0 h 21600"/>
                <a:gd name="T2" fmla="*/ 0 w 21600"/>
                <a:gd name="T3" fmla="*/ 0 h 21600"/>
                <a:gd name="T4" fmla="*/ 0 w 21600"/>
                <a:gd name="T5" fmla="*/ 109 h 21600"/>
                <a:gd name="T6" fmla="*/ 93 w 21600"/>
                <a:gd name="T7" fmla="*/ 122 h 21600"/>
                <a:gd name="T8" fmla="*/ 109 w 21600"/>
                <a:gd name="T9" fmla="*/ 0 h 21600"/>
                <a:gd name="T10" fmla="*/ 109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19384"/>
                  </a:lnTo>
                  <a:cubicBezTo>
                    <a:pt x="6355" y="19551"/>
                    <a:pt x="12541" y="20305"/>
                    <a:pt x="18498" y="21600"/>
                  </a:cubicBezTo>
                  <a:cubicBezTo>
                    <a:pt x="20290" y="15269"/>
                    <a:pt x="21413" y="798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6" name="AutoShape 30">
              <a:extLst>
                <a:ext uri="{FF2B5EF4-FFF2-40B4-BE49-F238E27FC236}">
                  <a16:creationId xmlns:a16="http://schemas.microsoft.com/office/drawing/2014/main" id="{1E21E09C-A779-4101-B7BF-647248CDCB0A}"/>
                </a:ext>
              </a:extLst>
            </p:cNvPr>
            <p:cNvSpPr>
              <a:spLocks/>
            </p:cNvSpPr>
            <p:nvPr/>
          </p:nvSpPr>
          <p:spPr bwMode="auto">
            <a:xfrm>
              <a:off x="203" y="402"/>
              <a:ext cx="109" cy="103"/>
            </a:xfrm>
            <a:custGeom>
              <a:avLst/>
              <a:gdLst>
                <a:gd name="T0" fmla="*/ 16 w 21600"/>
                <a:gd name="T1" fmla="*/ 122 h 21600"/>
                <a:gd name="T2" fmla="*/ 110 w 21600"/>
                <a:gd name="T3" fmla="*/ 109 h 21600"/>
                <a:gd name="T4" fmla="*/ 110 w 21600"/>
                <a:gd name="T5" fmla="*/ 0 h 21600"/>
                <a:gd name="T6" fmla="*/ 0 w 21600"/>
                <a:gd name="T7" fmla="*/ 0 h 21600"/>
                <a:gd name="T8" fmla="*/ 16 w 21600"/>
                <a:gd name="T9" fmla="*/ 122 h 21600"/>
                <a:gd name="T10" fmla="*/ 16 w 21600"/>
                <a:gd name="T11" fmla="*/ 12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3093" y="21600"/>
                  </a:moveTo>
                  <a:cubicBezTo>
                    <a:pt x="9050" y="20288"/>
                    <a:pt x="15235" y="19526"/>
                    <a:pt x="21600" y="19359"/>
                  </a:cubicBezTo>
                  <a:lnTo>
                    <a:pt x="21600" y="0"/>
                  </a:lnTo>
                  <a:lnTo>
                    <a:pt x="0" y="0"/>
                  </a:lnTo>
                  <a:cubicBezTo>
                    <a:pt x="192" y="7984"/>
                    <a:pt x="1301" y="15275"/>
                    <a:pt x="3093" y="21600"/>
                  </a:cubicBezTo>
                  <a:close/>
                  <a:moveTo>
                    <a:pt x="3093"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7" name="AutoShape 31">
              <a:extLst>
                <a:ext uri="{FF2B5EF4-FFF2-40B4-BE49-F238E27FC236}">
                  <a16:creationId xmlns:a16="http://schemas.microsoft.com/office/drawing/2014/main" id="{A418EF50-4B17-43C8-990D-A4EBD11ABD41}"/>
                </a:ext>
              </a:extLst>
            </p:cNvPr>
            <p:cNvSpPr>
              <a:spLocks/>
            </p:cNvSpPr>
            <p:nvPr/>
          </p:nvSpPr>
          <p:spPr bwMode="auto">
            <a:xfrm>
              <a:off x="235" y="518"/>
              <a:ext cx="88" cy="114"/>
            </a:xfrm>
            <a:custGeom>
              <a:avLst/>
              <a:gdLst>
                <a:gd name="T0" fmla="*/ 88 w 21600"/>
                <a:gd name="T1" fmla="*/ 133 h 21600"/>
                <a:gd name="T2" fmla="*/ 88 w 21600"/>
                <a:gd name="T3" fmla="*/ 0 h 21600"/>
                <a:gd name="T4" fmla="*/ 0 w 21600"/>
                <a:gd name="T5" fmla="*/ 12 h 21600"/>
                <a:gd name="T6" fmla="*/ 88 w 21600"/>
                <a:gd name="T7" fmla="*/ 133 h 21600"/>
                <a:gd name="T8" fmla="*/ 88 w 21600"/>
                <a:gd name="T9" fmla="*/ 133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14184" y="150"/>
                    <a:pt x="6964" y="804"/>
                    <a:pt x="0" y="1921"/>
                  </a:cubicBezTo>
                  <a:cubicBezTo>
                    <a:pt x="5248" y="12896"/>
                    <a:pt x="13469" y="20070"/>
                    <a:pt x="21600" y="21600"/>
                  </a:cubicBezTo>
                  <a:close/>
                  <a:moveTo>
                    <a:pt x="2160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8" name="AutoShape 32">
              <a:extLst>
                <a:ext uri="{FF2B5EF4-FFF2-40B4-BE49-F238E27FC236}">
                  <a16:creationId xmlns:a16="http://schemas.microsoft.com/office/drawing/2014/main" id="{556FCC99-E623-4BE5-993D-462C99052066}"/>
                </a:ext>
              </a:extLst>
            </p:cNvPr>
            <p:cNvSpPr>
              <a:spLocks/>
            </p:cNvSpPr>
            <p:nvPr/>
          </p:nvSpPr>
          <p:spPr bwMode="auto">
            <a:xfrm>
              <a:off x="405" y="533"/>
              <a:ext cx="136" cy="91"/>
            </a:xfrm>
            <a:custGeom>
              <a:avLst/>
              <a:gdLst>
                <a:gd name="T0" fmla="*/ 0 w 21600"/>
                <a:gd name="T1" fmla="*/ 109 h 21600"/>
                <a:gd name="T2" fmla="*/ 136 w 21600"/>
                <a:gd name="T3" fmla="*/ 32 h 21600"/>
                <a:gd name="T4" fmla="*/ 59 w 21600"/>
                <a:gd name="T5" fmla="*/ 0 h 21600"/>
                <a:gd name="T6" fmla="*/ 0 w 21600"/>
                <a:gd name="T7" fmla="*/ 109 h 21600"/>
                <a:gd name="T8" fmla="*/ 0 w 21600"/>
                <a:gd name="T9" fmla="*/ 109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8335" y="19108"/>
                    <a:pt x="15780" y="13729"/>
                    <a:pt x="21600" y="6343"/>
                  </a:cubicBezTo>
                  <a:cubicBezTo>
                    <a:pt x="17707" y="3758"/>
                    <a:pt x="13591" y="1628"/>
                    <a:pt x="9304" y="0"/>
                  </a:cubicBezTo>
                  <a:cubicBezTo>
                    <a:pt x="7012" y="9186"/>
                    <a:pt x="3800" y="16678"/>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39" name="AutoShape 33">
              <a:extLst>
                <a:ext uri="{FF2B5EF4-FFF2-40B4-BE49-F238E27FC236}">
                  <a16:creationId xmlns:a16="http://schemas.microsoft.com/office/drawing/2014/main" id="{1AB68786-A194-4DC8-9919-732EE33ECDC7}"/>
                </a:ext>
              </a:extLst>
            </p:cNvPr>
            <p:cNvSpPr>
              <a:spLocks/>
            </p:cNvSpPr>
            <p:nvPr/>
          </p:nvSpPr>
          <p:spPr bwMode="auto">
            <a:xfrm>
              <a:off x="141" y="158"/>
              <a:ext cx="133" cy="91"/>
            </a:xfrm>
            <a:custGeom>
              <a:avLst/>
              <a:gdLst>
                <a:gd name="T0" fmla="*/ 135 w 21600"/>
                <a:gd name="T1" fmla="*/ 0 h 21600"/>
                <a:gd name="T2" fmla="*/ 0 w 21600"/>
                <a:gd name="T3" fmla="*/ 76 h 21600"/>
                <a:gd name="T4" fmla="*/ 77 w 21600"/>
                <a:gd name="T5" fmla="*/ 108 h 21600"/>
                <a:gd name="T6" fmla="*/ 135 w 21600"/>
                <a:gd name="T7" fmla="*/ 0 h 21600"/>
                <a:gd name="T8" fmla="*/ 135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0"/>
                  </a:moveTo>
                  <a:cubicBezTo>
                    <a:pt x="13266" y="2517"/>
                    <a:pt x="5829" y="7902"/>
                    <a:pt x="0" y="15273"/>
                  </a:cubicBezTo>
                  <a:cubicBezTo>
                    <a:pt x="3888" y="17844"/>
                    <a:pt x="7996" y="19975"/>
                    <a:pt x="12276" y="21600"/>
                  </a:cubicBezTo>
                  <a:cubicBezTo>
                    <a:pt x="14570" y="12424"/>
                    <a:pt x="17791" y="4931"/>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40" name="AutoShape 34">
              <a:extLst>
                <a:ext uri="{FF2B5EF4-FFF2-40B4-BE49-F238E27FC236}">
                  <a16:creationId xmlns:a16="http://schemas.microsoft.com/office/drawing/2014/main" id="{F7778AC6-D3F9-4833-9ACC-8756F26B287B}"/>
                </a:ext>
              </a:extLst>
            </p:cNvPr>
            <p:cNvSpPr>
              <a:spLocks/>
            </p:cNvSpPr>
            <p:nvPr/>
          </p:nvSpPr>
          <p:spPr bwMode="auto">
            <a:xfrm>
              <a:off x="469" y="399"/>
              <a:ext cx="152" cy="140"/>
            </a:xfrm>
            <a:custGeom>
              <a:avLst/>
              <a:gdLst>
                <a:gd name="T0" fmla="*/ 0 w 21600"/>
                <a:gd name="T1" fmla="*/ 128 h 21600"/>
                <a:gd name="T2" fmla="*/ 87 w 21600"/>
                <a:gd name="T3" fmla="*/ 165 h 21600"/>
                <a:gd name="T4" fmla="*/ 151 w 21600"/>
                <a:gd name="T5" fmla="*/ 0 h 21600"/>
                <a:gd name="T6" fmla="*/ 17 w 21600"/>
                <a:gd name="T7" fmla="*/ 0 h 21600"/>
                <a:gd name="T8" fmla="*/ 0 w 21600"/>
                <a:gd name="T9" fmla="*/ 128 h 21600"/>
                <a:gd name="T10" fmla="*/ 0 w 21600"/>
                <a:gd name="T11" fmla="*/ 12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6797"/>
                  </a:moveTo>
                  <a:cubicBezTo>
                    <a:pt x="4379" y="18002"/>
                    <a:pt x="8558" y="19620"/>
                    <a:pt x="12492" y="21600"/>
                  </a:cubicBezTo>
                  <a:cubicBezTo>
                    <a:pt x="17836" y="15663"/>
                    <a:pt x="21177" y="8171"/>
                    <a:pt x="21600" y="0"/>
                  </a:cubicBezTo>
                  <a:lnTo>
                    <a:pt x="2377" y="0"/>
                  </a:lnTo>
                  <a:cubicBezTo>
                    <a:pt x="2238" y="6040"/>
                    <a:pt x="1405" y="11733"/>
                    <a:pt x="0" y="16797"/>
                  </a:cubicBezTo>
                  <a:close/>
                  <a:moveTo>
                    <a:pt x="0" y="1679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41" name="AutoShape 35">
              <a:extLst>
                <a:ext uri="{FF2B5EF4-FFF2-40B4-BE49-F238E27FC236}">
                  <a16:creationId xmlns:a16="http://schemas.microsoft.com/office/drawing/2014/main" id="{45F302EF-61C2-4FE8-8C4C-3D7DAE1749C9}"/>
                </a:ext>
              </a:extLst>
            </p:cNvPr>
            <p:cNvSpPr>
              <a:spLocks/>
            </p:cNvSpPr>
            <p:nvPr/>
          </p:nvSpPr>
          <p:spPr bwMode="auto">
            <a:xfrm>
              <a:off x="344" y="518"/>
              <a:ext cx="88" cy="114"/>
            </a:xfrm>
            <a:custGeom>
              <a:avLst/>
              <a:gdLst>
                <a:gd name="T0" fmla="*/ 0 w 21600"/>
                <a:gd name="T1" fmla="*/ 0 h 21600"/>
                <a:gd name="T2" fmla="*/ 0 w 21600"/>
                <a:gd name="T3" fmla="*/ 133 h 21600"/>
                <a:gd name="T4" fmla="*/ 87 w 21600"/>
                <a:gd name="T5" fmla="*/ 12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0" y="21600"/>
                  </a:lnTo>
                  <a:cubicBezTo>
                    <a:pt x="8139" y="19988"/>
                    <a:pt x="16354" y="12828"/>
                    <a:pt x="21600" y="1897"/>
                  </a:cubicBezTo>
                  <a:cubicBezTo>
                    <a:pt x="14638" y="802"/>
                    <a:pt x="7418" y="151"/>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42" name="AutoShape 36">
              <a:extLst>
                <a:ext uri="{FF2B5EF4-FFF2-40B4-BE49-F238E27FC236}">
                  <a16:creationId xmlns:a16="http://schemas.microsoft.com/office/drawing/2014/main" id="{FCE9E127-ACCF-43A0-B60C-535DC284B921}"/>
                </a:ext>
              </a:extLst>
            </p:cNvPr>
            <p:cNvSpPr>
              <a:spLocks/>
            </p:cNvSpPr>
            <p:nvPr/>
          </p:nvSpPr>
          <p:spPr bwMode="auto">
            <a:xfrm>
              <a:off x="45" y="233"/>
              <a:ext cx="152" cy="140"/>
            </a:xfrm>
            <a:custGeom>
              <a:avLst/>
              <a:gdLst>
                <a:gd name="T0" fmla="*/ 151 w 21600"/>
                <a:gd name="T1" fmla="*/ 37 h 21600"/>
                <a:gd name="T2" fmla="*/ 64 w 21600"/>
                <a:gd name="T3" fmla="*/ 0 h 21600"/>
                <a:gd name="T4" fmla="*/ 0 w 21600"/>
                <a:gd name="T5" fmla="*/ 166 h 21600"/>
                <a:gd name="T6" fmla="*/ 134 w 21600"/>
                <a:gd name="T7" fmla="*/ 166 h 21600"/>
                <a:gd name="T8" fmla="*/ 151 w 21600"/>
                <a:gd name="T9" fmla="*/ 37 h 21600"/>
                <a:gd name="T10" fmla="*/ 151 w 21600"/>
                <a:gd name="T11" fmla="*/ 3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4774"/>
                  </a:moveTo>
                  <a:cubicBezTo>
                    <a:pt x="17241" y="3573"/>
                    <a:pt x="13078" y="1966"/>
                    <a:pt x="9153" y="0"/>
                  </a:cubicBezTo>
                  <a:cubicBezTo>
                    <a:pt x="3785" y="5939"/>
                    <a:pt x="425" y="13428"/>
                    <a:pt x="0" y="21600"/>
                  </a:cubicBezTo>
                  <a:lnTo>
                    <a:pt x="19203" y="21600"/>
                  </a:lnTo>
                  <a:cubicBezTo>
                    <a:pt x="19339" y="15549"/>
                    <a:pt x="20189" y="9841"/>
                    <a:pt x="21600" y="4774"/>
                  </a:cubicBezTo>
                  <a:close/>
                  <a:moveTo>
                    <a:pt x="21600" y="477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43" name="AutoShape 37">
              <a:extLst>
                <a:ext uri="{FF2B5EF4-FFF2-40B4-BE49-F238E27FC236}">
                  <a16:creationId xmlns:a16="http://schemas.microsoft.com/office/drawing/2014/main" id="{D7E8A233-1617-4F02-A5C9-55D8251B5C34}"/>
                </a:ext>
              </a:extLst>
            </p:cNvPr>
            <p:cNvSpPr>
              <a:spLocks/>
            </p:cNvSpPr>
            <p:nvPr/>
          </p:nvSpPr>
          <p:spPr bwMode="auto">
            <a:xfrm>
              <a:off x="45" y="399"/>
              <a:ext cx="152" cy="140"/>
            </a:xfrm>
            <a:custGeom>
              <a:avLst/>
              <a:gdLst>
                <a:gd name="T0" fmla="*/ 134 w 21600"/>
                <a:gd name="T1" fmla="*/ 0 h 21600"/>
                <a:gd name="T2" fmla="*/ 0 w 21600"/>
                <a:gd name="T3" fmla="*/ 0 h 21600"/>
                <a:gd name="T4" fmla="*/ 64 w 21600"/>
                <a:gd name="T5" fmla="*/ 165 h 21600"/>
                <a:gd name="T6" fmla="*/ 151 w 21600"/>
                <a:gd name="T7" fmla="*/ 129 h 21600"/>
                <a:gd name="T8" fmla="*/ 134 w 21600"/>
                <a:gd name="T9" fmla="*/ 0 h 21600"/>
                <a:gd name="T10" fmla="*/ 13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9203" y="0"/>
                  </a:moveTo>
                  <a:lnTo>
                    <a:pt x="0" y="0"/>
                  </a:lnTo>
                  <a:cubicBezTo>
                    <a:pt x="425" y="8175"/>
                    <a:pt x="3785" y="15666"/>
                    <a:pt x="9153" y="21600"/>
                  </a:cubicBezTo>
                  <a:cubicBezTo>
                    <a:pt x="13078" y="19639"/>
                    <a:pt x="17241" y="18031"/>
                    <a:pt x="21600" y="16822"/>
                  </a:cubicBezTo>
                  <a:cubicBezTo>
                    <a:pt x="20189" y="11760"/>
                    <a:pt x="19339" y="6055"/>
                    <a:pt x="19203" y="0"/>
                  </a:cubicBezTo>
                  <a:close/>
                  <a:moveTo>
                    <a:pt x="19203"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44" name="AutoShape 38">
              <a:extLst>
                <a:ext uri="{FF2B5EF4-FFF2-40B4-BE49-F238E27FC236}">
                  <a16:creationId xmlns:a16="http://schemas.microsoft.com/office/drawing/2014/main" id="{6382122B-C08F-4BEC-9C9A-8FEDAE5E00A4}"/>
                </a:ext>
              </a:extLst>
            </p:cNvPr>
            <p:cNvSpPr>
              <a:spLocks/>
            </p:cNvSpPr>
            <p:nvPr/>
          </p:nvSpPr>
          <p:spPr bwMode="auto">
            <a:xfrm>
              <a:off x="141" y="531"/>
              <a:ext cx="133" cy="93"/>
            </a:xfrm>
            <a:custGeom>
              <a:avLst/>
              <a:gdLst>
                <a:gd name="T0" fmla="*/ 0 w 21600"/>
                <a:gd name="T1" fmla="*/ 32 h 21600"/>
                <a:gd name="T2" fmla="*/ 135 w 21600"/>
                <a:gd name="T3" fmla="*/ 108 h 21600"/>
                <a:gd name="T4" fmla="*/ 77 w 21600"/>
                <a:gd name="T5" fmla="*/ 0 h 21600"/>
                <a:gd name="T6" fmla="*/ 0 w 21600"/>
                <a:gd name="T7" fmla="*/ 32 h 21600"/>
                <a:gd name="T8" fmla="*/ 0 w 21600"/>
                <a:gd name="T9" fmla="*/ 3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6320"/>
                  </a:moveTo>
                  <a:cubicBezTo>
                    <a:pt x="5821" y="13695"/>
                    <a:pt x="13265" y="19082"/>
                    <a:pt x="21600" y="21600"/>
                  </a:cubicBezTo>
                  <a:cubicBezTo>
                    <a:pt x="17793" y="16667"/>
                    <a:pt x="14573" y="9175"/>
                    <a:pt x="12275" y="0"/>
                  </a:cubicBezTo>
                  <a:cubicBezTo>
                    <a:pt x="7992" y="1623"/>
                    <a:pt x="3886" y="3746"/>
                    <a:pt x="0" y="6320"/>
                  </a:cubicBezTo>
                  <a:close/>
                  <a:moveTo>
                    <a:pt x="0" y="632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grpSp>
      <p:sp>
        <p:nvSpPr>
          <p:cNvPr id="67597" name="Rectangle 40">
            <a:extLst>
              <a:ext uri="{FF2B5EF4-FFF2-40B4-BE49-F238E27FC236}">
                <a16:creationId xmlns:a16="http://schemas.microsoft.com/office/drawing/2014/main" id="{50F2B0D8-01C9-4AD4-9D79-E1AE9F129121}"/>
              </a:ext>
            </a:extLst>
          </p:cNvPr>
          <p:cNvSpPr>
            <a:spLocks/>
          </p:cNvSpPr>
          <p:nvPr/>
        </p:nvSpPr>
        <p:spPr bwMode="auto">
          <a:xfrm>
            <a:off x="3581400" y="5556250"/>
            <a:ext cx="8048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900">
                <a:solidFill>
                  <a:schemeClr val="bg1"/>
                </a:solidFill>
                <a:latin typeface="Open Sans Light"/>
                <a:sym typeface="Open Sans Light"/>
              </a:rPr>
              <a:t>Online</a:t>
            </a:r>
          </a:p>
          <a:p>
            <a:pPr eaLnBrk="1" hangingPunct="1"/>
            <a:r>
              <a:rPr lang="en-US" altLang="ko-KR" sz="900">
                <a:solidFill>
                  <a:schemeClr val="bg1"/>
                </a:solidFill>
                <a:latin typeface="Open Sans Light"/>
                <a:sym typeface="Open Sans Light"/>
              </a:rPr>
              <a:t>Marketing</a:t>
            </a:r>
          </a:p>
        </p:txBody>
      </p:sp>
      <p:sp>
        <p:nvSpPr>
          <p:cNvPr id="46" name="Rectangle 42">
            <a:extLst>
              <a:ext uri="{FF2B5EF4-FFF2-40B4-BE49-F238E27FC236}">
                <a16:creationId xmlns:a16="http://schemas.microsoft.com/office/drawing/2014/main" id="{BE7CC00F-B816-4794-91F8-C17AB17838B9}"/>
              </a:ext>
            </a:extLst>
          </p:cNvPr>
          <p:cNvSpPr>
            <a:spLocks/>
          </p:cNvSpPr>
          <p:nvPr/>
        </p:nvSpPr>
        <p:spPr bwMode="auto">
          <a:xfrm>
            <a:off x="5859463" y="2100263"/>
            <a:ext cx="1081087" cy="4075112"/>
          </a:xfrm>
          <a:prstGeom prst="rect">
            <a:avLst/>
          </a:prstGeom>
          <a:solidFill>
            <a:srgbClr val="86C8CE"/>
          </a:solidFill>
          <a:ln w="25400">
            <a:solidFill>
              <a:schemeClr val="tx1">
                <a:alpha val="0"/>
              </a:schemeClr>
            </a:solidFill>
            <a:miter lim="800000"/>
            <a:headEnd/>
            <a:tailEnd/>
          </a:ln>
        </p:spPr>
        <p:txBody>
          <a:bodyPr lIns="0" tIns="0" rIns="0" bIns="0"/>
          <a:lstStyle/>
          <a:p>
            <a:pPr>
              <a:defRPr/>
            </a:pPr>
            <a:endParaRPr lang="en-US" dirty="0">
              <a:solidFill>
                <a:schemeClr val="tx1">
                  <a:lumMod val="95000"/>
                  <a:lumOff val="5000"/>
                </a:schemeClr>
              </a:solidFill>
            </a:endParaRPr>
          </a:p>
        </p:txBody>
      </p:sp>
      <p:sp>
        <p:nvSpPr>
          <p:cNvPr id="47" name="Rectangle 43">
            <a:extLst>
              <a:ext uri="{FF2B5EF4-FFF2-40B4-BE49-F238E27FC236}">
                <a16:creationId xmlns:a16="http://schemas.microsoft.com/office/drawing/2014/main" id="{708041E3-883A-4CB8-BD3E-4F50BEAFCBA0}"/>
              </a:ext>
            </a:extLst>
          </p:cNvPr>
          <p:cNvSpPr>
            <a:spLocks/>
          </p:cNvSpPr>
          <p:nvPr/>
        </p:nvSpPr>
        <p:spPr bwMode="auto">
          <a:xfrm>
            <a:off x="5854700" y="1416050"/>
            <a:ext cx="10906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tx1">
                    <a:lumMod val="95000"/>
                    <a:lumOff val="5000"/>
                  </a:schemeClr>
                </a:solidFill>
                <a:latin typeface="Open Sans Light" charset="0"/>
                <a:cs typeface="Open Sans Light" charset="0"/>
                <a:sym typeface="Open Sans Light" charset="0"/>
              </a:rPr>
              <a:t>30%</a:t>
            </a:r>
          </a:p>
        </p:txBody>
      </p:sp>
      <p:sp>
        <p:nvSpPr>
          <p:cNvPr id="48" name="AutoShape 44">
            <a:extLst>
              <a:ext uri="{FF2B5EF4-FFF2-40B4-BE49-F238E27FC236}">
                <a16:creationId xmlns:a16="http://schemas.microsoft.com/office/drawing/2014/main" id="{B49137DE-FEE2-4EE8-B1DD-8D4FAE16DC63}"/>
              </a:ext>
            </a:extLst>
          </p:cNvPr>
          <p:cNvSpPr>
            <a:spLocks/>
          </p:cNvSpPr>
          <p:nvPr/>
        </p:nvSpPr>
        <p:spPr bwMode="auto">
          <a:xfrm>
            <a:off x="6219825" y="5073650"/>
            <a:ext cx="357188" cy="344488"/>
          </a:xfrm>
          <a:custGeom>
            <a:avLst/>
            <a:gdLst>
              <a:gd name="T0" fmla="*/ 511 w 21600"/>
              <a:gd name="T1" fmla="*/ 476 h 21600"/>
              <a:gd name="T2" fmla="*/ 379 w 21600"/>
              <a:gd name="T3" fmla="*/ 430 h 21600"/>
              <a:gd name="T4" fmla="*/ 375 w 21600"/>
              <a:gd name="T5" fmla="*/ 414 h 21600"/>
              <a:gd name="T6" fmla="*/ 385 w 21600"/>
              <a:gd name="T7" fmla="*/ 381 h 21600"/>
              <a:gd name="T8" fmla="*/ 398 w 21600"/>
              <a:gd name="T9" fmla="*/ 335 h 21600"/>
              <a:gd name="T10" fmla="*/ 418 w 21600"/>
              <a:gd name="T11" fmla="*/ 288 h 21600"/>
              <a:gd name="T12" fmla="*/ 417 w 21600"/>
              <a:gd name="T13" fmla="*/ 248 h 21600"/>
              <a:gd name="T14" fmla="*/ 416 w 21600"/>
              <a:gd name="T15" fmla="*/ 245 h 21600"/>
              <a:gd name="T16" fmla="*/ 421 w 21600"/>
              <a:gd name="T17" fmla="*/ 189 h 21600"/>
              <a:gd name="T18" fmla="*/ 399 w 21600"/>
              <a:gd name="T19" fmla="*/ 115 h 21600"/>
              <a:gd name="T20" fmla="*/ 315 w 21600"/>
              <a:gd name="T21" fmla="*/ 75 h 21600"/>
              <a:gd name="T22" fmla="*/ 289 w 21600"/>
              <a:gd name="T23" fmla="*/ 75 h 21600"/>
              <a:gd name="T24" fmla="*/ 206 w 21600"/>
              <a:gd name="T25" fmla="*/ 115 h 21600"/>
              <a:gd name="T26" fmla="*/ 184 w 21600"/>
              <a:gd name="T27" fmla="*/ 189 h 21600"/>
              <a:gd name="T28" fmla="*/ 189 w 21600"/>
              <a:gd name="T29" fmla="*/ 245 h 21600"/>
              <a:gd name="T30" fmla="*/ 188 w 21600"/>
              <a:gd name="T31" fmla="*/ 248 h 21600"/>
              <a:gd name="T32" fmla="*/ 187 w 21600"/>
              <a:gd name="T33" fmla="*/ 288 h 21600"/>
              <a:gd name="T34" fmla="*/ 207 w 21600"/>
              <a:gd name="T35" fmla="*/ 335 h 21600"/>
              <a:gd name="T36" fmla="*/ 220 w 21600"/>
              <a:gd name="T37" fmla="*/ 381 h 21600"/>
              <a:gd name="T38" fmla="*/ 226 w 21600"/>
              <a:gd name="T39" fmla="*/ 415 h 21600"/>
              <a:gd name="T40" fmla="*/ 222 w 21600"/>
              <a:gd name="T41" fmla="*/ 430 h 21600"/>
              <a:gd name="T42" fmla="*/ 90 w 21600"/>
              <a:gd name="T43" fmla="*/ 477 h 21600"/>
              <a:gd name="T44" fmla="*/ 25 w 21600"/>
              <a:gd name="T45" fmla="*/ 300 h 21600"/>
              <a:gd name="T46" fmla="*/ 300 w 21600"/>
              <a:gd name="T47" fmla="*/ 25 h 21600"/>
              <a:gd name="T48" fmla="*/ 575 w 21600"/>
              <a:gd name="T49" fmla="*/ 300 h 21600"/>
              <a:gd name="T50" fmla="*/ 511 w 21600"/>
              <a:gd name="T51" fmla="*/ 476 h 21600"/>
              <a:gd name="T52" fmla="*/ 300 w 21600"/>
              <a:gd name="T53" fmla="*/ 0 h 21600"/>
              <a:gd name="T54" fmla="*/ 0 w 21600"/>
              <a:gd name="T55" fmla="*/ 300 h 21600"/>
              <a:gd name="T56" fmla="*/ 300 w 21600"/>
              <a:gd name="T57" fmla="*/ 600 h 21600"/>
              <a:gd name="T58" fmla="*/ 600 w 21600"/>
              <a:gd name="T59" fmla="*/ 300 h 21600"/>
              <a:gd name="T60" fmla="*/ 300 w 21600"/>
              <a:gd name="T61" fmla="*/ 0 h 21600"/>
              <a:gd name="T62" fmla="*/ 30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89"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2"/>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67601" name="Rectangle 45">
            <a:extLst>
              <a:ext uri="{FF2B5EF4-FFF2-40B4-BE49-F238E27FC236}">
                <a16:creationId xmlns:a16="http://schemas.microsoft.com/office/drawing/2014/main" id="{0AF5FC8A-3E45-4E1E-9DA5-864BC19802A7}"/>
              </a:ext>
            </a:extLst>
          </p:cNvPr>
          <p:cNvSpPr>
            <a:spLocks/>
          </p:cNvSpPr>
          <p:nvPr/>
        </p:nvSpPr>
        <p:spPr bwMode="auto">
          <a:xfrm>
            <a:off x="5995988" y="5556250"/>
            <a:ext cx="80486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900">
                <a:solidFill>
                  <a:schemeClr val="bg1"/>
                </a:solidFill>
                <a:latin typeface="Open Sans Light"/>
                <a:sym typeface="Open Sans Light"/>
              </a:rPr>
              <a:t>Social</a:t>
            </a:r>
          </a:p>
          <a:p>
            <a:pPr eaLnBrk="1" hangingPunct="1"/>
            <a:r>
              <a:rPr lang="en-US" altLang="ko-KR" sz="900">
                <a:solidFill>
                  <a:schemeClr val="bg1"/>
                </a:solidFill>
                <a:latin typeface="Open Sans Light"/>
                <a:sym typeface="Open Sans Light"/>
              </a:rPr>
              <a:t>Media Online</a:t>
            </a:r>
          </a:p>
        </p:txBody>
      </p:sp>
      <p:sp>
        <p:nvSpPr>
          <p:cNvPr id="51" name="Rectangle 47">
            <a:extLst>
              <a:ext uri="{FF2B5EF4-FFF2-40B4-BE49-F238E27FC236}">
                <a16:creationId xmlns:a16="http://schemas.microsoft.com/office/drawing/2014/main" id="{D6EFC7E5-8994-44C9-95F2-5CB26DBE73D2}"/>
              </a:ext>
            </a:extLst>
          </p:cNvPr>
          <p:cNvSpPr>
            <a:spLocks/>
          </p:cNvSpPr>
          <p:nvPr/>
        </p:nvSpPr>
        <p:spPr bwMode="auto">
          <a:xfrm>
            <a:off x="4651375" y="3286125"/>
            <a:ext cx="1077913" cy="2889250"/>
          </a:xfrm>
          <a:prstGeom prst="rect">
            <a:avLst/>
          </a:prstGeom>
          <a:solidFill>
            <a:srgbClr val="919098"/>
          </a:solidFill>
          <a:ln w="25400">
            <a:noFill/>
            <a:miter lim="800000"/>
            <a:headEnd/>
            <a:tailEnd/>
          </a:ln>
        </p:spPr>
        <p:txBody>
          <a:bodyPr lIns="0" tIns="0" rIns="0" bIns="0"/>
          <a:lstStyle/>
          <a:p>
            <a:pPr>
              <a:defRPr/>
            </a:pPr>
            <a:endParaRPr lang="en-US" dirty="0">
              <a:solidFill>
                <a:schemeClr val="tx1">
                  <a:lumMod val="95000"/>
                  <a:lumOff val="5000"/>
                </a:schemeClr>
              </a:solidFill>
            </a:endParaRPr>
          </a:p>
        </p:txBody>
      </p:sp>
      <p:sp>
        <p:nvSpPr>
          <p:cNvPr id="52" name="Rectangle 48">
            <a:extLst>
              <a:ext uri="{FF2B5EF4-FFF2-40B4-BE49-F238E27FC236}">
                <a16:creationId xmlns:a16="http://schemas.microsoft.com/office/drawing/2014/main" id="{DD03447A-02B2-4856-820A-F753C9801F16}"/>
              </a:ext>
            </a:extLst>
          </p:cNvPr>
          <p:cNvSpPr>
            <a:spLocks/>
          </p:cNvSpPr>
          <p:nvPr/>
        </p:nvSpPr>
        <p:spPr bwMode="auto">
          <a:xfrm>
            <a:off x="4630738" y="2601913"/>
            <a:ext cx="109061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tx1">
                    <a:lumMod val="95000"/>
                    <a:lumOff val="5000"/>
                  </a:schemeClr>
                </a:solidFill>
                <a:latin typeface="Open Sans Light" charset="0"/>
                <a:cs typeface="Open Sans Light" charset="0"/>
                <a:sym typeface="Open Sans Light" charset="0"/>
              </a:rPr>
              <a:t>20%</a:t>
            </a:r>
          </a:p>
        </p:txBody>
      </p:sp>
      <p:grpSp>
        <p:nvGrpSpPr>
          <p:cNvPr id="67604" name="Group 51">
            <a:extLst>
              <a:ext uri="{FF2B5EF4-FFF2-40B4-BE49-F238E27FC236}">
                <a16:creationId xmlns:a16="http://schemas.microsoft.com/office/drawing/2014/main" id="{8856D479-312F-42DB-8AA6-6BB6737CC34E}"/>
              </a:ext>
            </a:extLst>
          </p:cNvPr>
          <p:cNvGrpSpPr>
            <a:grpSpLocks/>
          </p:cNvGrpSpPr>
          <p:nvPr/>
        </p:nvGrpSpPr>
        <p:grpSpPr bwMode="auto">
          <a:xfrm>
            <a:off x="5019675" y="4987925"/>
            <a:ext cx="400050" cy="390525"/>
            <a:chOff x="0" y="0"/>
            <a:chExt cx="671" cy="531"/>
          </a:xfrm>
        </p:grpSpPr>
        <p:sp>
          <p:nvSpPr>
            <p:cNvPr id="55" name="AutoShape 49">
              <a:extLst>
                <a:ext uri="{FF2B5EF4-FFF2-40B4-BE49-F238E27FC236}">
                  <a16:creationId xmlns:a16="http://schemas.microsoft.com/office/drawing/2014/main" id="{C788322F-C067-46F0-8890-04100EA5E43F}"/>
                </a:ext>
              </a:extLst>
            </p:cNvPr>
            <p:cNvSpPr>
              <a:spLocks/>
            </p:cNvSpPr>
            <p:nvPr/>
          </p:nvSpPr>
          <p:spPr bwMode="auto">
            <a:xfrm>
              <a:off x="0" y="0"/>
              <a:ext cx="671" cy="531"/>
            </a:xfrm>
            <a:custGeom>
              <a:avLst/>
              <a:gdLst>
                <a:gd name="T0" fmla="*/ 251 w 21600"/>
                <a:gd name="T1" fmla="*/ 475 h 21600"/>
                <a:gd name="T2" fmla="*/ 26 w 21600"/>
                <a:gd name="T3" fmla="*/ 251 h 21600"/>
                <a:gd name="T4" fmla="*/ 251 w 21600"/>
                <a:gd name="T5" fmla="*/ 26 h 21600"/>
                <a:gd name="T6" fmla="*/ 475 w 21600"/>
                <a:gd name="T7" fmla="*/ 251 h 21600"/>
                <a:gd name="T8" fmla="*/ 251 w 21600"/>
                <a:gd name="T9" fmla="*/ 475 h 21600"/>
                <a:gd name="T10" fmla="*/ 443 w 21600"/>
                <a:gd name="T11" fmla="*/ 411 h 21600"/>
                <a:gd name="T12" fmla="*/ 501 w 21600"/>
                <a:gd name="T13" fmla="*/ 251 h 21600"/>
                <a:gd name="T14" fmla="*/ 251 w 21600"/>
                <a:gd name="T15" fmla="*/ 0 h 21600"/>
                <a:gd name="T16" fmla="*/ 0 w 21600"/>
                <a:gd name="T17" fmla="*/ 251 h 21600"/>
                <a:gd name="T18" fmla="*/ 251 w 21600"/>
                <a:gd name="T19" fmla="*/ 501 h 21600"/>
                <a:gd name="T20" fmla="*/ 411 w 21600"/>
                <a:gd name="T21" fmla="*/ 443 h 21600"/>
                <a:gd name="T22" fmla="*/ 590 w 21600"/>
                <a:gd name="T23" fmla="*/ 623 h 21600"/>
                <a:gd name="T24" fmla="*/ 623 w 21600"/>
                <a:gd name="T25" fmla="*/ 590 h 21600"/>
                <a:gd name="T26" fmla="*/ 443 w 21600"/>
                <a:gd name="T27" fmla="*/ 411 h 21600"/>
                <a:gd name="T28" fmla="*/ 443 w 21600"/>
                <a:gd name="T29" fmla="*/ 411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8688" y="16463"/>
                  </a:moveTo>
                  <a:cubicBezTo>
                    <a:pt x="4401" y="16463"/>
                    <a:pt x="914" y="12975"/>
                    <a:pt x="914" y="8689"/>
                  </a:cubicBezTo>
                  <a:cubicBezTo>
                    <a:pt x="914" y="4402"/>
                    <a:pt x="4401" y="914"/>
                    <a:pt x="8688" y="914"/>
                  </a:cubicBezTo>
                  <a:cubicBezTo>
                    <a:pt x="12975" y="914"/>
                    <a:pt x="16463" y="4402"/>
                    <a:pt x="16463" y="8689"/>
                  </a:cubicBezTo>
                  <a:cubicBezTo>
                    <a:pt x="16463" y="12975"/>
                    <a:pt x="12975" y="16463"/>
                    <a:pt x="8688" y="16463"/>
                  </a:cubicBezTo>
                  <a:close/>
                  <a:moveTo>
                    <a:pt x="15370" y="14238"/>
                  </a:moveTo>
                  <a:cubicBezTo>
                    <a:pt x="16623" y="12734"/>
                    <a:pt x="17377" y="10798"/>
                    <a:pt x="17377" y="8689"/>
                  </a:cubicBezTo>
                  <a:cubicBezTo>
                    <a:pt x="17377" y="3889"/>
                    <a:pt x="13488" y="0"/>
                    <a:pt x="8688" y="0"/>
                  </a:cubicBezTo>
                  <a:cubicBezTo>
                    <a:pt x="3890" y="0"/>
                    <a:pt x="0" y="3889"/>
                    <a:pt x="0" y="8689"/>
                  </a:cubicBezTo>
                  <a:cubicBezTo>
                    <a:pt x="0" y="13485"/>
                    <a:pt x="3890" y="17377"/>
                    <a:pt x="8688" y="17377"/>
                  </a:cubicBezTo>
                  <a:cubicBezTo>
                    <a:pt x="10799" y="17377"/>
                    <a:pt x="12734" y="16623"/>
                    <a:pt x="14238" y="15370"/>
                  </a:cubicBezTo>
                  <a:lnTo>
                    <a:pt x="20468" y="21600"/>
                  </a:lnTo>
                  <a:lnTo>
                    <a:pt x="21600" y="20468"/>
                  </a:lnTo>
                  <a:cubicBezTo>
                    <a:pt x="21600" y="20468"/>
                    <a:pt x="15370" y="14238"/>
                    <a:pt x="15370" y="14238"/>
                  </a:cubicBezTo>
                  <a:close/>
                  <a:moveTo>
                    <a:pt x="15370" y="1423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56" name="AutoShape 50">
              <a:extLst>
                <a:ext uri="{FF2B5EF4-FFF2-40B4-BE49-F238E27FC236}">
                  <a16:creationId xmlns:a16="http://schemas.microsoft.com/office/drawing/2014/main" id="{CFDB8AF0-86AE-4547-9C78-6A5231F5A350}"/>
                </a:ext>
              </a:extLst>
            </p:cNvPr>
            <p:cNvSpPr>
              <a:spLocks/>
            </p:cNvSpPr>
            <p:nvPr/>
          </p:nvSpPr>
          <p:spPr bwMode="auto">
            <a:xfrm>
              <a:off x="56" y="47"/>
              <a:ext cx="429" cy="337"/>
            </a:xfrm>
            <a:custGeom>
              <a:avLst/>
              <a:gdLst>
                <a:gd name="T0" fmla="*/ 198 w 21600"/>
                <a:gd name="T1" fmla="*/ 0 h 21600"/>
                <a:gd name="T2" fmla="*/ 0 w 21600"/>
                <a:gd name="T3" fmla="*/ 198 h 21600"/>
                <a:gd name="T4" fmla="*/ 198 w 21600"/>
                <a:gd name="T5" fmla="*/ 396 h 21600"/>
                <a:gd name="T6" fmla="*/ 396 w 21600"/>
                <a:gd name="T7" fmla="*/ 198 h 21600"/>
                <a:gd name="T8" fmla="*/ 198 w 21600"/>
                <a:gd name="T9" fmla="*/ 0 h 21600"/>
                <a:gd name="T10" fmla="*/ 198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5" y="0"/>
                    <a:pt x="0" y="4835"/>
                    <a:pt x="0" y="10801"/>
                  </a:cubicBezTo>
                  <a:cubicBezTo>
                    <a:pt x="0" y="16765"/>
                    <a:pt x="4835" y="21600"/>
                    <a:pt x="10799" y="21600"/>
                  </a:cubicBezTo>
                  <a:cubicBezTo>
                    <a:pt x="16765" y="21600"/>
                    <a:pt x="21600" y="16765"/>
                    <a:pt x="21600" y="10801"/>
                  </a:cubicBezTo>
                  <a:cubicBezTo>
                    <a:pt x="21600" y="4835"/>
                    <a:pt x="16765"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grpSp>
      <p:sp>
        <p:nvSpPr>
          <p:cNvPr id="67605" name="Rectangle 52">
            <a:extLst>
              <a:ext uri="{FF2B5EF4-FFF2-40B4-BE49-F238E27FC236}">
                <a16:creationId xmlns:a16="http://schemas.microsoft.com/office/drawing/2014/main" id="{631E0758-EAA7-446D-B16E-E6424A4DE807}"/>
              </a:ext>
            </a:extLst>
          </p:cNvPr>
          <p:cNvSpPr>
            <a:spLocks/>
          </p:cNvSpPr>
          <p:nvPr/>
        </p:nvSpPr>
        <p:spPr bwMode="auto">
          <a:xfrm>
            <a:off x="4786313" y="5556250"/>
            <a:ext cx="80486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900">
                <a:solidFill>
                  <a:schemeClr val="bg1"/>
                </a:solidFill>
                <a:latin typeface="Open Sans Light"/>
                <a:sym typeface="Open Sans Light"/>
              </a:rPr>
              <a:t>SEO</a:t>
            </a:r>
          </a:p>
          <a:p>
            <a:pPr eaLnBrk="1" hangingPunct="1"/>
            <a:r>
              <a:rPr lang="en-US" altLang="ko-KR" sz="900">
                <a:solidFill>
                  <a:schemeClr val="bg1"/>
                </a:solidFill>
                <a:latin typeface="Open Sans Light"/>
                <a:sym typeface="Open Sans Light"/>
              </a:rPr>
              <a:t>Online Media</a:t>
            </a:r>
          </a:p>
        </p:txBody>
      </p:sp>
      <p:sp>
        <p:nvSpPr>
          <p:cNvPr id="58" name="Rectangle 54">
            <a:extLst>
              <a:ext uri="{FF2B5EF4-FFF2-40B4-BE49-F238E27FC236}">
                <a16:creationId xmlns:a16="http://schemas.microsoft.com/office/drawing/2014/main" id="{6E871409-9537-4196-90AA-E3792C5C67AF}"/>
              </a:ext>
            </a:extLst>
          </p:cNvPr>
          <p:cNvSpPr>
            <a:spLocks/>
          </p:cNvSpPr>
          <p:nvPr/>
        </p:nvSpPr>
        <p:spPr bwMode="auto">
          <a:xfrm>
            <a:off x="7075488" y="4098925"/>
            <a:ext cx="1081087" cy="2076450"/>
          </a:xfrm>
          <a:prstGeom prst="rect">
            <a:avLst/>
          </a:prstGeom>
          <a:solidFill>
            <a:srgbClr val="BA8F95"/>
          </a:solidFill>
          <a:ln w="25400">
            <a:solidFill>
              <a:schemeClr val="tx1">
                <a:alpha val="0"/>
              </a:schemeClr>
            </a:solidFill>
            <a:miter lim="800000"/>
            <a:headEnd/>
            <a:tailEnd/>
          </a:ln>
        </p:spPr>
        <p:txBody>
          <a:bodyPr lIns="0" tIns="0" rIns="0" bIns="0"/>
          <a:lstStyle/>
          <a:p>
            <a:pPr>
              <a:defRPr/>
            </a:pPr>
            <a:endParaRPr lang="en-US" dirty="0">
              <a:solidFill>
                <a:schemeClr val="tx1">
                  <a:lumMod val="95000"/>
                  <a:lumOff val="5000"/>
                </a:schemeClr>
              </a:solidFill>
            </a:endParaRPr>
          </a:p>
        </p:txBody>
      </p:sp>
      <p:sp>
        <p:nvSpPr>
          <p:cNvPr id="59" name="Rectangle 55">
            <a:extLst>
              <a:ext uri="{FF2B5EF4-FFF2-40B4-BE49-F238E27FC236}">
                <a16:creationId xmlns:a16="http://schemas.microsoft.com/office/drawing/2014/main" id="{9990D103-43DF-493B-BADB-6B99135455CA}"/>
              </a:ext>
            </a:extLst>
          </p:cNvPr>
          <p:cNvSpPr>
            <a:spLocks/>
          </p:cNvSpPr>
          <p:nvPr/>
        </p:nvSpPr>
        <p:spPr bwMode="auto">
          <a:xfrm>
            <a:off x="7073900" y="3463925"/>
            <a:ext cx="109061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nSpc>
                <a:spcPct val="80000"/>
              </a:lnSpc>
              <a:defRPr/>
            </a:pPr>
            <a:r>
              <a:rPr lang="en-US" sz="2700" dirty="0">
                <a:solidFill>
                  <a:schemeClr val="tx1">
                    <a:lumMod val="95000"/>
                    <a:lumOff val="5000"/>
                  </a:schemeClr>
                </a:solidFill>
                <a:latin typeface="Open Sans Light" charset="0"/>
                <a:cs typeface="Open Sans Light" charset="0"/>
                <a:sym typeface="Open Sans Light" charset="0"/>
              </a:rPr>
              <a:t>15%</a:t>
            </a:r>
          </a:p>
        </p:txBody>
      </p:sp>
      <p:sp>
        <p:nvSpPr>
          <p:cNvPr id="60" name="AutoShape 56">
            <a:extLst>
              <a:ext uri="{FF2B5EF4-FFF2-40B4-BE49-F238E27FC236}">
                <a16:creationId xmlns:a16="http://schemas.microsoft.com/office/drawing/2014/main" id="{76B208C7-1771-4D36-8781-B23DCBE670FF}"/>
              </a:ext>
            </a:extLst>
          </p:cNvPr>
          <p:cNvSpPr>
            <a:spLocks/>
          </p:cNvSpPr>
          <p:nvPr/>
        </p:nvSpPr>
        <p:spPr bwMode="auto">
          <a:xfrm>
            <a:off x="7419975" y="5105400"/>
            <a:ext cx="400050" cy="236538"/>
          </a:xfrm>
          <a:custGeom>
            <a:avLst/>
            <a:gdLst>
              <a:gd name="T0" fmla="*/ 610 w 21600"/>
              <a:gd name="T1" fmla="*/ 48 h 21600"/>
              <a:gd name="T2" fmla="*/ 456 w 21600"/>
              <a:gd name="T3" fmla="*/ 141 h 21600"/>
              <a:gd name="T4" fmla="*/ 456 w 21600"/>
              <a:gd name="T5" fmla="*/ 36 h 21600"/>
              <a:gd name="T6" fmla="*/ 420 w 21600"/>
              <a:gd name="T7" fmla="*/ 0 h 21600"/>
              <a:gd name="T8" fmla="*/ 36 w 21600"/>
              <a:gd name="T9" fmla="*/ 0 h 21600"/>
              <a:gd name="T10" fmla="*/ 0 w 21600"/>
              <a:gd name="T11" fmla="*/ 36 h 21600"/>
              <a:gd name="T12" fmla="*/ 0 w 21600"/>
              <a:gd name="T13" fmla="*/ 372 h 21600"/>
              <a:gd name="T14" fmla="*/ 36 w 21600"/>
              <a:gd name="T15" fmla="*/ 408 h 21600"/>
              <a:gd name="T16" fmla="*/ 420 w 21600"/>
              <a:gd name="T17" fmla="*/ 408 h 21600"/>
              <a:gd name="T18" fmla="*/ 456 w 21600"/>
              <a:gd name="T19" fmla="*/ 372 h 21600"/>
              <a:gd name="T20" fmla="*/ 456 w 21600"/>
              <a:gd name="T21" fmla="*/ 265 h 21600"/>
              <a:gd name="T22" fmla="*/ 614 w 21600"/>
              <a:gd name="T23" fmla="*/ 360 h 21600"/>
              <a:gd name="T24" fmla="*/ 672 w 21600"/>
              <a:gd name="T25" fmla="*/ 360 h 21600"/>
              <a:gd name="T26" fmla="*/ 672 w 21600"/>
              <a:gd name="T27" fmla="*/ 48 h 21600"/>
              <a:gd name="T28" fmla="*/ 610 w 21600"/>
              <a:gd name="T29" fmla="*/ 48 h 21600"/>
              <a:gd name="T30" fmla="*/ 610 w 21600"/>
              <a:gd name="T31" fmla="*/ 48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9617" y="2542"/>
                </a:moveTo>
                <a:lnTo>
                  <a:pt x="14658" y="7454"/>
                </a:lnTo>
                <a:lnTo>
                  <a:pt x="14658" y="1906"/>
                </a:lnTo>
                <a:cubicBezTo>
                  <a:pt x="14658" y="855"/>
                  <a:pt x="14139" y="0"/>
                  <a:pt x="13500" y="0"/>
                </a:cubicBezTo>
                <a:lnTo>
                  <a:pt x="1157" y="0"/>
                </a:lnTo>
                <a:cubicBezTo>
                  <a:pt x="518" y="0"/>
                  <a:pt x="0" y="855"/>
                  <a:pt x="0" y="1906"/>
                </a:cubicBezTo>
                <a:lnTo>
                  <a:pt x="0" y="19695"/>
                </a:lnTo>
                <a:cubicBezTo>
                  <a:pt x="0" y="20747"/>
                  <a:pt x="518" y="21600"/>
                  <a:pt x="1157" y="21600"/>
                </a:cubicBezTo>
                <a:lnTo>
                  <a:pt x="13500" y="21600"/>
                </a:lnTo>
                <a:cubicBezTo>
                  <a:pt x="14139" y="21600"/>
                  <a:pt x="14658" y="20747"/>
                  <a:pt x="14658" y="19695"/>
                </a:cubicBezTo>
                <a:lnTo>
                  <a:pt x="14658" y="14042"/>
                </a:lnTo>
                <a:lnTo>
                  <a:pt x="19726" y="19058"/>
                </a:lnTo>
                <a:lnTo>
                  <a:pt x="21600" y="19058"/>
                </a:lnTo>
                <a:lnTo>
                  <a:pt x="21600" y="2542"/>
                </a:lnTo>
                <a:cubicBezTo>
                  <a:pt x="21600" y="2542"/>
                  <a:pt x="19617" y="2542"/>
                  <a:pt x="19617" y="2542"/>
                </a:cubicBezTo>
                <a:close/>
                <a:moveTo>
                  <a:pt x="19617" y="2542"/>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dirty="0">
              <a:solidFill>
                <a:schemeClr val="tx1">
                  <a:lumMod val="95000"/>
                  <a:lumOff val="5000"/>
                </a:schemeClr>
              </a:solidFill>
            </a:endParaRPr>
          </a:p>
        </p:txBody>
      </p:sp>
      <p:sp>
        <p:nvSpPr>
          <p:cNvPr id="67609" name="Rectangle 57">
            <a:extLst>
              <a:ext uri="{FF2B5EF4-FFF2-40B4-BE49-F238E27FC236}">
                <a16:creationId xmlns:a16="http://schemas.microsoft.com/office/drawing/2014/main" id="{73CC10EE-76D0-4D4B-BE35-1E1E67E6A294}"/>
              </a:ext>
            </a:extLst>
          </p:cNvPr>
          <p:cNvSpPr>
            <a:spLocks/>
          </p:cNvSpPr>
          <p:nvPr/>
        </p:nvSpPr>
        <p:spPr bwMode="auto">
          <a:xfrm>
            <a:off x="7200900" y="5556250"/>
            <a:ext cx="8048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900">
                <a:solidFill>
                  <a:schemeClr val="bg1"/>
                </a:solidFill>
                <a:latin typeface="Open Sans Light"/>
                <a:sym typeface="Open Sans Light"/>
              </a:rPr>
              <a:t>Video</a:t>
            </a:r>
          </a:p>
          <a:p>
            <a:pPr eaLnBrk="1" hangingPunct="1"/>
            <a:r>
              <a:rPr lang="en-US" altLang="ko-KR" sz="900">
                <a:solidFill>
                  <a:schemeClr val="bg1"/>
                </a:solidFill>
                <a:latin typeface="Open Sans Light"/>
                <a:sym typeface="Open Sans Light"/>
              </a:rPr>
              <a:t>Advertising</a:t>
            </a:r>
          </a:p>
        </p:txBody>
      </p:sp>
      <p:sp>
        <p:nvSpPr>
          <p:cNvPr id="49" name="직사각형 48">
            <a:extLst>
              <a:ext uri="{FF2B5EF4-FFF2-40B4-BE49-F238E27FC236}">
                <a16:creationId xmlns:a16="http://schemas.microsoft.com/office/drawing/2014/main" id="{66BE54BC-ED7B-42D8-AED1-F94A59E5788F}"/>
              </a:ext>
            </a:extLst>
          </p:cNvPr>
          <p:cNvSpPr/>
          <p:nvPr/>
        </p:nvSpPr>
        <p:spPr bwMode="auto">
          <a:xfrm>
            <a:off x="810140" y="429967"/>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50" name="Rectangle 8">
            <a:extLst>
              <a:ext uri="{FF2B5EF4-FFF2-40B4-BE49-F238E27FC236}">
                <a16:creationId xmlns:a16="http://schemas.microsoft.com/office/drawing/2014/main" id="{BC5C1E3D-3118-4FCD-AE21-439CFC10B580}"/>
              </a:ext>
            </a:extLst>
          </p:cNvPr>
          <p:cNvSpPr>
            <a:spLocks/>
          </p:cNvSpPr>
          <p:nvPr/>
        </p:nvSpPr>
        <p:spPr bwMode="auto">
          <a:xfrm>
            <a:off x="958850" y="100012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strVal val="#ppt_w*0.70"/>
                                          </p:val>
                                        </p:tav>
                                        <p:tav tm="100000">
                                          <p:val>
                                            <p:strVal val="#ppt_w"/>
                                          </p:val>
                                        </p:tav>
                                      </p:tavLst>
                                    </p:anim>
                                    <p:anim calcmode="lin" valueType="num">
                                      <p:cBhvr>
                                        <p:cTn id="8" dur="500" fill="hold"/>
                                        <p:tgtEl>
                                          <p:spTgt spid="50"/>
                                        </p:tgtEl>
                                        <p:attrNameLst>
                                          <p:attrName>ppt_h</p:attrName>
                                        </p:attrNameLst>
                                      </p:cBhvr>
                                      <p:tavLst>
                                        <p:tav tm="0">
                                          <p:val>
                                            <p:strVal val="#ppt_h"/>
                                          </p:val>
                                        </p:tav>
                                        <p:tav tm="100000">
                                          <p:val>
                                            <p:strVal val="#ppt_h"/>
                                          </p:val>
                                        </p:tav>
                                      </p:tavLst>
                                    </p:anim>
                                    <p:animEffect transition="in" filter="fade">
                                      <p:cBhvr>
                                        <p:cTn id="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86D5D420-5266-4D93-8B70-CD87610B5822}"/>
              </a:ext>
            </a:extLst>
          </p:cNvPr>
          <p:cNvSpPr>
            <a:spLocks/>
          </p:cNvSpPr>
          <p:nvPr/>
        </p:nvSpPr>
        <p:spPr bwMode="auto">
          <a:xfrm>
            <a:off x="611188" y="3867150"/>
            <a:ext cx="2519362" cy="1498600"/>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endParaRPr lang="en-US" altLang="ko-KR" sz="1100">
              <a:solidFill>
                <a:schemeClr val="tx1">
                  <a:lumMod val="75000"/>
                  <a:lumOff val="25000"/>
                </a:schemeClr>
              </a:solidFill>
              <a:latin typeface="Arial Unicode MS" pitchFamily="50" charset="-127"/>
              <a:ea typeface="Arial Unicode MS" pitchFamily="50" charset="-127"/>
              <a:cs typeface="Arial Unicode MS" pitchFamily="50" charset="-127"/>
            </a:endParaRPr>
          </a:p>
        </p:txBody>
      </p:sp>
      <p:sp>
        <p:nvSpPr>
          <p:cNvPr id="11" name="Rectangle 9">
            <a:extLst>
              <a:ext uri="{FF2B5EF4-FFF2-40B4-BE49-F238E27FC236}">
                <a16:creationId xmlns:a16="http://schemas.microsoft.com/office/drawing/2014/main" id="{5023A7BA-1506-4123-BCC4-EDAF480BB7B2}"/>
              </a:ext>
            </a:extLst>
          </p:cNvPr>
          <p:cNvSpPr>
            <a:spLocks/>
          </p:cNvSpPr>
          <p:nvPr/>
        </p:nvSpPr>
        <p:spPr bwMode="auto">
          <a:xfrm>
            <a:off x="611188" y="2203450"/>
            <a:ext cx="2519362" cy="1498600"/>
          </a:xfrm>
          <a:prstGeom prst="rect">
            <a:avLst/>
          </a:prstGeom>
          <a:solidFill>
            <a:srgbClr val="6B8C9C"/>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endParaRPr lang="en-US" altLang="ko-KR" sz="1100">
              <a:latin typeface="Arial Unicode MS" pitchFamily="50" charset="-127"/>
              <a:ea typeface="Arial Unicode MS" pitchFamily="50" charset="-127"/>
            </a:endParaRPr>
          </a:p>
        </p:txBody>
      </p:sp>
      <p:grpSp>
        <p:nvGrpSpPr>
          <p:cNvPr id="12" name="Group 15">
            <a:extLst>
              <a:ext uri="{FF2B5EF4-FFF2-40B4-BE49-F238E27FC236}">
                <a16:creationId xmlns:a16="http://schemas.microsoft.com/office/drawing/2014/main" id="{769FC143-6C92-43A6-8491-CEEF43001F36}"/>
              </a:ext>
            </a:extLst>
          </p:cNvPr>
          <p:cNvGrpSpPr>
            <a:grpSpLocks/>
          </p:cNvGrpSpPr>
          <p:nvPr/>
        </p:nvGrpSpPr>
        <p:grpSpPr bwMode="auto">
          <a:xfrm>
            <a:off x="819150" y="2508250"/>
            <a:ext cx="2170113" cy="1116013"/>
            <a:chOff x="0" y="94"/>
            <a:chExt cx="3644" cy="1404"/>
          </a:xfrm>
          <a:noFill/>
        </p:grpSpPr>
        <p:grpSp>
          <p:nvGrpSpPr>
            <p:cNvPr id="57357" name="Group 12">
              <a:extLst>
                <a:ext uri="{FF2B5EF4-FFF2-40B4-BE49-F238E27FC236}">
                  <a16:creationId xmlns:a16="http://schemas.microsoft.com/office/drawing/2014/main" id="{2C950E80-FFF7-4140-BD03-B0E2BD4EBFD2}"/>
                </a:ext>
              </a:extLst>
            </p:cNvPr>
            <p:cNvGrpSpPr>
              <a:grpSpLocks/>
            </p:cNvGrpSpPr>
            <p:nvPr/>
          </p:nvGrpSpPr>
          <p:grpSpPr bwMode="auto">
            <a:xfrm>
              <a:off x="0" y="117"/>
              <a:ext cx="440" cy="893"/>
              <a:chOff x="0" y="33"/>
              <a:chExt cx="440" cy="892"/>
            </a:xfrm>
            <a:grpFill/>
          </p:grpSpPr>
          <p:sp>
            <p:nvSpPr>
              <p:cNvPr id="57360" name="Freeform 10">
                <a:extLst>
                  <a:ext uri="{FF2B5EF4-FFF2-40B4-BE49-F238E27FC236}">
                    <a16:creationId xmlns:a16="http://schemas.microsoft.com/office/drawing/2014/main" id="{AEC8B210-DAA6-422F-848E-398E4E38D6AB}"/>
                  </a:ext>
                </a:extLst>
              </p:cNvPr>
              <p:cNvSpPr>
                <a:spLocks/>
              </p:cNvSpPr>
              <p:nvPr/>
            </p:nvSpPr>
            <p:spPr bwMode="auto">
              <a:xfrm>
                <a:off x="0" y="189"/>
                <a:ext cx="440" cy="7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1600" h="2160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chemeClr val="bg1"/>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defRPr/>
                </a:pPr>
                <a:endParaRPr lang="ko-KR" altLang="en-US"/>
              </a:p>
            </p:txBody>
          </p:sp>
          <p:sp>
            <p:nvSpPr>
              <p:cNvPr id="57361" name="Oval 11">
                <a:extLst>
                  <a:ext uri="{FF2B5EF4-FFF2-40B4-BE49-F238E27FC236}">
                    <a16:creationId xmlns:a16="http://schemas.microsoft.com/office/drawing/2014/main" id="{C1F52B56-9EFC-4ABD-9067-3E52E28EB57B}"/>
                  </a:ext>
                </a:extLst>
              </p:cNvPr>
              <p:cNvSpPr>
                <a:spLocks/>
              </p:cNvSpPr>
              <p:nvPr/>
            </p:nvSpPr>
            <p:spPr bwMode="auto">
              <a:xfrm>
                <a:off x="135" y="33"/>
                <a:ext cx="176" cy="138"/>
              </a:xfrm>
              <a:prstGeom prst="ellipse">
                <a:avLst/>
              </a:prstGeom>
              <a:solidFill>
                <a:schemeClr val="bg1"/>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endParaRPr lang="en-US" altLang="ko-KR" sz="1100">
                  <a:latin typeface="Arial Unicode MS" pitchFamily="50" charset="-127"/>
                  <a:ea typeface="Arial Unicode MS" pitchFamily="50" charset="-127"/>
                  <a:cs typeface="Arial Unicode MS" pitchFamily="50" charset="-127"/>
                </a:endParaRPr>
              </a:p>
            </p:txBody>
          </p:sp>
        </p:grpSp>
        <p:sp>
          <p:nvSpPr>
            <p:cNvPr id="57358" name="Rectangle 13">
              <a:extLst>
                <a:ext uri="{FF2B5EF4-FFF2-40B4-BE49-F238E27FC236}">
                  <a16:creationId xmlns:a16="http://schemas.microsoft.com/office/drawing/2014/main" id="{A8426E7E-787C-4D83-BDF0-89ACD763A23D}"/>
                </a:ext>
              </a:extLst>
            </p:cNvPr>
            <p:cNvSpPr>
              <a:spLocks/>
            </p:cNvSpPr>
            <p:nvPr/>
          </p:nvSpPr>
          <p:spPr bwMode="auto">
            <a:xfrm>
              <a:off x="757" y="666"/>
              <a:ext cx="2752" cy="832"/>
            </a:xfrm>
            <a:prstGeom prst="rect">
              <a:avLst/>
            </a:prstGeom>
            <a:grpFill/>
            <a:ln>
              <a:noFill/>
            </a:ln>
            <a:extLs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130000"/>
                </a:lnSpc>
                <a:spcBef>
                  <a:spcPct val="0"/>
                </a:spcBef>
                <a:buFontTx/>
                <a:buNone/>
                <a:defRPr/>
              </a:pPr>
              <a:r>
                <a:rPr lang="en-US" altLang="ko-KR" sz="1100">
                  <a:solidFill>
                    <a:srgbClr val="FFFFFF"/>
                  </a:solidFill>
                  <a:latin typeface="Arial Unicode MS" pitchFamily="50" charset="-127"/>
                  <a:ea typeface="Arial Unicode MS" pitchFamily="50" charset="-127"/>
                  <a:cs typeface="Arial Unicode MS" pitchFamily="50" charset="-127"/>
                  <a:sym typeface="Open Sans" pitchFamily="34" charset="0"/>
                </a:rPr>
                <a:t>Lorem ipsum dolor sit amet kuah tuhee jampue pisang wak ta lawok lawuk hayeu that lagee </a:t>
              </a:r>
            </a:p>
          </p:txBody>
        </p:sp>
        <p:sp>
          <p:nvSpPr>
            <p:cNvPr id="57359" name="Rectangle 14">
              <a:extLst>
                <a:ext uri="{FF2B5EF4-FFF2-40B4-BE49-F238E27FC236}">
                  <a16:creationId xmlns:a16="http://schemas.microsoft.com/office/drawing/2014/main" id="{E8FFF083-6CED-4F7A-AEFB-E7668F14AA62}"/>
                </a:ext>
              </a:extLst>
            </p:cNvPr>
            <p:cNvSpPr>
              <a:spLocks/>
            </p:cNvSpPr>
            <p:nvPr/>
          </p:nvSpPr>
          <p:spPr bwMode="auto">
            <a:xfrm>
              <a:off x="813" y="94"/>
              <a:ext cx="2831" cy="327"/>
            </a:xfrm>
            <a:prstGeom prst="rect">
              <a:avLst/>
            </a:prstGeom>
            <a:gr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lang="en-US" altLang="ko-KR" sz="1100">
                  <a:solidFill>
                    <a:srgbClr val="FFFFFF"/>
                  </a:solidFill>
                  <a:latin typeface="Arial Unicode MS" pitchFamily="50" charset="-127"/>
                  <a:ea typeface="Arial Unicode MS" pitchFamily="50" charset="-127"/>
                  <a:cs typeface="Arial Unicode MS" pitchFamily="50" charset="-127"/>
                  <a:sym typeface="Open Sans Light" pitchFamily="34" charset="0"/>
                </a:rPr>
                <a:t>Male User</a:t>
              </a:r>
            </a:p>
          </p:txBody>
        </p:sp>
      </p:grpSp>
      <p:grpSp>
        <p:nvGrpSpPr>
          <p:cNvPr id="68613" name="Group 18">
            <a:extLst>
              <a:ext uri="{FF2B5EF4-FFF2-40B4-BE49-F238E27FC236}">
                <a16:creationId xmlns:a16="http://schemas.microsoft.com/office/drawing/2014/main" id="{580289FD-7559-40AA-B16B-C105FFDA8BC9}"/>
              </a:ext>
            </a:extLst>
          </p:cNvPr>
          <p:cNvGrpSpPr>
            <a:grpSpLocks/>
          </p:cNvGrpSpPr>
          <p:nvPr/>
        </p:nvGrpSpPr>
        <p:grpSpPr bwMode="auto">
          <a:xfrm>
            <a:off x="800100" y="4205288"/>
            <a:ext cx="317500" cy="693737"/>
            <a:chOff x="0" y="46"/>
            <a:chExt cx="535" cy="873"/>
          </a:xfrm>
        </p:grpSpPr>
        <p:sp>
          <p:nvSpPr>
            <p:cNvPr id="68619" name="Oval 16">
              <a:extLst>
                <a:ext uri="{FF2B5EF4-FFF2-40B4-BE49-F238E27FC236}">
                  <a16:creationId xmlns:a16="http://schemas.microsoft.com/office/drawing/2014/main" id="{5F19AD90-BD52-470A-ADF2-12E56C741B31}"/>
                </a:ext>
              </a:extLst>
            </p:cNvPr>
            <p:cNvSpPr>
              <a:spLocks/>
            </p:cNvSpPr>
            <p:nvPr/>
          </p:nvSpPr>
          <p:spPr bwMode="auto">
            <a:xfrm>
              <a:off x="158" y="46"/>
              <a:ext cx="200" cy="149"/>
            </a:xfrm>
            <a:prstGeom prst="ellipse">
              <a:avLst/>
            </a:prstGeom>
            <a:solidFill>
              <a:srgbClr val="FFFFFF"/>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endParaRPr lang="en-US" altLang="ko-KR" sz="1100">
                <a:latin typeface="Arial Unicode MS" pitchFamily="50" charset="-127"/>
                <a:ea typeface="Arial Unicode MS" pitchFamily="50" charset="-127"/>
              </a:endParaRPr>
            </a:p>
          </p:txBody>
        </p:sp>
        <p:sp>
          <p:nvSpPr>
            <p:cNvPr id="68620" name="Freeform 17">
              <a:extLst>
                <a:ext uri="{FF2B5EF4-FFF2-40B4-BE49-F238E27FC236}">
                  <a16:creationId xmlns:a16="http://schemas.microsoft.com/office/drawing/2014/main" id="{6DF1E62B-B9BC-471E-9C4E-3CB420BA7683}"/>
                </a:ext>
              </a:extLst>
            </p:cNvPr>
            <p:cNvSpPr>
              <a:spLocks/>
            </p:cNvSpPr>
            <p:nvPr/>
          </p:nvSpPr>
          <p:spPr bwMode="auto">
            <a:xfrm>
              <a:off x="0" y="206"/>
              <a:ext cx="535" cy="713"/>
            </a:xfrm>
            <a:custGeom>
              <a:avLst/>
              <a:gdLst>
                <a:gd name="T0" fmla="*/ 0 w 21276"/>
                <a:gd name="T1" fmla="*/ 0 h 21600"/>
                <a:gd name="T2" fmla="*/ 0 w 21276"/>
                <a:gd name="T3" fmla="*/ 0 h 21600"/>
                <a:gd name="T4" fmla="*/ 0 w 21276"/>
                <a:gd name="T5" fmla="*/ 0 h 21600"/>
                <a:gd name="T6" fmla="*/ 0 w 21276"/>
                <a:gd name="T7" fmla="*/ 0 h 21600"/>
                <a:gd name="T8" fmla="*/ 0 w 21276"/>
                <a:gd name="T9" fmla="*/ 0 h 21600"/>
                <a:gd name="T10" fmla="*/ 0 w 21276"/>
                <a:gd name="T11" fmla="*/ 0 h 21600"/>
                <a:gd name="T12" fmla="*/ 0 w 21276"/>
                <a:gd name="T13" fmla="*/ 0 h 21600"/>
                <a:gd name="T14" fmla="*/ 0 w 21276"/>
                <a:gd name="T15" fmla="*/ 0 h 21600"/>
                <a:gd name="T16" fmla="*/ 0 w 21276"/>
                <a:gd name="T17" fmla="*/ 0 h 21600"/>
                <a:gd name="T18" fmla="*/ 0 w 21276"/>
                <a:gd name="T19" fmla="*/ 0 h 21600"/>
                <a:gd name="T20" fmla="*/ 0 w 21276"/>
                <a:gd name="T21" fmla="*/ 0 h 21600"/>
                <a:gd name="T22" fmla="*/ 0 w 21276"/>
                <a:gd name="T23" fmla="*/ 0 h 21600"/>
                <a:gd name="T24" fmla="*/ 0 w 21276"/>
                <a:gd name="T25" fmla="*/ 0 h 21600"/>
                <a:gd name="T26" fmla="*/ 0 w 21276"/>
                <a:gd name="T27" fmla="*/ 0 h 21600"/>
                <a:gd name="T28" fmla="*/ 0 w 21276"/>
                <a:gd name="T29" fmla="*/ 0 h 21600"/>
                <a:gd name="T30" fmla="*/ 0 w 21276"/>
                <a:gd name="T31" fmla="*/ 0 h 21600"/>
                <a:gd name="T32" fmla="*/ 0 w 21276"/>
                <a:gd name="T33" fmla="*/ 0 h 21600"/>
                <a:gd name="T34" fmla="*/ 0 w 21276"/>
                <a:gd name="T35" fmla="*/ 0 h 21600"/>
                <a:gd name="T36" fmla="*/ 0 w 21276"/>
                <a:gd name="T37" fmla="*/ 0 h 21600"/>
                <a:gd name="T38" fmla="*/ 0 w 21276"/>
                <a:gd name="T39" fmla="*/ 0 h 21600"/>
                <a:gd name="T40" fmla="*/ 0 w 21276"/>
                <a:gd name="T41" fmla="*/ 0 h 21600"/>
                <a:gd name="T42" fmla="*/ 0 w 21276"/>
                <a:gd name="T43" fmla="*/ 0 h 21600"/>
                <a:gd name="T44" fmla="*/ 0 w 21276"/>
                <a:gd name="T45" fmla="*/ 0 h 21600"/>
                <a:gd name="T46" fmla="*/ 0 w 21276"/>
                <a:gd name="T47" fmla="*/ 0 h 21600"/>
                <a:gd name="T48" fmla="*/ 0 w 21276"/>
                <a:gd name="T49" fmla="*/ 0 h 21600"/>
                <a:gd name="T50" fmla="*/ 0 w 21276"/>
                <a:gd name="T51" fmla="*/ 0 h 21600"/>
                <a:gd name="T52" fmla="*/ 0 w 21276"/>
                <a:gd name="T53" fmla="*/ 0 h 21600"/>
                <a:gd name="T54" fmla="*/ 0 w 21276"/>
                <a:gd name="T55" fmla="*/ 0 h 21600"/>
                <a:gd name="T56" fmla="*/ 0 w 21276"/>
                <a:gd name="T57" fmla="*/ 0 h 21600"/>
                <a:gd name="T58" fmla="*/ 0 w 21276"/>
                <a:gd name="T59" fmla="*/ 0 h 21600"/>
                <a:gd name="T60" fmla="*/ 0 w 21276"/>
                <a:gd name="T61" fmla="*/ 0 h 21600"/>
                <a:gd name="T62" fmla="*/ 0 w 21276"/>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276" h="2160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endParaRPr lang="ko-KR" altLang="en-US"/>
            </a:p>
          </p:txBody>
        </p:sp>
      </p:grpSp>
      <p:sp>
        <p:nvSpPr>
          <p:cNvPr id="68614" name="Rectangle 19">
            <a:extLst>
              <a:ext uri="{FF2B5EF4-FFF2-40B4-BE49-F238E27FC236}">
                <a16:creationId xmlns:a16="http://schemas.microsoft.com/office/drawing/2014/main" id="{D772D523-417E-4083-BEA7-36DF3B26C564}"/>
              </a:ext>
            </a:extLst>
          </p:cNvPr>
          <p:cNvSpPr>
            <a:spLocks/>
          </p:cNvSpPr>
          <p:nvPr/>
        </p:nvSpPr>
        <p:spPr bwMode="auto">
          <a:xfrm>
            <a:off x="1270000" y="4638675"/>
            <a:ext cx="16383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b"/>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130000"/>
              </a:lnSpc>
            </a:pPr>
            <a:r>
              <a:rPr lang="en-US" altLang="ko-KR" sz="1100">
                <a:solidFill>
                  <a:schemeClr val="bg1"/>
                </a:solidFill>
                <a:latin typeface="Arial Unicode MS" pitchFamily="50" charset="-127"/>
                <a:ea typeface="Arial Unicode MS" pitchFamily="50" charset="-127"/>
                <a:sym typeface="Open Sans"/>
              </a:rPr>
              <a:t>Lorem ipsum dolor sit amet kuah tuhee jampue pisang wak ta lawok lawuk hayeu that lagee</a:t>
            </a:r>
          </a:p>
        </p:txBody>
      </p:sp>
      <p:sp>
        <p:nvSpPr>
          <p:cNvPr id="68615" name="Rectangle 20">
            <a:extLst>
              <a:ext uri="{FF2B5EF4-FFF2-40B4-BE49-F238E27FC236}">
                <a16:creationId xmlns:a16="http://schemas.microsoft.com/office/drawing/2014/main" id="{77622F2F-1605-406F-9C87-95383A16E7AD}"/>
              </a:ext>
            </a:extLst>
          </p:cNvPr>
          <p:cNvSpPr>
            <a:spLocks/>
          </p:cNvSpPr>
          <p:nvPr/>
        </p:nvSpPr>
        <p:spPr bwMode="auto">
          <a:xfrm>
            <a:off x="1303338" y="4189413"/>
            <a:ext cx="16859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100">
                <a:solidFill>
                  <a:schemeClr val="bg1"/>
                </a:solidFill>
                <a:latin typeface="Arial Unicode MS" pitchFamily="50" charset="-127"/>
                <a:ea typeface="Arial Unicode MS" pitchFamily="50" charset="-127"/>
                <a:sym typeface="Open Sans Light"/>
              </a:rPr>
              <a:t>Female User</a:t>
            </a:r>
          </a:p>
        </p:txBody>
      </p:sp>
      <p:graphicFrame>
        <p:nvGraphicFramePr>
          <p:cNvPr id="68616" name="Chart 2">
            <a:extLst>
              <a:ext uri="{FF2B5EF4-FFF2-40B4-BE49-F238E27FC236}">
                <a16:creationId xmlns:a16="http://schemas.microsoft.com/office/drawing/2014/main" id="{6D0D029D-C759-49DE-9156-DF3F3E309F8C}"/>
              </a:ext>
            </a:extLst>
          </p:cNvPr>
          <p:cNvGraphicFramePr>
            <a:graphicFrameLocks/>
          </p:cNvGraphicFramePr>
          <p:nvPr/>
        </p:nvGraphicFramePr>
        <p:xfrm>
          <a:off x="3187700" y="2039938"/>
          <a:ext cx="5432425" cy="3813175"/>
        </p:xfrm>
        <a:graphic>
          <a:graphicData uri="http://schemas.openxmlformats.org/presentationml/2006/ole">
            <mc:AlternateContent xmlns:mc="http://schemas.openxmlformats.org/markup-compatibility/2006">
              <mc:Choice xmlns:v="urn:schemas-microsoft-com:vml" Requires="v">
                <p:oleObj spid="_x0000_s68623" name="차트" r:id="rId3" imgW="5429132" imgH="3809970" progId="Excel.Chart.8">
                  <p:embed/>
                </p:oleObj>
              </mc:Choice>
              <mc:Fallback>
                <p:oleObj name="차트" r:id="rId3" imgW="5429132" imgH="3809970" progId="Excel.Chart.8">
                  <p:embed/>
                  <p:pic>
                    <p:nvPicPr>
                      <p:cNvPr id="0" name="Char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700" y="2039938"/>
                        <a:ext cx="5432425"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직사각형 17">
            <a:extLst>
              <a:ext uri="{FF2B5EF4-FFF2-40B4-BE49-F238E27FC236}">
                <a16:creationId xmlns:a16="http://schemas.microsoft.com/office/drawing/2014/main" id="{3927A375-3190-4E7F-B411-0D0265D42CF8}"/>
              </a:ext>
            </a:extLst>
          </p:cNvPr>
          <p:cNvSpPr/>
          <p:nvPr/>
        </p:nvSpPr>
        <p:spPr bwMode="auto">
          <a:xfrm>
            <a:off x="544117" y="387080"/>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9" name="Rectangle 8">
            <a:extLst>
              <a:ext uri="{FF2B5EF4-FFF2-40B4-BE49-F238E27FC236}">
                <a16:creationId xmlns:a16="http://schemas.microsoft.com/office/drawing/2014/main" id="{32706A55-F304-46CC-A883-4B4A3D3E0485}"/>
              </a:ext>
            </a:extLst>
          </p:cNvPr>
          <p:cNvSpPr>
            <a:spLocks/>
          </p:cNvSpPr>
          <p:nvPr/>
        </p:nvSpPr>
        <p:spPr bwMode="auto">
          <a:xfrm>
            <a:off x="636588" y="97155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500"/>
                            </p:stCondLst>
                            <p:childTnLst>
                              <p:par>
                                <p:cTn id="21" presetID="55" presetClass="entr" presetSubtype="0" fill="hold" grpId="0" nodeType="afterEffect">
                                  <p:stCondLst>
                                    <p:cond delay="0"/>
                                  </p:stCondLst>
                                  <p:iterate type="wd">
                                    <p:tmPct val="10000"/>
                                  </p:iterate>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strVal val="#ppt_w*0.70"/>
                                          </p:val>
                                        </p:tav>
                                        <p:tav tm="100000">
                                          <p:val>
                                            <p:strVal val="#ppt_w"/>
                                          </p:val>
                                        </p:tav>
                                      </p:tavLst>
                                    </p:anim>
                                    <p:anim calcmode="lin" valueType="num">
                                      <p:cBhvr>
                                        <p:cTn id="24" dur="500" fill="hold"/>
                                        <p:tgtEl>
                                          <p:spTgt spid="19"/>
                                        </p:tgtEl>
                                        <p:attrNameLst>
                                          <p:attrName>ppt_h</p:attrName>
                                        </p:attrNameLst>
                                      </p:cBhvr>
                                      <p:tavLst>
                                        <p:tav tm="0">
                                          <p:val>
                                            <p:strVal val="#ppt_h"/>
                                          </p:val>
                                        </p:tav>
                                        <p:tav tm="100000">
                                          <p:val>
                                            <p:strVal val="#ppt_h"/>
                                          </p:val>
                                        </p:tav>
                                      </p:tavLst>
                                    </p:anim>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30">
            <a:extLst>
              <a:ext uri="{FF2B5EF4-FFF2-40B4-BE49-F238E27FC236}">
                <a16:creationId xmlns:a16="http://schemas.microsoft.com/office/drawing/2014/main" id="{5070F7E6-B9A1-4C3D-8311-3C3237EFB6EB}"/>
              </a:ext>
            </a:extLst>
          </p:cNvPr>
          <p:cNvGrpSpPr>
            <a:grpSpLocks/>
          </p:cNvGrpSpPr>
          <p:nvPr/>
        </p:nvGrpSpPr>
        <p:grpSpPr bwMode="auto">
          <a:xfrm>
            <a:off x="5238674" y="1888577"/>
            <a:ext cx="1186854" cy="1189037"/>
            <a:chOff x="0" y="438"/>
            <a:chExt cx="1992" cy="1498"/>
          </a:xfrm>
          <a:solidFill>
            <a:srgbClr val="27869F"/>
          </a:solidFill>
        </p:grpSpPr>
        <p:sp>
          <p:nvSpPr>
            <p:cNvPr id="11" name="Rectangle 25">
              <a:extLst>
                <a:ext uri="{FF2B5EF4-FFF2-40B4-BE49-F238E27FC236}">
                  <a16:creationId xmlns:a16="http://schemas.microsoft.com/office/drawing/2014/main" id="{D7576E9E-5623-4CF9-8D9F-0A1BE71CE401}"/>
                </a:ext>
              </a:extLst>
            </p:cNvPr>
            <p:cNvSpPr>
              <a:spLocks/>
            </p:cNvSpPr>
            <p:nvPr/>
          </p:nvSpPr>
          <p:spPr bwMode="auto">
            <a:xfrm>
              <a:off x="0" y="438"/>
              <a:ext cx="1992" cy="1498"/>
            </a:xfrm>
            <a:prstGeom prst="rect">
              <a:avLst/>
            </a:prstGeom>
            <a:solidFill>
              <a:srgbClr val="6B8C9C"/>
            </a:solidFill>
            <a:ln w="9525">
              <a:solidFill>
                <a:schemeClr val="bg1"/>
              </a:solidFill>
              <a:round/>
              <a:headEnd/>
              <a:tailEnd/>
            </a:ln>
          </p:spPr>
          <p:txBody>
            <a:bodyPr lIns="0" tIns="0" rIns="0" bIns="0"/>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dirty="0"/>
            </a:p>
          </p:txBody>
        </p:sp>
        <p:sp>
          <p:nvSpPr>
            <p:cNvPr id="12" name="AutoShape 28">
              <a:extLst>
                <a:ext uri="{FF2B5EF4-FFF2-40B4-BE49-F238E27FC236}">
                  <a16:creationId xmlns:a16="http://schemas.microsoft.com/office/drawing/2014/main" id="{926C25AF-9E9D-4F63-817E-2328AB396ACB}"/>
                </a:ext>
              </a:extLst>
            </p:cNvPr>
            <p:cNvSpPr>
              <a:spLocks/>
            </p:cNvSpPr>
            <p:nvPr/>
          </p:nvSpPr>
          <p:spPr bwMode="auto">
            <a:xfrm>
              <a:off x="716" y="741"/>
              <a:ext cx="542" cy="390"/>
            </a:xfrm>
            <a:custGeom>
              <a:avLst/>
              <a:gdLst>
                <a:gd name="T0" fmla="*/ 4 w 21600"/>
                <a:gd name="T1" fmla="*/ 0 h 21600"/>
                <a:gd name="T2" fmla="*/ 6 w 21600"/>
                <a:gd name="T3" fmla="*/ 0 h 21600"/>
                <a:gd name="T4" fmla="*/ 6 w 21600"/>
                <a:gd name="T5" fmla="*/ 0 h 21600"/>
                <a:gd name="T6" fmla="*/ 4 w 21600"/>
                <a:gd name="T7" fmla="*/ 0 h 21600"/>
                <a:gd name="T8" fmla="*/ 4 w 21600"/>
                <a:gd name="T9" fmla="*/ 0 h 21600"/>
                <a:gd name="T10" fmla="*/ 6 w 21600"/>
                <a:gd name="T11" fmla="*/ 0 h 21600"/>
                <a:gd name="T12" fmla="*/ 6 w 21600"/>
                <a:gd name="T13" fmla="*/ 0 h 21600"/>
                <a:gd name="T14" fmla="*/ 3 w 21600"/>
                <a:gd name="T15" fmla="*/ 0 h 21600"/>
                <a:gd name="T16" fmla="*/ 3 w 21600"/>
                <a:gd name="T17" fmla="*/ 0 h 21600"/>
                <a:gd name="T18" fmla="*/ 0 w 21600"/>
                <a:gd name="T19" fmla="*/ 0 h 21600"/>
                <a:gd name="T20" fmla="*/ 0 w 21600"/>
                <a:gd name="T21" fmla="*/ 1 h 21600"/>
                <a:gd name="T22" fmla="*/ 0 w 21600"/>
                <a:gd name="T23" fmla="*/ 1 h 21600"/>
                <a:gd name="T24" fmla="*/ 3 w 21600"/>
                <a:gd name="T25" fmla="*/ 1 h 21600"/>
                <a:gd name="T26" fmla="*/ 4 w 21600"/>
                <a:gd name="T27" fmla="*/ 1 h 21600"/>
                <a:gd name="T28" fmla="*/ 4 w 21600"/>
                <a:gd name="T29" fmla="*/ 1 h 21600"/>
                <a:gd name="T30" fmla="*/ 6 w 21600"/>
                <a:gd name="T31" fmla="*/ 1 h 21600"/>
                <a:gd name="T32" fmla="*/ 6 w 21600"/>
                <a:gd name="T33" fmla="*/ 1 h 21600"/>
                <a:gd name="T34" fmla="*/ 6 w 21600"/>
                <a:gd name="T35" fmla="*/ 1 h 21600"/>
                <a:gd name="T36" fmla="*/ 9 w 21600"/>
                <a:gd name="T37" fmla="*/ 1 h 21600"/>
                <a:gd name="T38" fmla="*/ 10 w 21600"/>
                <a:gd name="T39" fmla="*/ 1 h 21600"/>
                <a:gd name="T40" fmla="*/ 10 w 21600"/>
                <a:gd name="T41" fmla="*/ 0 h 21600"/>
                <a:gd name="T42" fmla="*/ 6 w 21600"/>
                <a:gd name="T43" fmla="*/ 0 h 21600"/>
                <a:gd name="T44" fmla="*/ 6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8549" y="1879"/>
                  </a:moveTo>
                  <a:lnTo>
                    <a:pt x="13050" y="1879"/>
                  </a:lnTo>
                  <a:lnTo>
                    <a:pt x="13050" y="4697"/>
                  </a:lnTo>
                  <a:lnTo>
                    <a:pt x="8549" y="4697"/>
                  </a:lnTo>
                  <a:cubicBezTo>
                    <a:pt x="8549" y="4697"/>
                    <a:pt x="8549" y="1879"/>
                    <a:pt x="8549" y="1879"/>
                  </a:cubicBezTo>
                  <a:close/>
                  <a:moveTo>
                    <a:pt x="13951" y="4697"/>
                  </a:moveTo>
                  <a:lnTo>
                    <a:pt x="13951" y="0"/>
                  </a:lnTo>
                  <a:lnTo>
                    <a:pt x="7649" y="0"/>
                  </a:lnTo>
                  <a:lnTo>
                    <a:pt x="7649" y="4697"/>
                  </a:lnTo>
                  <a:lnTo>
                    <a:pt x="0" y="4697"/>
                  </a:lnTo>
                  <a:lnTo>
                    <a:pt x="0" y="21600"/>
                  </a:lnTo>
                  <a:lnTo>
                    <a:pt x="900" y="21600"/>
                  </a:lnTo>
                  <a:lnTo>
                    <a:pt x="7649" y="21600"/>
                  </a:lnTo>
                  <a:lnTo>
                    <a:pt x="8549" y="21600"/>
                  </a:lnTo>
                  <a:lnTo>
                    <a:pt x="8549" y="19724"/>
                  </a:lnTo>
                  <a:lnTo>
                    <a:pt x="13050" y="19724"/>
                  </a:lnTo>
                  <a:lnTo>
                    <a:pt x="13050" y="21600"/>
                  </a:lnTo>
                  <a:lnTo>
                    <a:pt x="13951" y="21600"/>
                  </a:lnTo>
                  <a:lnTo>
                    <a:pt x="20700" y="21600"/>
                  </a:lnTo>
                  <a:lnTo>
                    <a:pt x="21600" y="21600"/>
                  </a:lnTo>
                  <a:lnTo>
                    <a:pt x="21600" y="4697"/>
                  </a:lnTo>
                  <a:cubicBezTo>
                    <a:pt x="21600" y="4697"/>
                    <a:pt x="13951" y="4697"/>
                    <a:pt x="13951" y="4697"/>
                  </a:cubicBezTo>
                  <a:close/>
                  <a:moveTo>
                    <a:pt x="13951" y="4697"/>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solidFill>
                  <a:schemeClr val="bg1"/>
                </a:solidFill>
              </a:endParaRPr>
            </a:p>
          </p:txBody>
        </p:sp>
      </p:grpSp>
      <p:sp>
        <p:nvSpPr>
          <p:cNvPr id="69635" name="Line 7">
            <a:extLst>
              <a:ext uri="{FF2B5EF4-FFF2-40B4-BE49-F238E27FC236}">
                <a16:creationId xmlns:a16="http://schemas.microsoft.com/office/drawing/2014/main" id="{2FDF7A0A-0283-49C9-86A9-D224EE01218A}"/>
              </a:ext>
            </a:extLst>
          </p:cNvPr>
          <p:cNvSpPr>
            <a:spLocks noChangeShapeType="1"/>
          </p:cNvSpPr>
          <p:nvPr/>
        </p:nvSpPr>
        <p:spPr bwMode="auto">
          <a:xfrm rot="10800000" flipH="1">
            <a:off x="4124325" y="2857500"/>
            <a:ext cx="895350" cy="803275"/>
          </a:xfrm>
          <a:prstGeom prst="line">
            <a:avLst/>
          </a:prstGeom>
          <a:noFill/>
          <a:ln w="31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ko-KR" altLang="en-US"/>
          </a:p>
        </p:txBody>
      </p:sp>
      <p:sp>
        <p:nvSpPr>
          <p:cNvPr id="69636" name="Line 8">
            <a:extLst>
              <a:ext uri="{FF2B5EF4-FFF2-40B4-BE49-F238E27FC236}">
                <a16:creationId xmlns:a16="http://schemas.microsoft.com/office/drawing/2014/main" id="{116FDED4-147D-4C9A-A11D-4ADB507E7F54}"/>
              </a:ext>
            </a:extLst>
          </p:cNvPr>
          <p:cNvSpPr>
            <a:spLocks noChangeShapeType="1"/>
          </p:cNvSpPr>
          <p:nvPr/>
        </p:nvSpPr>
        <p:spPr bwMode="auto">
          <a:xfrm>
            <a:off x="4125913" y="3656013"/>
            <a:ext cx="898525" cy="0"/>
          </a:xfrm>
          <a:prstGeom prst="line">
            <a:avLst/>
          </a:prstGeom>
          <a:noFill/>
          <a:ln w="31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ko-KR" altLang="en-US"/>
          </a:p>
        </p:txBody>
      </p:sp>
      <p:sp>
        <p:nvSpPr>
          <p:cNvPr id="69637" name="Line 9">
            <a:extLst>
              <a:ext uri="{FF2B5EF4-FFF2-40B4-BE49-F238E27FC236}">
                <a16:creationId xmlns:a16="http://schemas.microsoft.com/office/drawing/2014/main" id="{A14724F5-C244-4717-B5C0-9A17F7FE4FDE}"/>
              </a:ext>
            </a:extLst>
          </p:cNvPr>
          <p:cNvSpPr>
            <a:spLocks noChangeShapeType="1"/>
          </p:cNvSpPr>
          <p:nvPr/>
        </p:nvSpPr>
        <p:spPr bwMode="auto">
          <a:xfrm>
            <a:off x="4124325" y="3651250"/>
            <a:ext cx="890588" cy="800100"/>
          </a:xfrm>
          <a:prstGeom prst="line">
            <a:avLst/>
          </a:prstGeom>
          <a:noFill/>
          <a:ln w="31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lIns="0" tIns="0" rIns="0" bIns="0"/>
          <a:lstStyle/>
          <a:p>
            <a:endParaRPr lang="ko-KR" altLang="en-US"/>
          </a:p>
        </p:txBody>
      </p:sp>
      <p:grpSp>
        <p:nvGrpSpPr>
          <p:cNvPr id="16" name="Group 20">
            <a:extLst>
              <a:ext uri="{FF2B5EF4-FFF2-40B4-BE49-F238E27FC236}">
                <a16:creationId xmlns:a16="http://schemas.microsoft.com/office/drawing/2014/main" id="{40B74B53-B7E2-4AC2-A5B2-20FF7BD048CB}"/>
              </a:ext>
            </a:extLst>
          </p:cNvPr>
          <p:cNvGrpSpPr>
            <a:grpSpLocks/>
          </p:cNvGrpSpPr>
          <p:nvPr/>
        </p:nvGrpSpPr>
        <p:grpSpPr bwMode="auto">
          <a:xfrm>
            <a:off x="5238674" y="3070224"/>
            <a:ext cx="1186854" cy="1189037"/>
            <a:chOff x="1" y="158"/>
            <a:chExt cx="1992" cy="1498"/>
          </a:xfrm>
          <a:solidFill>
            <a:srgbClr val="2C9EC2"/>
          </a:solidFill>
        </p:grpSpPr>
        <p:sp>
          <p:nvSpPr>
            <p:cNvPr id="17" name="Rectangle 14">
              <a:extLst>
                <a:ext uri="{FF2B5EF4-FFF2-40B4-BE49-F238E27FC236}">
                  <a16:creationId xmlns:a16="http://schemas.microsoft.com/office/drawing/2014/main" id="{E44D8FAA-5D90-4CA5-968A-6DAA577C9BC5}"/>
                </a:ext>
              </a:extLst>
            </p:cNvPr>
            <p:cNvSpPr>
              <a:spLocks/>
            </p:cNvSpPr>
            <p:nvPr/>
          </p:nvSpPr>
          <p:spPr bwMode="auto">
            <a:xfrm>
              <a:off x="1" y="158"/>
              <a:ext cx="1992" cy="1498"/>
            </a:xfrm>
            <a:prstGeom prst="rect">
              <a:avLst/>
            </a:prstGeom>
            <a:solidFill>
              <a:srgbClr val="86C8CE"/>
            </a:solidFill>
            <a:ln w="9525">
              <a:solidFill>
                <a:schemeClr val="bg1"/>
              </a:solidFill>
              <a:round/>
              <a:headEnd/>
              <a:tailEnd/>
            </a:ln>
          </p:spPr>
          <p:txBody>
            <a:bodyPr lIns="0" tIns="0" rIns="0" bIns="0"/>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dirty="0"/>
            </a:p>
          </p:txBody>
        </p:sp>
        <p:grpSp>
          <p:nvGrpSpPr>
            <p:cNvPr id="18" name="Group 19">
              <a:extLst>
                <a:ext uri="{FF2B5EF4-FFF2-40B4-BE49-F238E27FC236}">
                  <a16:creationId xmlns:a16="http://schemas.microsoft.com/office/drawing/2014/main" id="{64F79DC5-DC91-480F-B3F3-D2146C2A6C8F}"/>
                </a:ext>
              </a:extLst>
            </p:cNvPr>
            <p:cNvGrpSpPr>
              <a:grpSpLocks/>
            </p:cNvGrpSpPr>
            <p:nvPr/>
          </p:nvGrpSpPr>
          <p:grpSpPr bwMode="auto">
            <a:xfrm>
              <a:off x="769" y="613"/>
              <a:ext cx="456" cy="255"/>
              <a:chOff x="9" y="93"/>
              <a:chExt cx="456" cy="255"/>
            </a:xfrm>
            <a:grpFill/>
          </p:grpSpPr>
          <p:sp>
            <p:nvSpPr>
              <p:cNvPr id="19" name="AutoShape 16">
                <a:extLst>
                  <a:ext uri="{FF2B5EF4-FFF2-40B4-BE49-F238E27FC236}">
                    <a16:creationId xmlns:a16="http://schemas.microsoft.com/office/drawing/2014/main" id="{382CA49D-8891-4AAD-A854-12CD7D8C45CA}"/>
                  </a:ext>
                </a:extLst>
              </p:cNvPr>
              <p:cNvSpPr>
                <a:spLocks/>
              </p:cNvSpPr>
              <p:nvPr/>
            </p:nvSpPr>
            <p:spPr bwMode="auto">
              <a:xfrm>
                <a:off x="112" y="93"/>
                <a:ext cx="245" cy="70"/>
              </a:xfrm>
              <a:custGeom>
                <a:avLst/>
                <a:gdLst>
                  <a:gd name="T0" fmla="*/ 3 w 21600"/>
                  <a:gd name="T1" fmla="*/ 0 h 21600"/>
                  <a:gd name="T2" fmla="*/ 0 w 21600"/>
                  <a:gd name="T3" fmla="*/ 0 h 21600"/>
                  <a:gd name="T4" fmla="*/ 0 w 21600"/>
                  <a:gd name="T5" fmla="*/ 0 h 21600"/>
                  <a:gd name="T6" fmla="*/ 3 w 21600"/>
                  <a:gd name="T7" fmla="*/ 0 h 21600"/>
                  <a:gd name="T8" fmla="*/ 3 w 21600"/>
                  <a:gd name="T9" fmla="*/ 0 h 21600"/>
                  <a:gd name="T10" fmla="*/ 3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sp>
            <p:nvSpPr>
              <p:cNvPr id="21" name="AutoShape 18">
                <a:extLst>
                  <a:ext uri="{FF2B5EF4-FFF2-40B4-BE49-F238E27FC236}">
                    <a16:creationId xmlns:a16="http://schemas.microsoft.com/office/drawing/2014/main" id="{3E1F2F62-44BB-4D2C-971B-746B755D31E8}"/>
                  </a:ext>
                </a:extLst>
              </p:cNvPr>
              <p:cNvSpPr>
                <a:spLocks/>
              </p:cNvSpPr>
              <p:nvPr/>
            </p:nvSpPr>
            <p:spPr bwMode="auto">
              <a:xfrm>
                <a:off x="9" y="175"/>
                <a:ext cx="456" cy="173"/>
              </a:xfrm>
              <a:custGeom>
                <a:avLst/>
                <a:gdLst>
                  <a:gd name="T0" fmla="*/ 3 w 21600"/>
                  <a:gd name="T1" fmla="*/ 1 h 21600"/>
                  <a:gd name="T2" fmla="*/ 3 w 21600"/>
                  <a:gd name="T3" fmla="*/ 1 h 21600"/>
                  <a:gd name="T4" fmla="*/ 3 w 21600"/>
                  <a:gd name="T5" fmla="*/ 1 h 21600"/>
                  <a:gd name="T6" fmla="*/ 3 w 21600"/>
                  <a:gd name="T7" fmla="*/ 1 h 21600"/>
                  <a:gd name="T8" fmla="*/ 3 w 21600"/>
                  <a:gd name="T9" fmla="*/ 1 h 21600"/>
                  <a:gd name="T10" fmla="*/ 2 w 21600"/>
                  <a:gd name="T11" fmla="*/ 1 h 21600"/>
                  <a:gd name="T12" fmla="*/ 1 w 21600"/>
                  <a:gd name="T13" fmla="*/ 1 h 21600"/>
                  <a:gd name="T14" fmla="*/ 2 w 21600"/>
                  <a:gd name="T15" fmla="*/ 1 h 21600"/>
                  <a:gd name="T16" fmla="*/ 2 w 21600"/>
                  <a:gd name="T17" fmla="*/ 1 h 21600"/>
                  <a:gd name="T18" fmla="*/ 2 w 21600"/>
                  <a:gd name="T19" fmla="*/ 1 h 21600"/>
                  <a:gd name="T20" fmla="*/ 9 w 21600"/>
                  <a:gd name="T21" fmla="*/ 0 h 21600"/>
                  <a:gd name="T22" fmla="*/ 9 w 21600"/>
                  <a:gd name="T23" fmla="*/ 0 h 21600"/>
                  <a:gd name="T24" fmla="*/ 7 w 21600"/>
                  <a:gd name="T25" fmla="*/ 0 h 21600"/>
                  <a:gd name="T26" fmla="*/ 2 w 21600"/>
                  <a:gd name="T27" fmla="*/ 0 h 21600"/>
                  <a:gd name="T28" fmla="*/ 2 w 21600"/>
                  <a:gd name="T29" fmla="*/ 0 h 21600"/>
                  <a:gd name="T30" fmla="*/ 0 w 21600"/>
                  <a:gd name="T31" fmla="*/ 0 h 21600"/>
                  <a:gd name="T32" fmla="*/ 0 w 21600"/>
                  <a:gd name="T33" fmla="*/ 0 h 21600"/>
                  <a:gd name="T34" fmla="*/ 0 w 21600"/>
                  <a:gd name="T35" fmla="*/ 2 h 21600"/>
                  <a:gd name="T36" fmla="*/ 0 w 21600"/>
                  <a:gd name="T37" fmla="*/ 2 h 21600"/>
                  <a:gd name="T38" fmla="*/ 2 w 21600"/>
                  <a:gd name="T39" fmla="*/ 2 h 21600"/>
                  <a:gd name="T40" fmla="*/ 2 w 21600"/>
                  <a:gd name="T41" fmla="*/ 1 h 21600"/>
                  <a:gd name="T42" fmla="*/ 2 w 21600"/>
                  <a:gd name="T43" fmla="*/ 1 h 21600"/>
                  <a:gd name="T44" fmla="*/ 3 w 21600"/>
                  <a:gd name="T45" fmla="*/ 1 h 21600"/>
                  <a:gd name="T46" fmla="*/ 7 w 21600"/>
                  <a:gd name="T47" fmla="*/ 1 h 21600"/>
                  <a:gd name="T48" fmla="*/ 7 w 21600"/>
                  <a:gd name="T49" fmla="*/ 1 h 21600"/>
                  <a:gd name="T50" fmla="*/ 7 w 21600"/>
                  <a:gd name="T51" fmla="*/ 1 h 21600"/>
                  <a:gd name="T52" fmla="*/ 7 w 21600"/>
                  <a:gd name="T53" fmla="*/ 2 h 21600"/>
                  <a:gd name="T54" fmla="*/ 9 w 21600"/>
                  <a:gd name="T55" fmla="*/ 2 h 21600"/>
                  <a:gd name="T56" fmla="*/ 10 w 21600"/>
                  <a:gd name="T57" fmla="*/ 2 h 21600"/>
                  <a:gd name="T58" fmla="*/ 10 w 21600"/>
                  <a:gd name="T59" fmla="*/ 0 h 21600"/>
                  <a:gd name="T60" fmla="*/ 9 w 21600"/>
                  <a:gd name="T61" fmla="*/ 0 h 21600"/>
                  <a:gd name="T62" fmla="*/ 9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6646" y="8101"/>
                    </a:moveTo>
                    <a:cubicBezTo>
                      <a:pt x="6186" y="8101"/>
                      <a:pt x="5815" y="7497"/>
                      <a:pt x="5815" y="6751"/>
                    </a:cubicBezTo>
                    <a:cubicBezTo>
                      <a:pt x="5815" y="6005"/>
                      <a:pt x="6186" y="5401"/>
                      <a:pt x="6646" y="5401"/>
                    </a:cubicBezTo>
                    <a:cubicBezTo>
                      <a:pt x="7105" y="5401"/>
                      <a:pt x="7476" y="6005"/>
                      <a:pt x="7476" y="6751"/>
                    </a:cubicBezTo>
                    <a:cubicBezTo>
                      <a:pt x="7476" y="7497"/>
                      <a:pt x="7105" y="8101"/>
                      <a:pt x="6646" y="8101"/>
                    </a:cubicBezTo>
                    <a:close/>
                    <a:moveTo>
                      <a:pt x="4154" y="8101"/>
                    </a:moveTo>
                    <a:cubicBezTo>
                      <a:pt x="3695" y="8101"/>
                      <a:pt x="3323" y="7497"/>
                      <a:pt x="3323" y="6751"/>
                    </a:cubicBezTo>
                    <a:cubicBezTo>
                      <a:pt x="3323" y="6005"/>
                      <a:pt x="3695" y="5401"/>
                      <a:pt x="4154" y="5401"/>
                    </a:cubicBezTo>
                    <a:cubicBezTo>
                      <a:pt x="4612" y="5401"/>
                      <a:pt x="4984" y="6005"/>
                      <a:pt x="4984" y="6751"/>
                    </a:cubicBezTo>
                    <a:cubicBezTo>
                      <a:pt x="4984" y="7497"/>
                      <a:pt x="4612" y="8101"/>
                      <a:pt x="4154" y="8101"/>
                    </a:cubicBezTo>
                    <a:close/>
                    <a:moveTo>
                      <a:pt x="21185" y="0"/>
                    </a:moveTo>
                    <a:lnTo>
                      <a:pt x="19833" y="0"/>
                    </a:lnTo>
                    <a:lnTo>
                      <a:pt x="16616" y="0"/>
                    </a:lnTo>
                    <a:lnTo>
                      <a:pt x="4984" y="0"/>
                    </a:lnTo>
                    <a:lnTo>
                      <a:pt x="4154" y="0"/>
                    </a:lnTo>
                    <a:lnTo>
                      <a:pt x="415" y="0"/>
                    </a:lnTo>
                    <a:cubicBezTo>
                      <a:pt x="185" y="0"/>
                      <a:pt x="0" y="302"/>
                      <a:pt x="0" y="675"/>
                    </a:cubicBezTo>
                    <a:lnTo>
                      <a:pt x="0" y="20925"/>
                    </a:lnTo>
                    <a:cubicBezTo>
                      <a:pt x="0" y="21299"/>
                      <a:pt x="185" y="21600"/>
                      <a:pt x="415" y="21600"/>
                    </a:cubicBezTo>
                    <a:lnTo>
                      <a:pt x="4984" y="21600"/>
                    </a:lnTo>
                    <a:lnTo>
                      <a:pt x="4984" y="13500"/>
                    </a:lnTo>
                    <a:lnTo>
                      <a:pt x="4984" y="12152"/>
                    </a:lnTo>
                    <a:lnTo>
                      <a:pt x="5815" y="12152"/>
                    </a:lnTo>
                    <a:lnTo>
                      <a:pt x="15785" y="12152"/>
                    </a:lnTo>
                    <a:lnTo>
                      <a:pt x="16616" y="12152"/>
                    </a:lnTo>
                    <a:lnTo>
                      <a:pt x="16616" y="13500"/>
                    </a:lnTo>
                    <a:lnTo>
                      <a:pt x="16616" y="21600"/>
                    </a:lnTo>
                    <a:lnTo>
                      <a:pt x="21185" y="21600"/>
                    </a:lnTo>
                    <a:cubicBezTo>
                      <a:pt x="21413" y="21600"/>
                      <a:pt x="21600" y="21299"/>
                      <a:pt x="21600" y="20925"/>
                    </a:cubicBezTo>
                    <a:lnTo>
                      <a:pt x="21600" y="675"/>
                    </a:lnTo>
                    <a:cubicBezTo>
                      <a:pt x="21600" y="302"/>
                      <a:pt x="21413" y="0"/>
                      <a:pt x="21185" y="0"/>
                    </a:cubicBezTo>
                    <a:close/>
                    <a:moveTo>
                      <a:pt x="21185"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grpSp>
      </p:grpSp>
      <p:grpSp>
        <p:nvGrpSpPr>
          <p:cNvPr id="22" name="Group 24">
            <a:extLst>
              <a:ext uri="{FF2B5EF4-FFF2-40B4-BE49-F238E27FC236}">
                <a16:creationId xmlns:a16="http://schemas.microsoft.com/office/drawing/2014/main" id="{6A48295D-87D6-41D4-ACCF-EECC65407D11}"/>
              </a:ext>
            </a:extLst>
          </p:cNvPr>
          <p:cNvGrpSpPr>
            <a:grpSpLocks/>
          </p:cNvGrpSpPr>
          <p:nvPr/>
        </p:nvGrpSpPr>
        <p:grpSpPr bwMode="auto">
          <a:xfrm>
            <a:off x="5238078" y="4259261"/>
            <a:ext cx="1186854" cy="1189038"/>
            <a:chOff x="0" y="-128"/>
            <a:chExt cx="1992" cy="1498"/>
          </a:xfrm>
          <a:solidFill>
            <a:schemeClr val="bg1">
              <a:lumMod val="50000"/>
            </a:schemeClr>
          </a:solidFill>
        </p:grpSpPr>
        <p:sp>
          <p:nvSpPr>
            <p:cNvPr id="25" name="Rectangle 21">
              <a:extLst>
                <a:ext uri="{FF2B5EF4-FFF2-40B4-BE49-F238E27FC236}">
                  <a16:creationId xmlns:a16="http://schemas.microsoft.com/office/drawing/2014/main" id="{CF3F2A5B-0CD0-4EA4-8F3A-2E9ED1B3608D}"/>
                </a:ext>
              </a:extLst>
            </p:cNvPr>
            <p:cNvSpPr>
              <a:spLocks/>
            </p:cNvSpPr>
            <p:nvPr/>
          </p:nvSpPr>
          <p:spPr bwMode="auto">
            <a:xfrm>
              <a:off x="0" y="-128"/>
              <a:ext cx="1992" cy="1498"/>
            </a:xfrm>
            <a:prstGeom prst="rect">
              <a:avLst/>
            </a:prstGeom>
            <a:solidFill>
              <a:srgbClr val="919098"/>
            </a:solidFill>
            <a:ln w="9525">
              <a:solidFill>
                <a:schemeClr val="bg1"/>
              </a:solidFill>
              <a:round/>
              <a:headEnd/>
              <a:tailEnd/>
            </a:ln>
          </p:spPr>
          <p:txBody>
            <a:bodyPr lIns="0" tIns="0" rIns="0" bIns="0"/>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dirty="0"/>
            </a:p>
          </p:txBody>
        </p:sp>
        <p:sp>
          <p:nvSpPr>
            <p:cNvPr id="26" name="Rectangle 22">
              <a:extLst>
                <a:ext uri="{FF2B5EF4-FFF2-40B4-BE49-F238E27FC236}">
                  <a16:creationId xmlns:a16="http://schemas.microsoft.com/office/drawing/2014/main" id="{758AC98F-E4C1-449C-A7F1-25BD99A3631C}"/>
                </a:ext>
              </a:extLst>
            </p:cNvPr>
            <p:cNvSpPr>
              <a:spLocks/>
            </p:cNvSpPr>
            <p:nvPr/>
          </p:nvSpPr>
          <p:spPr bwMode="auto">
            <a:xfrm>
              <a:off x="51" y="746"/>
              <a:ext cx="1902" cy="416"/>
            </a:xfrm>
            <a:prstGeom prst="rect">
              <a:avLst/>
            </a:prstGeom>
            <a:noFill/>
            <a:ln>
              <a:noFill/>
            </a:ln>
            <a:extLs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r>
                <a:rPr lang="en-US" altLang="ko-KR" sz="1600" dirty="0">
                  <a:solidFill>
                    <a:srgbClr val="FFFFFF"/>
                  </a:solidFill>
                  <a:latin typeface="Calibri" panose="020F0502020204030204" pitchFamily="34" charset="0"/>
                  <a:sym typeface="Open Sans Light" pitchFamily="34" charset="0"/>
                </a:rPr>
                <a:t>Web Design</a:t>
              </a:r>
            </a:p>
          </p:txBody>
        </p:sp>
        <p:sp>
          <p:nvSpPr>
            <p:cNvPr id="27" name="AutoShape 23">
              <a:extLst>
                <a:ext uri="{FF2B5EF4-FFF2-40B4-BE49-F238E27FC236}">
                  <a16:creationId xmlns:a16="http://schemas.microsoft.com/office/drawing/2014/main" id="{E83D6B14-2765-4E19-83F7-08A731CE7BE2}"/>
                </a:ext>
              </a:extLst>
            </p:cNvPr>
            <p:cNvSpPr>
              <a:spLocks/>
            </p:cNvSpPr>
            <p:nvPr/>
          </p:nvSpPr>
          <p:spPr bwMode="auto">
            <a:xfrm>
              <a:off x="761" y="316"/>
              <a:ext cx="456" cy="326"/>
            </a:xfrm>
            <a:custGeom>
              <a:avLst/>
              <a:gdLst>
                <a:gd name="T0" fmla="*/ 5 w 21600"/>
                <a:gd name="T1" fmla="*/ 4 h 21600"/>
                <a:gd name="T2" fmla="*/ 3 w 21600"/>
                <a:gd name="T3" fmla="*/ 3 h 21600"/>
                <a:gd name="T4" fmla="*/ 5 w 21600"/>
                <a:gd name="T5" fmla="*/ 2 h 21600"/>
                <a:gd name="T6" fmla="*/ 6 w 21600"/>
                <a:gd name="T7" fmla="*/ 3 h 21600"/>
                <a:gd name="T8" fmla="*/ 5 w 21600"/>
                <a:gd name="T9" fmla="*/ 4 h 21600"/>
                <a:gd name="T10" fmla="*/ 10 w 21600"/>
                <a:gd name="T11" fmla="*/ 4 h 21600"/>
                <a:gd name="T12" fmla="*/ 10 w 21600"/>
                <a:gd name="T13" fmla="*/ 3 h 21600"/>
                <a:gd name="T14" fmla="*/ 9 w 21600"/>
                <a:gd name="T15" fmla="*/ 3 h 21600"/>
                <a:gd name="T16" fmla="*/ 8 w 21600"/>
                <a:gd name="T17" fmla="*/ 2 h 21600"/>
                <a:gd name="T18" fmla="*/ 9 w 21600"/>
                <a:gd name="T19" fmla="*/ 1 h 21600"/>
                <a:gd name="T20" fmla="*/ 8 w 21600"/>
                <a:gd name="T21" fmla="*/ 1 h 21600"/>
                <a:gd name="T22" fmla="*/ 7 w 21600"/>
                <a:gd name="T23" fmla="*/ 1 h 21600"/>
                <a:gd name="T24" fmla="*/ 6 w 21600"/>
                <a:gd name="T25" fmla="*/ 1 h 21600"/>
                <a:gd name="T26" fmla="*/ 6 w 21600"/>
                <a:gd name="T27" fmla="*/ 0 h 21600"/>
                <a:gd name="T28" fmla="*/ 4 w 21600"/>
                <a:gd name="T29" fmla="*/ 0 h 21600"/>
                <a:gd name="T30" fmla="*/ 4 w 21600"/>
                <a:gd name="T31" fmla="*/ 1 h 21600"/>
                <a:gd name="T32" fmla="*/ 3 w 21600"/>
                <a:gd name="T33" fmla="*/ 1 h 21600"/>
                <a:gd name="T34" fmla="*/ 2 w 21600"/>
                <a:gd name="T35" fmla="*/ 1 h 21600"/>
                <a:gd name="T36" fmla="*/ 1 w 21600"/>
                <a:gd name="T37" fmla="*/ 1 h 21600"/>
                <a:gd name="T38" fmla="*/ 1 w 21600"/>
                <a:gd name="T39" fmla="*/ 2 h 21600"/>
                <a:gd name="T40" fmla="*/ 1 w 21600"/>
                <a:gd name="T41" fmla="*/ 3 h 21600"/>
                <a:gd name="T42" fmla="*/ 0 w 21600"/>
                <a:gd name="T43" fmla="*/ 3 h 21600"/>
                <a:gd name="T44" fmla="*/ 0 w 21600"/>
                <a:gd name="T45" fmla="*/ 4 h 21600"/>
                <a:gd name="T46" fmla="*/ 1 w 21600"/>
                <a:gd name="T47" fmla="*/ 4 h 21600"/>
                <a:gd name="T48" fmla="*/ 2 w 21600"/>
                <a:gd name="T49" fmla="*/ 5 h 21600"/>
                <a:gd name="T50" fmla="*/ 1 w 21600"/>
                <a:gd name="T51" fmla="*/ 5 h 21600"/>
                <a:gd name="T52" fmla="*/ 2 w 21600"/>
                <a:gd name="T53" fmla="*/ 6 h 21600"/>
                <a:gd name="T54" fmla="*/ 3 w 21600"/>
                <a:gd name="T55" fmla="*/ 6 h 21600"/>
                <a:gd name="T56" fmla="*/ 4 w 21600"/>
                <a:gd name="T57" fmla="*/ 6 h 21600"/>
                <a:gd name="T58" fmla="*/ 4 w 21600"/>
                <a:gd name="T59" fmla="*/ 7 h 21600"/>
                <a:gd name="T60" fmla="*/ 6 w 21600"/>
                <a:gd name="T61" fmla="*/ 7 h 21600"/>
                <a:gd name="T62" fmla="*/ 6 w 21600"/>
                <a:gd name="T63" fmla="*/ 6 h 21600"/>
                <a:gd name="T64" fmla="*/ 7 w 21600"/>
                <a:gd name="T65" fmla="*/ 6 h 21600"/>
                <a:gd name="T66" fmla="*/ 8 w 21600"/>
                <a:gd name="T67" fmla="*/ 6 h 21600"/>
                <a:gd name="T68" fmla="*/ 9 w 21600"/>
                <a:gd name="T69" fmla="*/ 5 h 21600"/>
                <a:gd name="T70" fmla="*/ 8 w 21600"/>
                <a:gd name="T71" fmla="*/ 5 h 21600"/>
                <a:gd name="T72" fmla="*/ 9 w 21600"/>
                <a:gd name="T73" fmla="*/ 4 h 21600"/>
                <a:gd name="T74" fmla="*/ 10 w 21600"/>
                <a:gd name="T75" fmla="*/ 4 h 21600"/>
                <a:gd name="T76" fmla="*/ 10 w 21600"/>
                <a:gd name="T77" fmla="*/ 4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10800" y="13825"/>
                  </a:moveTo>
                  <a:cubicBezTo>
                    <a:pt x="9129" y="13825"/>
                    <a:pt x="7776" y="12470"/>
                    <a:pt x="7776" y="10800"/>
                  </a:cubicBezTo>
                  <a:cubicBezTo>
                    <a:pt x="7776" y="9129"/>
                    <a:pt x="9129" y="7775"/>
                    <a:pt x="10800" y="7775"/>
                  </a:cubicBezTo>
                  <a:cubicBezTo>
                    <a:pt x="12471" y="7775"/>
                    <a:pt x="13824" y="9129"/>
                    <a:pt x="13824" y="10800"/>
                  </a:cubicBezTo>
                  <a:cubicBezTo>
                    <a:pt x="13824" y="12470"/>
                    <a:pt x="12471" y="13825"/>
                    <a:pt x="10800" y="13825"/>
                  </a:cubicBezTo>
                  <a:close/>
                  <a:moveTo>
                    <a:pt x="21600" y="12960"/>
                  </a:moveTo>
                  <a:lnTo>
                    <a:pt x="21600" y="8640"/>
                  </a:lnTo>
                  <a:lnTo>
                    <a:pt x="19194" y="8640"/>
                  </a:lnTo>
                  <a:cubicBezTo>
                    <a:pt x="18999" y="7831"/>
                    <a:pt x="18695" y="7066"/>
                    <a:pt x="18290" y="6364"/>
                  </a:cubicBezTo>
                  <a:lnTo>
                    <a:pt x="19964" y="4690"/>
                  </a:lnTo>
                  <a:lnTo>
                    <a:pt x="16909" y="1636"/>
                  </a:lnTo>
                  <a:lnTo>
                    <a:pt x="15271" y="3274"/>
                  </a:lnTo>
                  <a:cubicBezTo>
                    <a:pt x="14561" y="2844"/>
                    <a:pt x="13785" y="2513"/>
                    <a:pt x="12960" y="2300"/>
                  </a:cubicBezTo>
                  <a:lnTo>
                    <a:pt x="12960" y="0"/>
                  </a:lnTo>
                  <a:lnTo>
                    <a:pt x="8640" y="0"/>
                  </a:lnTo>
                  <a:lnTo>
                    <a:pt x="8640" y="2300"/>
                  </a:lnTo>
                  <a:cubicBezTo>
                    <a:pt x="7815" y="2513"/>
                    <a:pt x="7039" y="2844"/>
                    <a:pt x="6329" y="3274"/>
                  </a:cubicBezTo>
                  <a:lnTo>
                    <a:pt x="4691" y="1636"/>
                  </a:lnTo>
                  <a:lnTo>
                    <a:pt x="1636" y="4690"/>
                  </a:lnTo>
                  <a:lnTo>
                    <a:pt x="3309" y="6364"/>
                  </a:lnTo>
                  <a:cubicBezTo>
                    <a:pt x="2905" y="7066"/>
                    <a:pt x="2601" y="7831"/>
                    <a:pt x="2407" y="8640"/>
                  </a:cubicBezTo>
                  <a:lnTo>
                    <a:pt x="0" y="8640"/>
                  </a:lnTo>
                  <a:lnTo>
                    <a:pt x="0" y="12960"/>
                  </a:lnTo>
                  <a:lnTo>
                    <a:pt x="2480" y="12960"/>
                  </a:lnTo>
                  <a:cubicBezTo>
                    <a:pt x="2694" y="13733"/>
                    <a:pt x="3010" y="14459"/>
                    <a:pt x="3417" y="15128"/>
                  </a:cubicBezTo>
                  <a:lnTo>
                    <a:pt x="1636" y="16910"/>
                  </a:lnTo>
                  <a:lnTo>
                    <a:pt x="4691" y="19964"/>
                  </a:lnTo>
                  <a:lnTo>
                    <a:pt x="6506" y="18148"/>
                  </a:lnTo>
                  <a:cubicBezTo>
                    <a:pt x="7168" y="18528"/>
                    <a:pt x="7884" y="18820"/>
                    <a:pt x="8640" y="19015"/>
                  </a:cubicBezTo>
                  <a:lnTo>
                    <a:pt x="8640" y="21600"/>
                  </a:lnTo>
                  <a:lnTo>
                    <a:pt x="12960" y="21600"/>
                  </a:lnTo>
                  <a:lnTo>
                    <a:pt x="12960" y="19015"/>
                  </a:lnTo>
                  <a:cubicBezTo>
                    <a:pt x="13717" y="18820"/>
                    <a:pt x="14432" y="18528"/>
                    <a:pt x="15094" y="18148"/>
                  </a:cubicBezTo>
                  <a:lnTo>
                    <a:pt x="16909" y="19964"/>
                  </a:lnTo>
                  <a:lnTo>
                    <a:pt x="19964" y="16910"/>
                  </a:lnTo>
                  <a:lnTo>
                    <a:pt x="18183" y="15128"/>
                  </a:lnTo>
                  <a:cubicBezTo>
                    <a:pt x="18590" y="14459"/>
                    <a:pt x="18907" y="13733"/>
                    <a:pt x="19121" y="12960"/>
                  </a:cubicBezTo>
                  <a:cubicBezTo>
                    <a:pt x="19121" y="12960"/>
                    <a:pt x="21600" y="12960"/>
                    <a:pt x="21600" y="12960"/>
                  </a:cubicBezTo>
                  <a:close/>
                  <a:moveTo>
                    <a:pt x="21600" y="1296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ko-KR" altLang="en-US" dirty="0"/>
            </a:p>
          </p:txBody>
        </p:sp>
      </p:grpSp>
      <p:grpSp>
        <p:nvGrpSpPr>
          <p:cNvPr id="28" name="Group 34">
            <a:extLst>
              <a:ext uri="{FF2B5EF4-FFF2-40B4-BE49-F238E27FC236}">
                <a16:creationId xmlns:a16="http://schemas.microsoft.com/office/drawing/2014/main" id="{E33913DA-4ADB-4418-96BB-540C25B2E598}"/>
              </a:ext>
            </a:extLst>
          </p:cNvPr>
          <p:cNvGrpSpPr>
            <a:grpSpLocks/>
          </p:cNvGrpSpPr>
          <p:nvPr/>
        </p:nvGrpSpPr>
        <p:grpSpPr bwMode="auto">
          <a:xfrm>
            <a:off x="2704428" y="2938461"/>
            <a:ext cx="1186854" cy="1416050"/>
            <a:chOff x="0" y="0"/>
            <a:chExt cx="1992" cy="1784"/>
          </a:xfrm>
          <a:solidFill>
            <a:srgbClr val="B5A7AF"/>
          </a:solidFill>
        </p:grpSpPr>
        <p:sp>
          <p:nvSpPr>
            <p:cNvPr id="29" name="Rectangle 31">
              <a:extLst>
                <a:ext uri="{FF2B5EF4-FFF2-40B4-BE49-F238E27FC236}">
                  <a16:creationId xmlns:a16="http://schemas.microsoft.com/office/drawing/2014/main" id="{B80E53F8-9474-41B7-B0D7-049340EB4F92}"/>
                </a:ext>
              </a:extLst>
            </p:cNvPr>
            <p:cNvSpPr>
              <a:spLocks/>
            </p:cNvSpPr>
            <p:nvPr/>
          </p:nvSpPr>
          <p:spPr bwMode="auto">
            <a:xfrm>
              <a:off x="0" y="0"/>
              <a:ext cx="1992" cy="1784"/>
            </a:xfrm>
            <a:prstGeom prst="rect">
              <a:avLst/>
            </a:prstGeom>
            <a:solidFill>
              <a:srgbClr val="BA8F95"/>
            </a:solidFill>
            <a:ln>
              <a:noFill/>
            </a:ln>
            <a:extLst>
              <a:ext uri="{91240B29-F687-4F45-9708-019B960494DF}">
                <a14:hiddenLine xmlns:a14="http://schemas.microsoft.com/office/drawing/2010/main" w="9525">
                  <a:solidFill>
                    <a:schemeClr val="tx1"/>
                  </a:solidFill>
                  <a:round/>
                  <a:headEnd/>
                  <a:tailEnd/>
                </a14:hiddenLine>
              </a:ext>
            </a:extLst>
          </p:spPr>
          <p:txBody>
            <a:bodyPr lIns="0" tIns="0" rIns="0" bIns="0"/>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dirty="0"/>
            </a:p>
          </p:txBody>
        </p:sp>
        <p:sp>
          <p:nvSpPr>
            <p:cNvPr id="30" name="Rectangle 32">
              <a:extLst>
                <a:ext uri="{FF2B5EF4-FFF2-40B4-BE49-F238E27FC236}">
                  <a16:creationId xmlns:a16="http://schemas.microsoft.com/office/drawing/2014/main" id="{6D1B914A-F95E-415C-91D0-B662E3300230}"/>
                </a:ext>
              </a:extLst>
            </p:cNvPr>
            <p:cNvSpPr>
              <a:spLocks/>
            </p:cNvSpPr>
            <p:nvPr/>
          </p:nvSpPr>
          <p:spPr bwMode="auto">
            <a:xfrm>
              <a:off x="0" y="925"/>
              <a:ext cx="1992" cy="416"/>
            </a:xfrm>
            <a:prstGeom prst="rect">
              <a:avLst/>
            </a:prstGeom>
            <a:noFill/>
            <a:ln>
              <a:noFill/>
            </a:ln>
            <a:extLs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r>
                <a:rPr lang="en-US" altLang="ko-KR" sz="1600" dirty="0">
                  <a:solidFill>
                    <a:schemeClr val="bg1"/>
                  </a:solidFill>
                  <a:latin typeface="Calibri" panose="020F0502020204030204" pitchFamily="34" charset="0"/>
                  <a:sym typeface="Open Sans Light" pitchFamily="34" charset="0"/>
                </a:rPr>
                <a:t>Graphic Design</a:t>
              </a:r>
            </a:p>
          </p:txBody>
        </p:sp>
        <p:sp>
          <p:nvSpPr>
            <p:cNvPr id="31" name="AutoShape 33">
              <a:extLst>
                <a:ext uri="{FF2B5EF4-FFF2-40B4-BE49-F238E27FC236}">
                  <a16:creationId xmlns:a16="http://schemas.microsoft.com/office/drawing/2014/main" id="{FA1DD3B6-E661-49DE-B241-E675B77AA58B}"/>
                </a:ext>
              </a:extLst>
            </p:cNvPr>
            <p:cNvSpPr>
              <a:spLocks/>
            </p:cNvSpPr>
            <p:nvPr/>
          </p:nvSpPr>
          <p:spPr bwMode="auto">
            <a:xfrm>
              <a:off x="948" y="344"/>
              <a:ext cx="280" cy="456"/>
            </a:xfrm>
            <a:custGeom>
              <a:avLst/>
              <a:gdLst>
                <a:gd name="T0" fmla="*/ 3 w 17517"/>
                <a:gd name="T1" fmla="*/ 3 h 21600"/>
                <a:gd name="T2" fmla="*/ 1 w 17517"/>
                <a:gd name="T3" fmla="*/ 10 h 21600"/>
                <a:gd name="T4" fmla="*/ 4 w 17517"/>
                <a:gd name="T5" fmla="*/ 7 h 21600"/>
                <a:gd name="T6" fmla="*/ 4 w 17517"/>
                <a:gd name="T7" fmla="*/ 0 h 21600"/>
                <a:gd name="T8" fmla="*/ 0 w 17517"/>
                <a:gd name="T9" fmla="*/ 9 h 21600"/>
                <a:gd name="T10" fmla="*/ 1 w 17517"/>
                <a:gd name="T11" fmla="*/ 7 h 21600"/>
                <a:gd name="T12" fmla="*/ 3 w 17517"/>
                <a:gd name="T13" fmla="*/ 3 h 21600"/>
                <a:gd name="T14" fmla="*/ 4 w 17517"/>
                <a:gd name="T15" fmla="*/ 3 h 21600"/>
                <a:gd name="T16" fmla="*/ 3 w 17517"/>
                <a:gd name="T17" fmla="*/ 7 h 21600"/>
                <a:gd name="T18" fmla="*/ 2 w 17517"/>
                <a:gd name="T19" fmla="*/ 8 h 21600"/>
                <a:gd name="T20" fmla="*/ 3 w 17517"/>
                <a:gd name="T21" fmla="*/ 7 h 21600"/>
                <a:gd name="T22" fmla="*/ 4 w 17517"/>
                <a:gd name="T23" fmla="*/ 3 h 21600"/>
                <a:gd name="T24" fmla="*/ 0 w 17517"/>
                <a:gd name="T25" fmla="*/ 6 h 21600"/>
                <a:gd name="T26" fmla="*/ 3 w 17517"/>
                <a:gd name="T27" fmla="*/ 2 h 21600"/>
                <a:gd name="T28" fmla="*/ 3 w 17517"/>
                <a:gd name="T29" fmla="*/ 2 h 21600"/>
                <a:gd name="T30" fmla="*/ 3 w 17517"/>
                <a:gd name="T31" fmla="*/ 2 h 21600"/>
                <a:gd name="T32" fmla="*/ 0 w 17517"/>
                <a:gd name="T33" fmla="*/ 6 h 21600"/>
                <a:gd name="T34" fmla="*/ 0 w 17517"/>
                <a:gd name="T35" fmla="*/ 6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517" h="21600">
                  <a:moveTo>
                    <a:pt x="11345" y="6894"/>
                  </a:moveTo>
                  <a:cubicBezTo>
                    <a:pt x="5174" y="13328"/>
                    <a:pt x="1471" y="16545"/>
                    <a:pt x="2088" y="21600"/>
                  </a:cubicBezTo>
                  <a:cubicBezTo>
                    <a:pt x="4557" y="17923"/>
                    <a:pt x="10111" y="19762"/>
                    <a:pt x="13814" y="16085"/>
                  </a:cubicBezTo>
                  <a:cubicBezTo>
                    <a:pt x="18134" y="12868"/>
                    <a:pt x="12580" y="7813"/>
                    <a:pt x="17517" y="0"/>
                  </a:cubicBezTo>
                  <a:cubicBezTo>
                    <a:pt x="4557" y="5055"/>
                    <a:pt x="-3466" y="13787"/>
                    <a:pt x="1471" y="21140"/>
                  </a:cubicBezTo>
                  <a:cubicBezTo>
                    <a:pt x="1471" y="19302"/>
                    <a:pt x="854" y="17923"/>
                    <a:pt x="2088" y="15166"/>
                  </a:cubicBezTo>
                  <a:cubicBezTo>
                    <a:pt x="3323" y="12868"/>
                    <a:pt x="8877" y="9191"/>
                    <a:pt x="11345" y="6894"/>
                  </a:cubicBezTo>
                  <a:close/>
                  <a:moveTo>
                    <a:pt x="14431" y="5974"/>
                  </a:moveTo>
                  <a:cubicBezTo>
                    <a:pt x="13814" y="10111"/>
                    <a:pt x="15665" y="13328"/>
                    <a:pt x="12580" y="15626"/>
                  </a:cubicBezTo>
                  <a:cubicBezTo>
                    <a:pt x="11345" y="16545"/>
                    <a:pt x="10111" y="17464"/>
                    <a:pt x="8877" y="17464"/>
                  </a:cubicBezTo>
                  <a:cubicBezTo>
                    <a:pt x="9494" y="17464"/>
                    <a:pt x="10728" y="17004"/>
                    <a:pt x="11345" y="16085"/>
                  </a:cubicBezTo>
                  <a:cubicBezTo>
                    <a:pt x="14431" y="13787"/>
                    <a:pt x="13197" y="10570"/>
                    <a:pt x="14431" y="5974"/>
                  </a:cubicBezTo>
                  <a:close/>
                  <a:moveTo>
                    <a:pt x="1471" y="14247"/>
                  </a:moveTo>
                  <a:cubicBezTo>
                    <a:pt x="2088" y="10111"/>
                    <a:pt x="5791" y="5974"/>
                    <a:pt x="11345" y="3677"/>
                  </a:cubicBezTo>
                  <a:cubicBezTo>
                    <a:pt x="11345" y="3677"/>
                    <a:pt x="11345" y="3677"/>
                    <a:pt x="11345" y="3677"/>
                  </a:cubicBezTo>
                  <a:cubicBezTo>
                    <a:pt x="11345" y="3677"/>
                    <a:pt x="11345" y="3677"/>
                    <a:pt x="11345" y="3677"/>
                  </a:cubicBezTo>
                  <a:cubicBezTo>
                    <a:pt x="5791" y="6434"/>
                    <a:pt x="2088" y="10111"/>
                    <a:pt x="1471" y="14247"/>
                  </a:cubicBezTo>
                  <a:close/>
                  <a:moveTo>
                    <a:pt x="1471" y="14247"/>
                  </a:moveTo>
                </a:path>
              </a:pathLst>
            </a:custGeom>
            <a:solidFill>
              <a:schemeClr val="bg1"/>
            </a:solidFill>
            <a:ln>
              <a:noFill/>
            </a:ln>
            <a:extLst>
              <a:ext uri="{91240B29-F687-4F45-9708-019B960494DF}">
                <a14:hiddenLine xmlns:a14="http://schemas.microsoft.com/office/drawing/2010/main" w="9525" cap="flat">
                  <a:solidFill>
                    <a:schemeClr val="tx1"/>
                  </a:solidFill>
                  <a:round/>
                  <a:headEnd type="none" w="med" len="med"/>
                  <a:tailEnd type="none" w="med" len="med"/>
                </a14:hiddenLine>
              </a:ext>
            </a:extLst>
          </p:spPr>
          <p:txBody>
            <a:bodyPr lIns="0" tIns="0" rIns="0" bIns="0"/>
            <a:lstStyle/>
            <a:p>
              <a:pPr>
                <a:defRPr/>
              </a:pPr>
              <a:endParaRPr lang="ko-KR" altLang="en-US" dirty="0"/>
            </a:p>
          </p:txBody>
        </p:sp>
      </p:grpSp>
      <p:sp>
        <p:nvSpPr>
          <p:cNvPr id="69641" name="Rectangle 35">
            <a:extLst>
              <a:ext uri="{FF2B5EF4-FFF2-40B4-BE49-F238E27FC236}">
                <a16:creationId xmlns:a16="http://schemas.microsoft.com/office/drawing/2014/main" id="{E5BA2F6F-7B7B-4DDB-9BF8-461E2575A11B}"/>
              </a:ext>
            </a:extLst>
          </p:cNvPr>
          <p:cNvSpPr>
            <a:spLocks noChangeArrowheads="1"/>
          </p:cNvSpPr>
          <p:nvPr/>
        </p:nvSpPr>
        <p:spPr bwMode="auto">
          <a:xfrm>
            <a:off x="809625" y="2938463"/>
            <a:ext cx="1895475" cy="1416050"/>
          </a:xfrm>
          <a:prstGeom prst="rect">
            <a:avLst/>
          </a:prstGeom>
          <a:solidFill>
            <a:schemeClr val="tx1">
              <a:lumMod val="65000"/>
              <a:lumOff val="35000"/>
            </a:schemeClr>
          </a:solidFill>
          <a:ln>
            <a:noFill/>
          </a:ln>
        </p:spPr>
        <p:txBody>
          <a:bodyPr lIns="34290" tIns="17145" rIns="34290" bIns="17145"/>
          <a:lstStyle/>
          <a:p>
            <a:pPr algn="ctr" defTabSz="342900">
              <a:defRPr/>
            </a:pPr>
            <a:endParaRPr lang="ko-KR" altLang="ko-KR" sz="2100">
              <a:solidFill>
                <a:srgbClr val="000000"/>
              </a:solidFill>
              <a:latin typeface="Gill Sans"/>
              <a:ea typeface="ヒラギノ角ゴ ProN W3"/>
              <a:cs typeface="ヒラギノ角ゴ ProN W3"/>
              <a:sym typeface="Gill Sans"/>
            </a:endParaRPr>
          </a:p>
        </p:txBody>
      </p:sp>
      <p:sp>
        <p:nvSpPr>
          <p:cNvPr id="69642" name="Rectangle 15">
            <a:extLst>
              <a:ext uri="{FF2B5EF4-FFF2-40B4-BE49-F238E27FC236}">
                <a16:creationId xmlns:a16="http://schemas.microsoft.com/office/drawing/2014/main" id="{01315027-C877-4ACD-B9E6-C88006DF0E4D}"/>
              </a:ext>
            </a:extLst>
          </p:cNvPr>
          <p:cNvSpPr>
            <a:spLocks/>
          </p:cNvSpPr>
          <p:nvPr/>
        </p:nvSpPr>
        <p:spPr bwMode="auto">
          <a:xfrm>
            <a:off x="5299075" y="2495550"/>
            <a:ext cx="11334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600">
                <a:solidFill>
                  <a:schemeClr val="bg1"/>
                </a:solidFill>
                <a:latin typeface="Calibri" panose="020F0502020204030204" pitchFamily="34" charset="0"/>
                <a:ea typeface="ヒラギノ角ゴ ProN W3"/>
                <a:cs typeface="ヒラギノ角ゴ ProN W3"/>
                <a:sym typeface="Open Sans Light"/>
              </a:rPr>
              <a:t>Print Design</a:t>
            </a:r>
          </a:p>
        </p:txBody>
      </p:sp>
      <p:sp>
        <p:nvSpPr>
          <p:cNvPr id="34" name="직사각형 33">
            <a:extLst>
              <a:ext uri="{FF2B5EF4-FFF2-40B4-BE49-F238E27FC236}">
                <a16:creationId xmlns:a16="http://schemas.microsoft.com/office/drawing/2014/main" id="{E13F7B7C-D198-479D-8B9F-42A3DC38BF08}"/>
              </a:ext>
            </a:extLst>
          </p:cNvPr>
          <p:cNvSpPr/>
          <p:nvPr/>
        </p:nvSpPr>
        <p:spPr>
          <a:xfrm>
            <a:off x="6588125" y="2063750"/>
            <a:ext cx="1657350" cy="755650"/>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Consectetuer.</a:t>
            </a:r>
          </a:p>
        </p:txBody>
      </p:sp>
      <p:sp>
        <p:nvSpPr>
          <p:cNvPr id="35" name="직사각형 34">
            <a:extLst>
              <a:ext uri="{FF2B5EF4-FFF2-40B4-BE49-F238E27FC236}">
                <a16:creationId xmlns:a16="http://schemas.microsoft.com/office/drawing/2014/main" id="{05491521-17CD-4E08-9C8F-AD5322DE06AA}"/>
              </a:ext>
            </a:extLst>
          </p:cNvPr>
          <p:cNvSpPr/>
          <p:nvPr/>
        </p:nvSpPr>
        <p:spPr>
          <a:xfrm>
            <a:off x="6588125" y="3282950"/>
            <a:ext cx="1657350" cy="755650"/>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Consectetuer.</a:t>
            </a:r>
          </a:p>
        </p:txBody>
      </p:sp>
      <p:sp>
        <p:nvSpPr>
          <p:cNvPr id="36" name="직사각형 35">
            <a:extLst>
              <a:ext uri="{FF2B5EF4-FFF2-40B4-BE49-F238E27FC236}">
                <a16:creationId xmlns:a16="http://schemas.microsoft.com/office/drawing/2014/main" id="{1A499903-C284-4359-9A0A-D533BDA59222}"/>
              </a:ext>
            </a:extLst>
          </p:cNvPr>
          <p:cNvSpPr/>
          <p:nvPr/>
        </p:nvSpPr>
        <p:spPr>
          <a:xfrm>
            <a:off x="6610350" y="4522788"/>
            <a:ext cx="1657350" cy="755650"/>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tx1">
                    <a:lumMod val="65000"/>
                    <a:lumOff val="35000"/>
                  </a:schemeClr>
                </a:solidFill>
                <a:latin typeface="Calibri" panose="020F0502020204030204" pitchFamily="34" charset="0"/>
                <a:ea typeface="Arial Unicode MS" pitchFamily="50" charset="-127"/>
                <a:cs typeface="Times New Roman" pitchFamily="18" charset="0"/>
              </a:rPr>
              <a:t>Consectetuer.</a:t>
            </a:r>
          </a:p>
        </p:txBody>
      </p:sp>
      <p:sp>
        <p:nvSpPr>
          <p:cNvPr id="37" name="직사각형 36">
            <a:extLst>
              <a:ext uri="{FF2B5EF4-FFF2-40B4-BE49-F238E27FC236}">
                <a16:creationId xmlns:a16="http://schemas.microsoft.com/office/drawing/2014/main" id="{FE53521B-781F-4AEE-8578-7CF9EB14383A}"/>
              </a:ext>
            </a:extLst>
          </p:cNvPr>
          <p:cNvSpPr/>
          <p:nvPr/>
        </p:nvSpPr>
        <p:spPr>
          <a:xfrm>
            <a:off x="1062038" y="3368675"/>
            <a:ext cx="1657350" cy="608013"/>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sz="1400" dirty="0">
                <a:solidFill>
                  <a:schemeClr val="bg1">
                    <a:lumMod val="85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sz="1400" dirty="0">
                <a:solidFill>
                  <a:schemeClr val="bg1">
                    <a:lumMod val="85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sz="1400" dirty="0">
                <a:solidFill>
                  <a:schemeClr val="bg1">
                    <a:lumMod val="85000"/>
                  </a:schemeClr>
                </a:solidFill>
                <a:latin typeface="Calibri" panose="020F0502020204030204" pitchFamily="34" charset="0"/>
                <a:ea typeface="Arial Unicode MS" pitchFamily="50" charset="-127"/>
                <a:cs typeface="Times New Roman" pitchFamily="18" charset="0"/>
              </a:rPr>
              <a:t>Consectetuer.</a:t>
            </a:r>
          </a:p>
        </p:txBody>
      </p:sp>
      <p:sp>
        <p:nvSpPr>
          <p:cNvPr id="69647" name="Rectangle 15">
            <a:extLst>
              <a:ext uri="{FF2B5EF4-FFF2-40B4-BE49-F238E27FC236}">
                <a16:creationId xmlns:a16="http://schemas.microsoft.com/office/drawing/2014/main" id="{39E6CB41-B328-4459-B7EC-6E48BC821A89}"/>
              </a:ext>
            </a:extLst>
          </p:cNvPr>
          <p:cNvSpPr>
            <a:spLocks/>
          </p:cNvSpPr>
          <p:nvPr/>
        </p:nvSpPr>
        <p:spPr bwMode="auto">
          <a:xfrm>
            <a:off x="5259388" y="3776663"/>
            <a:ext cx="11334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600">
                <a:solidFill>
                  <a:schemeClr val="bg1"/>
                </a:solidFill>
                <a:latin typeface="Calibri" panose="020F0502020204030204" pitchFamily="34" charset="0"/>
                <a:ea typeface="ヒラギノ角ゴ ProN W3"/>
                <a:cs typeface="ヒラギノ角ゴ ProN W3"/>
                <a:sym typeface="Open Sans Light"/>
              </a:rPr>
              <a:t>Print Design</a:t>
            </a:r>
          </a:p>
        </p:txBody>
      </p:sp>
      <p:sp>
        <p:nvSpPr>
          <p:cNvPr id="32" name="직사각형 31">
            <a:extLst>
              <a:ext uri="{FF2B5EF4-FFF2-40B4-BE49-F238E27FC236}">
                <a16:creationId xmlns:a16="http://schemas.microsoft.com/office/drawing/2014/main" id="{DF433147-0BE6-4B11-8F6B-867C16190D24}"/>
              </a:ext>
            </a:extLst>
          </p:cNvPr>
          <p:cNvSpPr/>
          <p:nvPr/>
        </p:nvSpPr>
        <p:spPr bwMode="auto">
          <a:xfrm>
            <a:off x="651732" y="436239"/>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38" name="Rectangle 8">
            <a:extLst>
              <a:ext uri="{FF2B5EF4-FFF2-40B4-BE49-F238E27FC236}">
                <a16:creationId xmlns:a16="http://schemas.microsoft.com/office/drawing/2014/main" id="{061EA253-0D61-4279-8E7F-A7D57BEB19BA}"/>
              </a:ext>
            </a:extLst>
          </p:cNvPr>
          <p:cNvSpPr>
            <a:spLocks/>
          </p:cNvSpPr>
          <p:nvPr/>
        </p:nvSpPr>
        <p:spPr bwMode="auto">
          <a:xfrm>
            <a:off x="809625" y="1052513"/>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ppt_w*0.70"/>
                                          </p:val>
                                        </p:tav>
                                        <p:tav tm="100000">
                                          <p:val>
                                            <p:strVal val="#ppt_w"/>
                                          </p:val>
                                        </p:tav>
                                      </p:tavLst>
                                    </p:anim>
                                    <p:anim calcmode="lin" valueType="num">
                                      <p:cBhvr>
                                        <p:cTn id="8" dur="500" fill="hold"/>
                                        <p:tgtEl>
                                          <p:spTgt spid="38"/>
                                        </p:tgtEl>
                                        <p:attrNameLst>
                                          <p:attrName>ppt_h</p:attrName>
                                        </p:attrNameLst>
                                      </p:cBhvr>
                                      <p:tavLst>
                                        <p:tav tm="0">
                                          <p:val>
                                            <p:strVal val="#ppt_h"/>
                                          </p:val>
                                        </p:tav>
                                        <p:tav tm="100000">
                                          <p:val>
                                            <p:strVal val="#ppt_h"/>
                                          </p:val>
                                        </p:tav>
                                      </p:tavLst>
                                    </p:anim>
                                    <p:animEffect transition="in" filter="fade">
                                      <p:cBhvr>
                                        <p:cTn id="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10">
            <a:extLst>
              <a:ext uri="{FF2B5EF4-FFF2-40B4-BE49-F238E27FC236}">
                <a16:creationId xmlns:a16="http://schemas.microsoft.com/office/drawing/2014/main" id="{0E107001-1ABF-4854-87CD-8CDC0208473A}"/>
              </a:ext>
            </a:extLst>
          </p:cNvPr>
          <p:cNvSpPr>
            <a:spLocks/>
          </p:cNvSpPr>
          <p:nvPr/>
        </p:nvSpPr>
        <p:spPr bwMode="auto">
          <a:xfrm>
            <a:off x="904875" y="5105400"/>
            <a:ext cx="1306513" cy="1092200"/>
          </a:xfrm>
          <a:prstGeom prst="rect">
            <a:avLst/>
          </a:prstGeom>
          <a:solidFill>
            <a:srgbClr val="86C8CE"/>
          </a:solidFill>
          <a:ln w="12700">
            <a:solidFill>
              <a:schemeClr val="tx1">
                <a:alpha val="0"/>
              </a:schemeClr>
            </a:solidFill>
            <a:round/>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a:solidFill>
                <a:srgbClr val="000000"/>
              </a:solidFill>
              <a:latin typeface="Calibri" panose="020F0502020204030204" pitchFamily="34" charset="0"/>
              <a:ea typeface="ヒラギノ角ゴ ProN W3"/>
              <a:cs typeface="ヒラギノ角ゴ ProN W3"/>
              <a:sym typeface="Gill Sans"/>
            </a:endParaRPr>
          </a:p>
        </p:txBody>
      </p:sp>
      <p:sp>
        <p:nvSpPr>
          <p:cNvPr id="36" name="Rectangle 11">
            <a:extLst>
              <a:ext uri="{FF2B5EF4-FFF2-40B4-BE49-F238E27FC236}">
                <a16:creationId xmlns:a16="http://schemas.microsoft.com/office/drawing/2014/main" id="{D97A6375-7217-4CB5-A130-3E45B9574889}"/>
              </a:ext>
            </a:extLst>
          </p:cNvPr>
          <p:cNvSpPr>
            <a:spLocks/>
          </p:cNvSpPr>
          <p:nvPr/>
        </p:nvSpPr>
        <p:spPr bwMode="auto">
          <a:xfrm>
            <a:off x="2360613" y="4560888"/>
            <a:ext cx="1306512" cy="1636712"/>
          </a:xfrm>
          <a:prstGeom prst="rect">
            <a:avLst/>
          </a:prstGeom>
          <a:solidFill>
            <a:srgbClr val="6B8C9C"/>
          </a:solidFill>
          <a:ln w="12700">
            <a:solidFill>
              <a:schemeClr val="tx1">
                <a:alpha val="0"/>
              </a:schemeClr>
            </a:solidFill>
            <a:round/>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37" name="Rectangle 12">
            <a:extLst>
              <a:ext uri="{FF2B5EF4-FFF2-40B4-BE49-F238E27FC236}">
                <a16:creationId xmlns:a16="http://schemas.microsoft.com/office/drawing/2014/main" id="{4BCE2571-87AD-47E9-ADB7-408EAA49ED6C}"/>
              </a:ext>
            </a:extLst>
          </p:cNvPr>
          <p:cNvSpPr>
            <a:spLocks/>
          </p:cNvSpPr>
          <p:nvPr/>
        </p:nvSpPr>
        <p:spPr bwMode="auto">
          <a:xfrm>
            <a:off x="3821113" y="4168775"/>
            <a:ext cx="1306512" cy="2028825"/>
          </a:xfrm>
          <a:prstGeom prst="rect">
            <a:avLst/>
          </a:prstGeom>
          <a:solidFill>
            <a:srgbClr val="BA8F95"/>
          </a:solidFill>
          <a:ln w="12700">
            <a:solidFill>
              <a:schemeClr val="tx1">
                <a:alpha val="0"/>
              </a:schemeClr>
            </a:solidFill>
            <a:round/>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38" name="Rectangle 13">
            <a:extLst>
              <a:ext uri="{FF2B5EF4-FFF2-40B4-BE49-F238E27FC236}">
                <a16:creationId xmlns:a16="http://schemas.microsoft.com/office/drawing/2014/main" id="{0A4070A5-9D5B-4394-9212-7DDD417C26FD}"/>
              </a:ext>
            </a:extLst>
          </p:cNvPr>
          <p:cNvSpPr>
            <a:spLocks/>
          </p:cNvSpPr>
          <p:nvPr/>
        </p:nvSpPr>
        <p:spPr bwMode="auto">
          <a:xfrm>
            <a:off x="5281613" y="3370263"/>
            <a:ext cx="1308100" cy="2819400"/>
          </a:xfrm>
          <a:prstGeom prst="rect">
            <a:avLst/>
          </a:prstGeom>
          <a:solidFill>
            <a:srgbClr val="919098"/>
          </a:solidFill>
          <a:ln w="12700">
            <a:solidFill>
              <a:schemeClr val="tx1">
                <a:alpha val="0"/>
              </a:schemeClr>
            </a:solidFill>
            <a:round/>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40" name="Rectangle 14">
            <a:extLst>
              <a:ext uri="{FF2B5EF4-FFF2-40B4-BE49-F238E27FC236}">
                <a16:creationId xmlns:a16="http://schemas.microsoft.com/office/drawing/2014/main" id="{5EB28F5A-2F5D-4921-B6B5-BBF9D021C9CC}"/>
              </a:ext>
            </a:extLst>
          </p:cNvPr>
          <p:cNvSpPr>
            <a:spLocks/>
          </p:cNvSpPr>
          <p:nvPr/>
        </p:nvSpPr>
        <p:spPr bwMode="auto">
          <a:xfrm>
            <a:off x="6734175" y="2665413"/>
            <a:ext cx="1306513" cy="3524250"/>
          </a:xfrm>
          <a:prstGeom prst="rect">
            <a:avLst/>
          </a:prstGeom>
          <a:solidFill>
            <a:srgbClr val="86C8CE"/>
          </a:solidFill>
          <a:ln w="12700">
            <a:solidFill>
              <a:schemeClr val="tx1">
                <a:alpha val="0"/>
              </a:schemeClr>
            </a:solidFill>
            <a:round/>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grpSp>
        <p:nvGrpSpPr>
          <p:cNvPr id="49" name="Group 28">
            <a:extLst>
              <a:ext uri="{FF2B5EF4-FFF2-40B4-BE49-F238E27FC236}">
                <a16:creationId xmlns:a16="http://schemas.microsoft.com/office/drawing/2014/main" id="{D7570F01-3AD3-40FB-A65A-1C023C8F296B}"/>
              </a:ext>
            </a:extLst>
          </p:cNvPr>
          <p:cNvGrpSpPr>
            <a:grpSpLocks/>
          </p:cNvGrpSpPr>
          <p:nvPr/>
        </p:nvGrpSpPr>
        <p:grpSpPr bwMode="auto">
          <a:xfrm>
            <a:off x="1016000" y="5330825"/>
            <a:ext cx="1035050" cy="671513"/>
            <a:chOff x="0" y="0"/>
            <a:chExt cx="1738" cy="909"/>
          </a:xfrm>
        </p:grpSpPr>
        <p:sp>
          <p:nvSpPr>
            <p:cNvPr id="70687" name="Rectangle 17">
              <a:extLst>
                <a:ext uri="{FF2B5EF4-FFF2-40B4-BE49-F238E27FC236}">
                  <a16:creationId xmlns:a16="http://schemas.microsoft.com/office/drawing/2014/main" id="{335114AD-6FE4-466D-A174-6432D9569B3B}"/>
                </a:ext>
              </a:extLst>
            </p:cNvPr>
            <p:cNvSpPr>
              <a:spLocks/>
            </p:cNvSpPr>
            <p:nvPr/>
          </p:nvSpPr>
          <p:spPr bwMode="auto">
            <a:xfrm>
              <a:off x="50" y="378"/>
              <a:ext cx="168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sz="1700">
                  <a:solidFill>
                    <a:srgbClr val="FFFFFF"/>
                  </a:solidFill>
                  <a:latin typeface="Open Sans Light"/>
                  <a:ea typeface="ヒラギノ角ゴ ProN W3"/>
                  <a:cs typeface="ヒラギノ角ゴ ProN W3"/>
                  <a:sym typeface="Open Sans Light"/>
                </a:rPr>
                <a:t>Start</a:t>
              </a:r>
            </a:p>
          </p:txBody>
        </p:sp>
        <p:grpSp>
          <p:nvGrpSpPr>
            <p:cNvPr id="70688" name="Group 27">
              <a:extLst>
                <a:ext uri="{FF2B5EF4-FFF2-40B4-BE49-F238E27FC236}">
                  <a16:creationId xmlns:a16="http://schemas.microsoft.com/office/drawing/2014/main" id="{6162F820-7CD8-4F29-B326-95C6D0702FAD}"/>
                </a:ext>
              </a:extLst>
            </p:cNvPr>
            <p:cNvGrpSpPr>
              <a:grpSpLocks/>
            </p:cNvGrpSpPr>
            <p:nvPr/>
          </p:nvGrpSpPr>
          <p:grpSpPr bwMode="auto">
            <a:xfrm>
              <a:off x="0" y="0"/>
              <a:ext cx="625" cy="557"/>
              <a:chOff x="0" y="0"/>
              <a:chExt cx="625" cy="557"/>
            </a:xfrm>
          </p:grpSpPr>
          <p:sp>
            <p:nvSpPr>
              <p:cNvPr id="70689" name="AutoShape 18">
                <a:extLst>
                  <a:ext uri="{FF2B5EF4-FFF2-40B4-BE49-F238E27FC236}">
                    <a16:creationId xmlns:a16="http://schemas.microsoft.com/office/drawing/2014/main" id="{1B5C8E5D-15DB-4AE4-9489-AF4AD6FD36A3}"/>
                  </a:ext>
                </a:extLst>
              </p:cNvPr>
              <p:cNvSpPr>
                <a:spLocks/>
              </p:cNvSpPr>
              <p:nvPr/>
            </p:nvSpPr>
            <p:spPr bwMode="auto">
              <a:xfrm>
                <a:off x="145" y="145"/>
                <a:ext cx="322" cy="2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0799" y="0"/>
                    </a:moveTo>
                    <a:cubicBezTo>
                      <a:pt x="4834" y="0"/>
                      <a:pt x="0" y="4835"/>
                      <a:pt x="0" y="10800"/>
                    </a:cubicBezTo>
                    <a:cubicBezTo>
                      <a:pt x="0" y="16764"/>
                      <a:pt x="4834" y="21600"/>
                      <a:pt x="10799" y="21600"/>
                    </a:cubicBezTo>
                    <a:cubicBezTo>
                      <a:pt x="16764" y="21600"/>
                      <a:pt x="21600" y="16764"/>
                      <a:pt x="21600" y="10800"/>
                    </a:cubicBezTo>
                    <a:cubicBezTo>
                      <a:pt x="21600" y="4835"/>
                      <a:pt x="16764" y="0"/>
                      <a:pt x="10799" y="0"/>
                    </a:cubicBezTo>
                    <a:close/>
                    <a:moveTo>
                      <a:pt x="1079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0" name="AutoShape 19">
                <a:extLst>
                  <a:ext uri="{FF2B5EF4-FFF2-40B4-BE49-F238E27FC236}">
                    <a16:creationId xmlns:a16="http://schemas.microsoft.com/office/drawing/2014/main" id="{E6291DF9-04CE-467B-AC95-0B1C44DB21D1}"/>
                  </a:ext>
                </a:extLst>
              </p:cNvPr>
              <p:cNvSpPr>
                <a:spLocks/>
              </p:cNvSpPr>
              <p:nvPr/>
            </p:nvSpPr>
            <p:spPr bwMode="auto">
              <a:xfrm>
                <a:off x="280" y="0"/>
                <a:ext cx="19" cy="1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1" name="AutoShape 20">
                <a:extLst>
                  <a:ext uri="{FF2B5EF4-FFF2-40B4-BE49-F238E27FC236}">
                    <a16:creationId xmlns:a16="http://schemas.microsoft.com/office/drawing/2014/main" id="{4907E9FC-429A-4BAA-A71F-71DD926B5461}"/>
                  </a:ext>
                </a:extLst>
              </p:cNvPr>
              <p:cNvSpPr>
                <a:spLocks/>
              </p:cNvSpPr>
              <p:nvPr/>
            </p:nvSpPr>
            <p:spPr bwMode="auto">
              <a:xfrm>
                <a:off x="280" y="442"/>
                <a:ext cx="19" cy="1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2" name="AutoShape 21">
                <a:extLst>
                  <a:ext uri="{FF2B5EF4-FFF2-40B4-BE49-F238E27FC236}">
                    <a16:creationId xmlns:a16="http://schemas.microsoft.com/office/drawing/2014/main" id="{7C09DAC9-227D-4245-876E-DC255F42488F}"/>
                  </a:ext>
                </a:extLst>
              </p:cNvPr>
              <p:cNvSpPr>
                <a:spLocks/>
              </p:cNvSpPr>
              <p:nvPr/>
            </p:nvSpPr>
            <p:spPr bwMode="auto">
              <a:xfrm>
                <a:off x="0" y="280"/>
                <a:ext cx="115" cy="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0"/>
                    </a:moveTo>
                    <a:lnTo>
                      <a:pt x="0" y="0"/>
                    </a:lnTo>
                    <a:lnTo>
                      <a:pt x="0" y="21600"/>
                    </a:lnTo>
                    <a:lnTo>
                      <a:pt x="21600" y="21600"/>
                    </a:lnTo>
                    <a:cubicBezTo>
                      <a:pt x="21600" y="21600"/>
                      <a:pt x="21600" y="0"/>
                      <a:pt x="21600" y="0"/>
                    </a:cubicBezTo>
                    <a:close/>
                    <a:moveTo>
                      <a:pt x="216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3" name="AutoShape 22">
                <a:extLst>
                  <a:ext uri="{FF2B5EF4-FFF2-40B4-BE49-F238E27FC236}">
                    <a16:creationId xmlns:a16="http://schemas.microsoft.com/office/drawing/2014/main" id="{607F7008-B46D-4632-9104-8DAA70742B33}"/>
                  </a:ext>
                </a:extLst>
              </p:cNvPr>
              <p:cNvSpPr>
                <a:spLocks/>
              </p:cNvSpPr>
              <p:nvPr/>
            </p:nvSpPr>
            <p:spPr bwMode="auto">
              <a:xfrm>
                <a:off x="510" y="280"/>
                <a:ext cx="115" cy="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4" name="AutoShape 23">
                <a:extLst>
                  <a:ext uri="{FF2B5EF4-FFF2-40B4-BE49-F238E27FC236}">
                    <a16:creationId xmlns:a16="http://schemas.microsoft.com/office/drawing/2014/main" id="{CEF5DCF7-930A-407A-A2F8-595F6C7EB2E2}"/>
                  </a:ext>
                </a:extLst>
              </p:cNvPr>
              <p:cNvSpPr>
                <a:spLocks/>
              </p:cNvSpPr>
              <p:nvPr/>
            </p:nvSpPr>
            <p:spPr bwMode="auto">
              <a:xfrm>
                <a:off x="426" y="63"/>
                <a:ext cx="94" cy="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3129"/>
                    </a:moveTo>
                    <a:lnTo>
                      <a:pt x="18474" y="0"/>
                    </a:lnTo>
                    <a:lnTo>
                      <a:pt x="0" y="18476"/>
                    </a:lnTo>
                    <a:lnTo>
                      <a:pt x="3126" y="21600"/>
                    </a:lnTo>
                    <a:cubicBezTo>
                      <a:pt x="3126" y="21600"/>
                      <a:pt x="21600" y="3129"/>
                      <a:pt x="21600" y="3129"/>
                    </a:cubicBezTo>
                    <a:close/>
                    <a:moveTo>
                      <a:pt x="21600" y="3129"/>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5" name="AutoShape 24">
                <a:extLst>
                  <a:ext uri="{FF2B5EF4-FFF2-40B4-BE49-F238E27FC236}">
                    <a16:creationId xmlns:a16="http://schemas.microsoft.com/office/drawing/2014/main" id="{CBEF64AB-807F-4F68-901D-8A5F41752523}"/>
                  </a:ext>
                </a:extLst>
              </p:cNvPr>
              <p:cNvSpPr>
                <a:spLocks/>
              </p:cNvSpPr>
              <p:nvPr/>
            </p:nvSpPr>
            <p:spPr bwMode="auto">
              <a:xfrm>
                <a:off x="86" y="398"/>
                <a:ext cx="94" cy="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8471"/>
                    </a:moveTo>
                    <a:lnTo>
                      <a:pt x="3122" y="21600"/>
                    </a:lnTo>
                    <a:lnTo>
                      <a:pt x="21600" y="3124"/>
                    </a:lnTo>
                    <a:lnTo>
                      <a:pt x="18474" y="0"/>
                    </a:lnTo>
                    <a:cubicBezTo>
                      <a:pt x="18474" y="0"/>
                      <a:pt x="0" y="18471"/>
                      <a:pt x="0" y="18471"/>
                    </a:cubicBezTo>
                    <a:close/>
                    <a:moveTo>
                      <a:pt x="0" y="1847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6" name="AutoShape 25">
                <a:extLst>
                  <a:ext uri="{FF2B5EF4-FFF2-40B4-BE49-F238E27FC236}">
                    <a16:creationId xmlns:a16="http://schemas.microsoft.com/office/drawing/2014/main" id="{0FECF6C1-13CE-4226-92E2-6DDC091FB038}"/>
                  </a:ext>
                </a:extLst>
              </p:cNvPr>
              <p:cNvSpPr>
                <a:spLocks/>
              </p:cNvSpPr>
              <p:nvPr/>
            </p:nvSpPr>
            <p:spPr bwMode="auto">
              <a:xfrm>
                <a:off x="78" y="78"/>
                <a:ext cx="94" cy="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18476"/>
                    </a:moveTo>
                    <a:lnTo>
                      <a:pt x="3126" y="0"/>
                    </a:lnTo>
                    <a:lnTo>
                      <a:pt x="0" y="3129"/>
                    </a:lnTo>
                    <a:lnTo>
                      <a:pt x="18479" y="21600"/>
                    </a:lnTo>
                    <a:cubicBezTo>
                      <a:pt x="18479" y="21600"/>
                      <a:pt x="21600" y="18476"/>
                      <a:pt x="21600" y="18476"/>
                    </a:cubicBezTo>
                    <a:close/>
                    <a:moveTo>
                      <a:pt x="21600" y="1847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97" name="AutoShape 26">
                <a:extLst>
                  <a:ext uri="{FF2B5EF4-FFF2-40B4-BE49-F238E27FC236}">
                    <a16:creationId xmlns:a16="http://schemas.microsoft.com/office/drawing/2014/main" id="{F14043F8-D43D-46EF-B008-2D83C0836BF7}"/>
                  </a:ext>
                </a:extLst>
              </p:cNvPr>
              <p:cNvSpPr>
                <a:spLocks/>
              </p:cNvSpPr>
              <p:nvPr/>
            </p:nvSpPr>
            <p:spPr bwMode="auto">
              <a:xfrm>
                <a:off x="430" y="404"/>
                <a:ext cx="94" cy="9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3124"/>
                    </a:moveTo>
                    <a:lnTo>
                      <a:pt x="18473" y="21600"/>
                    </a:lnTo>
                    <a:lnTo>
                      <a:pt x="21600" y="18471"/>
                    </a:lnTo>
                    <a:lnTo>
                      <a:pt x="3127" y="0"/>
                    </a:lnTo>
                    <a:cubicBezTo>
                      <a:pt x="3127" y="0"/>
                      <a:pt x="0" y="3124"/>
                      <a:pt x="0" y="3124"/>
                    </a:cubicBezTo>
                    <a:close/>
                    <a:moveTo>
                      <a:pt x="0" y="3124"/>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64" name="Group 33">
            <a:extLst>
              <a:ext uri="{FF2B5EF4-FFF2-40B4-BE49-F238E27FC236}">
                <a16:creationId xmlns:a16="http://schemas.microsoft.com/office/drawing/2014/main" id="{094152F3-542C-4766-9EDB-48489F411FA3}"/>
              </a:ext>
            </a:extLst>
          </p:cNvPr>
          <p:cNvGrpSpPr>
            <a:grpSpLocks/>
          </p:cNvGrpSpPr>
          <p:nvPr/>
        </p:nvGrpSpPr>
        <p:grpSpPr bwMode="auto">
          <a:xfrm>
            <a:off x="3970338" y="4397375"/>
            <a:ext cx="1004887" cy="1604963"/>
            <a:chOff x="0" y="192"/>
            <a:chExt cx="1687" cy="2021"/>
          </a:xfrm>
        </p:grpSpPr>
        <p:sp>
          <p:nvSpPr>
            <p:cNvPr id="70683" name="Rectangle 29">
              <a:extLst>
                <a:ext uri="{FF2B5EF4-FFF2-40B4-BE49-F238E27FC236}">
                  <a16:creationId xmlns:a16="http://schemas.microsoft.com/office/drawing/2014/main" id="{7FAFBB9E-8D7E-4124-AE89-956D1FF97923}"/>
                </a:ext>
              </a:extLst>
            </p:cNvPr>
            <p:cNvSpPr>
              <a:spLocks/>
            </p:cNvSpPr>
            <p:nvPr/>
          </p:nvSpPr>
          <p:spPr bwMode="auto">
            <a:xfrm>
              <a:off x="0" y="1682"/>
              <a:ext cx="1687"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a:solidFill>
                    <a:srgbClr val="FFFFFF"/>
                  </a:solidFill>
                  <a:latin typeface="Calibri" panose="020F0502020204030204" pitchFamily="34" charset="0"/>
                  <a:ea typeface="ヒラギノ角ゴ ProN W3"/>
                  <a:cs typeface="ヒラギノ角ゴ ProN W3"/>
                  <a:sym typeface="Open Sans Light"/>
                </a:rPr>
                <a:t>Design</a:t>
              </a:r>
            </a:p>
          </p:txBody>
        </p:sp>
        <p:grpSp>
          <p:nvGrpSpPr>
            <p:cNvPr id="70684" name="Group 32">
              <a:extLst>
                <a:ext uri="{FF2B5EF4-FFF2-40B4-BE49-F238E27FC236}">
                  <a16:creationId xmlns:a16="http://schemas.microsoft.com/office/drawing/2014/main" id="{7278C7E6-DF75-4D04-A728-FA1BA36F8EE7}"/>
                </a:ext>
              </a:extLst>
            </p:cNvPr>
            <p:cNvGrpSpPr>
              <a:grpSpLocks/>
            </p:cNvGrpSpPr>
            <p:nvPr/>
          </p:nvGrpSpPr>
          <p:grpSpPr bwMode="auto">
            <a:xfrm>
              <a:off x="19" y="192"/>
              <a:ext cx="640" cy="413"/>
              <a:chOff x="0" y="192"/>
              <a:chExt cx="639" cy="413"/>
            </a:xfrm>
          </p:grpSpPr>
          <p:sp>
            <p:nvSpPr>
              <p:cNvPr id="70685" name="AutoShape 30">
                <a:extLst>
                  <a:ext uri="{FF2B5EF4-FFF2-40B4-BE49-F238E27FC236}">
                    <a16:creationId xmlns:a16="http://schemas.microsoft.com/office/drawing/2014/main" id="{7DE171B1-CCCC-4334-B646-280B21E480C0}"/>
                  </a:ext>
                </a:extLst>
              </p:cNvPr>
              <p:cNvSpPr>
                <a:spLocks/>
              </p:cNvSpPr>
              <p:nvPr/>
            </p:nvSpPr>
            <p:spPr bwMode="auto">
              <a:xfrm>
                <a:off x="292" y="192"/>
                <a:ext cx="347" cy="162"/>
              </a:xfrm>
              <a:custGeom>
                <a:avLst/>
                <a:gdLst>
                  <a:gd name="T0" fmla="*/ 0 w 21531"/>
                  <a:gd name="T1" fmla="*/ 0 h 21506"/>
                  <a:gd name="T2" fmla="*/ 0 w 21531"/>
                  <a:gd name="T3" fmla="*/ 0 h 21506"/>
                  <a:gd name="T4" fmla="*/ 0 w 21531"/>
                  <a:gd name="T5" fmla="*/ 0 h 21506"/>
                  <a:gd name="T6" fmla="*/ 0 w 21531"/>
                  <a:gd name="T7" fmla="*/ 0 h 21506"/>
                  <a:gd name="T8" fmla="*/ 0 w 21531"/>
                  <a:gd name="T9" fmla="*/ 0 h 21506"/>
                  <a:gd name="T10" fmla="*/ 0 w 21531"/>
                  <a:gd name="T11" fmla="*/ 0 h 21506"/>
                  <a:gd name="T12" fmla="*/ 0 w 21531"/>
                  <a:gd name="T13" fmla="*/ 0 h 21506"/>
                  <a:gd name="T14" fmla="*/ 0 w 21531"/>
                  <a:gd name="T15" fmla="*/ 0 h 21506"/>
                  <a:gd name="T16" fmla="*/ 0 w 21531"/>
                  <a:gd name="T17" fmla="*/ 0 h 21506"/>
                  <a:gd name="T18" fmla="*/ 0 w 21531"/>
                  <a:gd name="T19" fmla="*/ 0 h 21506"/>
                  <a:gd name="T20" fmla="*/ 0 w 21531"/>
                  <a:gd name="T21" fmla="*/ 0 h 21506"/>
                  <a:gd name="T22" fmla="*/ 0 w 21531"/>
                  <a:gd name="T23" fmla="*/ 0 h 21506"/>
                  <a:gd name="T24" fmla="*/ 0 w 21531"/>
                  <a:gd name="T25" fmla="*/ 0 h 21506"/>
                  <a:gd name="T26" fmla="*/ 0 w 21531"/>
                  <a:gd name="T27" fmla="*/ 0 h 21506"/>
                  <a:gd name="T28" fmla="*/ 0 w 21531"/>
                  <a:gd name="T29" fmla="*/ 0 h 215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531" h="21506">
                    <a:moveTo>
                      <a:pt x="704" y="17516"/>
                    </a:moveTo>
                    <a:cubicBezTo>
                      <a:pt x="884" y="17516"/>
                      <a:pt x="1065" y="17424"/>
                      <a:pt x="1202" y="17237"/>
                    </a:cubicBezTo>
                    <a:lnTo>
                      <a:pt x="12118" y="2323"/>
                    </a:lnTo>
                    <a:lnTo>
                      <a:pt x="13544" y="4270"/>
                    </a:lnTo>
                    <a:lnTo>
                      <a:pt x="6540" y="13836"/>
                    </a:lnTo>
                    <a:lnTo>
                      <a:pt x="12158" y="21506"/>
                    </a:lnTo>
                    <a:lnTo>
                      <a:pt x="21531" y="8700"/>
                    </a:lnTo>
                    <a:lnTo>
                      <a:pt x="15914" y="1030"/>
                    </a:lnTo>
                    <a:lnTo>
                      <a:pt x="14538" y="2908"/>
                    </a:lnTo>
                    <a:lnTo>
                      <a:pt x="12617" y="282"/>
                    </a:lnTo>
                    <a:cubicBezTo>
                      <a:pt x="12341" y="-94"/>
                      <a:pt x="11896" y="-94"/>
                      <a:pt x="11620" y="282"/>
                    </a:cubicBezTo>
                    <a:lnTo>
                      <a:pt x="206" y="15875"/>
                    </a:lnTo>
                    <a:cubicBezTo>
                      <a:pt x="-69" y="16251"/>
                      <a:pt x="-69" y="16860"/>
                      <a:pt x="206" y="17237"/>
                    </a:cubicBezTo>
                    <a:cubicBezTo>
                      <a:pt x="344" y="17424"/>
                      <a:pt x="523" y="17516"/>
                      <a:pt x="704" y="17516"/>
                    </a:cubicBezTo>
                    <a:close/>
                    <a:moveTo>
                      <a:pt x="704" y="17516"/>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86" name="AutoShape 31">
                <a:extLst>
                  <a:ext uri="{FF2B5EF4-FFF2-40B4-BE49-F238E27FC236}">
                    <a16:creationId xmlns:a16="http://schemas.microsoft.com/office/drawing/2014/main" id="{1C2275B3-E1D1-4A9F-A677-5613978F96DA}"/>
                  </a:ext>
                </a:extLst>
              </p:cNvPr>
              <p:cNvSpPr>
                <a:spLocks/>
              </p:cNvSpPr>
              <p:nvPr/>
            </p:nvSpPr>
            <p:spPr bwMode="auto">
              <a:xfrm>
                <a:off x="0" y="310"/>
                <a:ext cx="461" cy="2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21600" y="4247"/>
                    </a:moveTo>
                    <a:lnTo>
                      <a:pt x="17359" y="0"/>
                    </a:lnTo>
                    <a:lnTo>
                      <a:pt x="5124" y="12256"/>
                    </a:lnTo>
                    <a:lnTo>
                      <a:pt x="6356" y="13489"/>
                    </a:lnTo>
                    <a:cubicBezTo>
                      <a:pt x="5837" y="13232"/>
                      <a:pt x="5272" y="13101"/>
                      <a:pt x="4707" y="13101"/>
                    </a:cubicBezTo>
                    <a:cubicBezTo>
                      <a:pt x="3752" y="13101"/>
                      <a:pt x="2798" y="13466"/>
                      <a:pt x="2070" y="14197"/>
                    </a:cubicBezTo>
                    <a:cubicBezTo>
                      <a:pt x="1995" y="14270"/>
                      <a:pt x="1923" y="14350"/>
                      <a:pt x="1854" y="14435"/>
                    </a:cubicBezTo>
                    <a:cubicBezTo>
                      <a:pt x="1820" y="14474"/>
                      <a:pt x="1788" y="14517"/>
                      <a:pt x="1756" y="14558"/>
                    </a:cubicBezTo>
                    <a:cubicBezTo>
                      <a:pt x="1720" y="14605"/>
                      <a:pt x="1684" y="14653"/>
                      <a:pt x="1649" y="14703"/>
                    </a:cubicBezTo>
                    <a:cubicBezTo>
                      <a:pt x="1624" y="14739"/>
                      <a:pt x="1598" y="14775"/>
                      <a:pt x="1575" y="14812"/>
                    </a:cubicBezTo>
                    <a:cubicBezTo>
                      <a:pt x="440" y="16519"/>
                      <a:pt x="100" y="19363"/>
                      <a:pt x="0" y="20762"/>
                    </a:cubicBezTo>
                    <a:lnTo>
                      <a:pt x="3488" y="17269"/>
                    </a:lnTo>
                    <a:lnTo>
                      <a:pt x="4240" y="18023"/>
                    </a:lnTo>
                    <a:lnTo>
                      <a:pt x="667" y="21600"/>
                    </a:lnTo>
                    <a:cubicBezTo>
                      <a:pt x="2135" y="21574"/>
                      <a:pt x="5520" y="21307"/>
                      <a:pt x="7343" y="19479"/>
                    </a:cubicBezTo>
                    <a:cubicBezTo>
                      <a:pt x="8504" y="18317"/>
                      <a:pt x="8737" y="16581"/>
                      <a:pt x="8049" y="15185"/>
                    </a:cubicBezTo>
                    <a:lnTo>
                      <a:pt x="9364" y="16503"/>
                    </a:lnTo>
                    <a:cubicBezTo>
                      <a:pt x="9364" y="16503"/>
                      <a:pt x="21600" y="4247"/>
                      <a:pt x="21600" y="4247"/>
                    </a:cubicBezTo>
                    <a:close/>
                    <a:moveTo>
                      <a:pt x="21600" y="424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70" name="Group 36">
            <a:extLst>
              <a:ext uri="{FF2B5EF4-FFF2-40B4-BE49-F238E27FC236}">
                <a16:creationId xmlns:a16="http://schemas.microsoft.com/office/drawing/2014/main" id="{37024FED-1EE9-4825-8EB2-39521D2215DD}"/>
              </a:ext>
            </a:extLst>
          </p:cNvPr>
          <p:cNvGrpSpPr>
            <a:grpSpLocks/>
          </p:cNvGrpSpPr>
          <p:nvPr/>
        </p:nvGrpSpPr>
        <p:grpSpPr bwMode="auto">
          <a:xfrm>
            <a:off x="2379663" y="4846638"/>
            <a:ext cx="1135062" cy="1155700"/>
            <a:chOff x="-201" y="0"/>
            <a:chExt cx="1904" cy="1565"/>
          </a:xfrm>
        </p:grpSpPr>
        <p:sp>
          <p:nvSpPr>
            <p:cNvPr id="70681" name="Rectangle 34">
              <a:extLst>
                <a:ext uri="{FF2B5EF4-FFF2-40B4-BE49-F238E27FC236}">
                  <a16:creationId xmlns:a16="http://schemas.microsoft.com/office/drawing/2014/main" id="{EA44FA87-D28D-4E3B-A1BA-CAEFC0F4B3BB}"/>
                </a:ext>
              </a:extLst>
            </p:cNvPr>
            <p:cNvSpPr>
              <a:spLocks/>
            </p:cNvSpPr>
            <p:nvPr/>
          </p:nvSpPr>
          <p:spPr bwMode="auto">
            <a:xfrm>
              <a:off x="-201" y="1034"/>
              <a:ext cx="190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a:solidFill>
                    <a:srgbClr val="FFFFFF"/>
                  </a:solidFill>
                  <a:latin typeface="Calibri" panose="020F0502020204030204" pitchFamily="34" charset="0"/>
                  <a:ea typeface="ヒラギノ角ゴ ProN W3"/>
                  <a:cs typeface="ヒラギノ角ゴ ProN W3"/>
                  <a:sym typeface="Open Sans Light"/>
                </a:rPr>
                <a:t>Confident</a:t>
              </a:r>
            </a:p>
          </p:txBody>
        </p:sp>
        <p:sp>
          <p:nvSpPr>
            <p:cNvPr id="70682" name="AutoShape 35">
              <a:extLst>
                <a:ext uri="{FF2B5EF4-FFF2-40B4-BE49-F238E27FC236}">
                  <a16:creationId xmlns:a16="http://schemas.microsoft.com/office/drawing/2014/main" id="{E2FE714D-5E24-4F09-A339-06D31AD5863B}"/>
                </a:ext>
              </a:extLst>
            </p:cNvPr>
            <p:cNvSpPr>
              <a:spLocks/>
            </p:cNvSpPr>
            <p:nvPr/>
          </p:nvSpPr>
          <p:spPr bwMode="auto">
            <a:xfrm>
              <a:off x="18" y="0"/>
              <a:ext cx="552" cy="45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7105" y="7875"/>
                  </a:moveTo>
                  <a:lnTo>
                    <a:pt x="9711" y="15044"/>
                  </a:lnTo>
                  <a:cubicBezTo>
                    <a:pt x="9585" y="15166"/>
                    <a:pt x="9423" y="15227"/>
                    <a:pt x="9261" y="15227"/>
                  </a:cubicBezTo>
                  <a:cubicBezTo>
                    <a:pt x="9094" y="15227"/>
                    <a:pt x="8929" y="15163"/>
                    <a:pt x="8802" y="15037"/>
                  </a:cubicBezTo>
                  <a:lnTo>
                    <a:pt x="5921" y="12156"/>
                  </a:lnTo>
                  <a:cubicBezTo>
                    <a:pt x="5669" y="11903"/>
                    <a:pt x="5669" y="11493"/>
                    <a:pt x="5921" y="11240"/>
                  </a:cubicBezTo>
                  <a:cubicBezTo>
                    <a:pt x="6175" y="10986"/>
                    <a:pt x="6585" y="10986"/>
                    <a:pt x="6837" y="11240"/>
                  </a:cubicBezTo>
                  <a:lnTo>
                    <a:pt x="9268" y="13669"/>
                  </a:lnTo>
                  <a:lnTo>
                    <a:pt x="16203" y="6944"/>
                  </a:lnTo>
                  <a:cubicBezTo>
                    <a:pt x="16458" y="6695"/>
                    <a:pt x="16869" y="6701"/>
                    <a:pt x="17119" y="6958"/>
                  </a:cubicBezTo>
                  <a:cubicBezTo>
                    <a:pt x="17368" y="7215"/>
                    <a:pt x="17362" y="7626"/>
                    <a:pt x="17105" y="7875"/>
                  </a:cubicBezTo>
                  <a:close/>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73" name="Group 41">
            <a:extLst>
              <a:ext uri="{FF2B5EF4-FFF2-40B4-BE49-F238E27FC236}">
                <a16:creationId xmlns:a16="http://schemas.microsoft.com/office/drawing/2014/main" id="{D4D3DB1E-1772-417E-8AF0-DADCC52DE464}"/>
              </a:ext>
            </a:extLst>
          </p:cNvPr>
          <p:cNvGrpSpPr>
            <a:grpSpLocks/>
          </p:cNvGrpSpPr>
          <p:nvPr/>
        </p:nvGrpSpPr>
        <p:grpSpPr bwMode="auto">
          <a:xfrm>
            <a:off x="5422900" y="3686175"/>
            <a:ext cx="1004888" cy="2332038"/>
            <a:chOff x="0" y="-153"/>
            <a:chExt cx="1687" cy="3163"/>
          </a:xfrm>
        </p:grpSpPr>
        <p:sp>
          <p:nvSpPr>
            <p:cNvPr id="70677" name="Rectangle 37">
              <a:extLst>
                <a:ext uri="{FF2B5EF4-FFF2-40B4-BE49-F238E27FC236}">
                  <a16:creationId xmlns:a16="http://schemas.microsoft.com/office/drawing/2014/main" id="{B93F4305-1883-406A-898C-3BC74BC01BFC}"/>
                </a:ext>
              </a:extLst>
            </p:cNvPr>
            <p:cNvSpPr>
              <a:spLocks/>
            </p:cNvSpPr>
            <p:nvPr/>
          </p:nvSpPr>
          <p:spPr bwMode="auto">
            <a:xfrm>
              <a:off x="0" y="2480"/>
              <a:ext cx="168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a:solidFill>
                    <a:srgbClr val="FFFFFF"/>
                  </a:solidFill>
                  <a:latin typeface="Calibri" panose="020F0502020204030204" pitchFamily="34" charset="0"/>
                  <a:ea typeface="ヒラギノ角ゴ ProN W3"/>
                  <a:cs typeface="ヒラギノ角ゴ ProN W3"/>
                  <a:sym typeface="Open Sans Light"/>
                </a:rPr>
                <a:t>Creative</a:t>
              </a:r>
            </a:p>
          </p:txBody>
        </p:sp>
        <p:grpSp>
          <p:nvGrpSpPr>
            <p:cNvPr id="70678" name="Group 40">
              <a:extLst>
                <a:ext uri="{FF2B5EF4-FFF2-40B4-BE49-F238E27FC236}">
                  <a16:creationId xmlns:a16="http://schemas.microsoft.com/office/drawing/2014/main" id="{A1F3A50E-5405-4A5D-BBEB-49258B09822A}"/>
                </a:ext>
              </a:extLst>
            </p:cNvPr>
            <p:cNvGrpSpPr>
              <a:grpSpLocks/>
            </p:cNvGrpSpPr>
            <p:nvPr/>
          </p:nvGrpSpPr>
          <p:grpSpPr bwMode="auto">
            <a:xfrm>
              <a:off x="76" y="-153"/>
              <a:ext cx="480" cy="536"/>
              <a:chOff x="0" y="-153"/>
              <a:chExt cx="480" cy="536"/>
            </a:xfrm>
          </p:grpSpPr>
          <p:sp>
            <p:nvSpPr>
              <p:cNvPr id="70679" name="AutoShape 38">
                <a:extLst>
                  <a:ext uri="{FF2B5EF4-FFF2-40B4-BE49-F238E27FC236}">
                    <a16:creationId xmlns:a16="http://schemas.microsoft.com/office/drawing/2014/main" id="{2DBF181E-EEDC-4EB2-A220-F2CE27765F0F}"/>
                  </a:ext>
                </a:extLst>
              </p:cNvPr>
              <p:cNvSpPr>
                <a:spLocks/>
              </p:cNvSpPr>
              <p:nvPr/>
            </p:nvSpPr>
            <p:spPr bwMode="auto">
              <a:xfrm>
                <a:off x="0" y="-153"/>
                <a:ext cx="480" cy="4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600" h="21600">
                    <a:moveTo>
                      <a:pt x="4276" y="16167"/>
                    </a:moveTo>
                    <a:cubicBezTo>
                      <a:pt x="4325" y="16194"/>
                      <a:pt x="4376" y="16226"/>
                      <a:pt x="4429" y="16261"/>
                    </a:cubicBezTo>
                    <a:cubicBezTo>
                      <a:pt x="4433" y="16264"/>
                      <a:pt x="4439" y="16268"/>
                      <a:pt x="4444" y="16270"/>
                    </a:cubicBezTo>
                    <a:cubicBezTo>
                      <a:pt x="5280" y="16820"/>
                      <a:pt x="6481" y="18104"/>
                      <a:pt x="6481" y="19800"/>
                    </a:cubicBezTo>
                    <a:lnTo>
                      <a:pt x="6481" y="21600"/>
                    </a:lnTo>
                    <a:lnTo>
                      <a:pt x="10260" y="21600"/>
                    </a:lnTo>
                    <a:lnTo>
                      <a:pt x="10260" y="10723"/>
                    </a:lnTo>
                    <a:cubicBezTo>
                      <a:pt x="9331" y="10522"/>
                      <a:pt x="8640" y="9824"/>
                      <a:pt x="8640" y="8988"/>
                    </a:cubicBezTo>
                    <a:cubicBezTo>
                      <a:pt x="8640" y="7993"/>
                      <a:pt x="9607" y="7189"/>
                      <a:pt x="10800" y="7189"/>
                    </a:cubicBezTo>
                    <a:cubicBezTo>
                      <a:pt x="11993" y="7189"/>
                      <a:pt x="12959" y="7993"/>
                      <a:pt x="12959" y="8988"/>
                    </a:cubicBezTo>
                    <a:cubicBezTo>
                      <a:pt x="12959" y="9824"/>
                      <a:pt x="12270" y="10522"/>
                      <a:pt x="11340" y="10723"/>
                    </a:cubicBezTo>
                    <a:lnTo>
                      <a:pt x="11340" y="21600"/>
                    </a:lnTo>
                    <a:lnTo>
                      <a:pt x="15120" y="21600"/>
                    </a:lnTo>
                    <a:lnTo>
                      <a:pt x="15120" y="19800"/>
                    </a:lnTo>
                    <a:cubicBezTo>
                      <a:pt x="15120" y="18000"/>
                      <a:pt x="16368" y="16707"/>
                      <a:pt x="17280" y="16194"/>
                    </a:cubicBezTo>
                    <a:lnTo>
                      <a:pt x="17278" y="16191"/>
                    </a:lnTo>
                    <a:cubicBezTo>
                      <a:pt x="19900" y="14551"/>
                      <a:pt x="21600" y="11944"/>
                      <a:pt x="21600" y="9000"/>
                    </a:cubicBezTo>
                    <a:cubicBezTo>
                      <a:pt x="21600" y="4030"/>
                      <a:pt x="16765" y="0"/>
                      <a:pt x="10800" y="0"/>
                    </a:cubicBezTo>
                    <a:cubicBezTo>
                      <a:pt x="4835" y="0"/>
                      <a:pt x="0" y="4030"/>
                      <a:pt x="0" y="9000"/>
                    </a:cubicBezTo>
                    <a:cubicBezTo>
                      <a:pt x="0" y="11928"/>
                      <a:pt x="1683" y="14522"/>
                      <a:pt x="4280" y="16165"/>
                    </a:cubicBezTo>
                    <a:cubicBezTo>
                      <a:pt x="4280" y="16165"/>
                      <a:pt x="4276" y="16167"/>
                      <a:pt x="4276" y="16167"/>
                    </a:cubicBezTo>
                    <a:close/>
                    <a:moveTo>
                      <a:pt x="4276" y="16167"/>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sp>
            <p:nvSpPr>
              <p:cNvPr id="70680" name="AutoShape 39">
                <a:extLst>
                  <a:ext uri="{FF2B5EF4-FFF2-40B4-BE49-F238E27FC236}">
                    <a16:creationId xmlns:a16="http://schemas.microsoft.com/office/drawing/2014/main" id="{EB530685-3703-4BCC-B57F-FEE8C98EBA56}"/>
                  </a:ext>
                </a:extLst>
              </p:cNvPr>
              <p:cNvSpPr>
                <a:spLocks/>
              </p:cNvSpPr>
              <p:nvPr/>
            </p:nvSpPr>
            <p:spPr bwMode="auto">
              <a:xfrm>
                <a:off x="147" y="285"/>
                <a:ext cx="192" cy="9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0"/>
                    </a:moveTo>
                    <a:lnTo>
                      <a:pt x="0" y="21600"/>
                    </a:lnTo>
                    <a:lnTo>
                      <a:pt x="21600" y="21600"/>
                    </a:lnTo>
                    <a:lnTo>
                      <a:pt x="21600" y="0"/>
                    </a:lnTo>
                    <a:cubicBezTo>
                      <a:pt x="21600" y="0"/>
                      <a:pt x="0" y="0"/>
                      <a:pt x="0" y="0"/>
                    </a:cubicBezTo>
                    <a:close/>
                    <a:moveTo>
                      <a:pt x="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grpSp>
        <p:nvGrpSpPr>
          <p:cNvPr id="78" name="Group 44">
            <a:extLst>
              <a:ext uri="{FF2B5EF4-FFF2-40B4-BE49-F238E27FC236}">
                <a16:creationId xmlns:a16="http://schemas.microsoft.com/office/drawing/2014/main" id="{88591CF3-5BFC-4933-961E-E184802E827A}"/>
              </a:ext>
            </a:extLst>
          </p:cNvPr>
          <p:cNvGrpSpPr>
            <a:grpSpLocks/>
          </p:cNvGrpSpPr>
          <p:nvPr/>
        </p:nvGrpSpPr>
        <p:grpSpPr bwMode="auto">
          <a:xfrm>
            <a:off x="6884988" y="3065463"/>
            <a:ext cx="1004887" cy="2952750"/>
            <a:chOff x="0" y="-153"/>
            <a:chExt cx="1687" cy="4003"/>
          </a:xfrm>
        </p:grpSpPr>
        <p:sp>
          <p:nvSpPr>
            <p:cNvPr id="70675" name="Rectangle 42">
              <a:extLst>
                <a:ext uri="{FF2B5EF4-FFF2-40B4-BE49-F238E27FC236}">
                  <a16:creationId xmlns:a16="http://schemas.microsoft.com/office/drawing/2014/main" id="{89545CC8-C94E-4F91-B594-72A06A3FC305}"/>
                </a:ext>
              </a:extLst>
            </p:cNvPr>
            <p:cNvSpPr>
              <a:spLocks/>
            </p:cNvSpPr>
            <p:nvPr/>
          </p:nvSpPr>
          <p:spPr bwMode="auto">
            <a:xfrm>
              <a:off x="0" y="3320"/>
              <a:ext cx="1687"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r" eaLnBrk="1" hangingPunct="1"/>
              <a:r>
                <a:rPr lang="en-US" altLang="ko-KR">
                  <a:solidFill>
                    <a:srgbClr val="FFFFFF"/>
                  </a:solidFill>
                  <a:latin typeface="Calibri" panose="020F0502020204030204" pitchFamily="34" charset="0"/>
                  <a:ea typeface="ヒラギノ角ゴ ProN W3"/>
                  <a:cs typeface="ヒラギノ角ゴ ProN W3"/>
                  <a:sym typeface="Open Sans Light"/>
                </a:rPr>
                <a:t>Success</a:t>
              </a:r>
            </a:p>
          </p:txBody>
        </p:sp>
        <p:sp>
          <p:nvSpPr>
            <p:cNvPr id="70676" name="AutoShape 43">
              <a:extLst>
                <a:ext uri="{FF2B5EF4-FFF2-40B4-BE49-F238E27FC236}">
                  <a16:creationId xmlns:a16="http://schemas.microsoft.com/office/drawing/2014/main" id="{8E1F7A97-4F7E-484C-9520-B78FA879FC2F}"/>
                </a:ext>
              </a:extLst>
            </p:cNvPr>
            <p:cNvSpPr>
              <a:spLocks/>
            </p:cNvSpPr>
            <p:nvPr/>
          </p:nvSpPr>
          <p:spPr bwMode="auto">
            <a:xfrm>
              <a:off x="93" y="-153"/>
              <a:ext cx="672" cy="532"/>
            </a:xfrm>
            <a:custGeom>
              <a:avLst/>
              <a:gdLst>
                <a:gd name="T0" fmla="*/ 0 w 21600"/>
                <a:gd name="T1" fmla="*/ 0 h 21599"/>
                <a:gd name="T2" fmla="*/ 0 w 21600"/>
                <a:gd name="T3" fmla="*/ 0 h 21599"/>
                <a:gd name="T4" fmla="*/ 0 w 21600"/>
                <a:gd name="T5" fmla="*/ 0 h 21599"/>
                <a:gd name="T6" fmla="*/ 0 w 21600"/>
                <a:gd name="T7" fmla="*/ 0 h 21599"/>
                <a:gd name="T8" fmla="*/ 0 w 21600"/>
                <a:gd name="T9" fmla="*/ 0 h 21599"/>
                <a:gd name="T10" fmla="*/ 0 w 21600"/>
                <a:gd name="T11" fmla="*/ 0 h 21599"/>
                <a:gd name="T12" fmla="*/ 0 w 21600"/>
                <a:gd name="T13" fmla="*/ 0 h 21599"/>
                <a:gd name="T14" fmla="*/ 0 w 21600"/>
                <a:gd name="T15" fmla="*/ 0 h 21599"/>
                <a:gd name="T16" fmla="*/ 0 w 21600"/>
                <a:gd name="T17" fmla="*/ 0 h 21599"/>
                <a:gd name="T18" fmla="*/ 0 w 21600"/>
                <a:gd name="T19" fmla="*/ 0 h 21599"/>
                <a:gd name="T20" fmla="*/ 0 w 21600"/>
                <a:gd name="T21" fmla="*/ 0 h 21599"/>
                <a:gd name="T22" fmla="*/ 0 w 21600"/>
                <a:gd name="T23" fmla="*/ 0 h 21599"/>
                <a:gd name="T24" fmla="*/ 0 w 21600"/>
                <a:gd name="T25" fmla="*/ 0 h 21599"/>
                <a:gd name="T26" fmla="*/ 0 w 21600"/>
                <a:gd name="T27" fmla="*/ 0 h 21599"/>
                <a:gd name="T28" fmla="*/ 0 w 21600"/>
                <a:gd name="T29" fmla="*/ 0 h 21599"/>
                <a:gd name="T30" fmla="*/ 0 w 21600"/>
                <a:gd name="T31" fmla="*/ 0 h 21599"/>
                <a:gd name="T32" fmla="*/ 0 w 21600"/>
                <a:gd name="T33" fmla="*/ 0 h 21599"/>
                <a:gd name="T34" fmla="*/ 0 w 21600"/>
                <a:gd name="T35" fmla="*/ 0 h 21599"/>
                <a:gd name="T36" fmla="*/ 0 w 21600"/>
                <a:gd name="T37" fmla="*/ 0 h 21599"/>
                <a:gd name="T38" fmla="*/ 0 w 21600"/>
                <a:gd name="T39" fmla="*/ 0 h 21599"/>
                <a:gd name="T40" fmla="*/ 0 w 21600"/>
                <a:gd name="T41" fmla="*/ 0 h 21599"/>
                <a:gd name="T42" fmla="*/ 0 w 21600"/>
                <a:gd name="T43" fmla="*/ 0 h 21599"/>
                <a:gd name="T44" fmla="*/ 0 w 21600"/>
                <a:gd name="T45" fmla="*/ 0 h 21599"/>
                <a:gd name="T46" fmla="*/ 0 w 21600"/>
                <a:gd name="T47" fmla="*/ 0 h 21599"/>
                <a:gd name="T48" fmla="*/ 0 w 21600"/>
                <a:gd name="T49" fmla="*/ 0 h 21599"/>
                <a:gd name="T50" fmla="*/ 0 w 21600"/>
                <a:gd name="T51" fmla="*/ 0 h 21599"/>
                <a:gd name="T52" fmla="*/ 0 w 21600"/>
                <a:gd name="T53" fmla="*/ 0 h 21599"/>
                <a:gd name="T54" fmla="*/ 0 w 21600"/>
                <a:gd name="T55" fmla="*/ 0 h 21599"/>
                <a:gd name="T56" fmla="*/ 0 w 21600"/>
                <a:gd name="T57" fmla="*/ 0 h 21599"/>
                <a:gd name="T58" fmla="*/ 0 w 21600"/>
                <a:gd name="T59" fmla="*/ 0 h 21599"/>
                <a:gd name="T60" fmla="*/ 0 w 21600"/>
                <a:gd name="T61" fmla="*/ 0 h 21599"/>
                <a:gd name="T62" fmla="*/ 0 w 21600"/>
                <a:gd name="T63" fmla="*/ 0 h 21599"/>
                <a:gd name="T64" fmla="*/ 0 w 21600"/>
                <a:gd name="T65" fmla="*/ 0 h 21599"/>
                <a:gd name="T66" fmla="*/ 0 w 21600"/>
                <a:gd name="T67" fmla="*/ 0 h 21599"/>
                <a:gd name="T68" fmla="*/ 0 w 21600"/>
                <a:gd name="T69" fmla="*/ 0 h 21599"/>
                <a:gd name="T70" fmla="*/ 0 w 21600"/>
                <a:gd name="T71" fmla="*/ 0 h 21599"/>
                <a:gd name="T72" fmla="*/ 0 w 21600"/>
                <a:gd name="T73" fmla="*/ 0 h 21599"/>
                <a:gd name="T74" fmla="*/ 0 w 21600"/>
                <a:gd name="T75" fmla="*/ 0 h 21599"/>
                <a:gd name="T76" fmla="*/ 0 w 21600"/>
                <a:gd name="T77" fmla="*/ 0 h 21599"/>
                <a:gd name="T78" fmla="*/ 0 w 21600"/>
                <a:gd name="T79" fmla="*/ 0 h 21599"/>
                <a:gd name="T80" fmla="*/ 0 w 21600"/>
                <a:gd name="T81" fmla="*/ 0 h 21599"/>
                <a:gd name="T82" fmla="*/ 0 w 21600"/>
                <a:gd name="T83" fmla="*/ 0 h 215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599">
                  <a:moveTo>
                    <a:pt x="20563" y="2342"/>
                  </a:moveTo>
                  <a:lnTo>
                    <a:pt x="17600" y="5542"/>
                  </a:lnTo>
                  <a:lnTo>
                    <a:pt x="17600" y="874"/>
                  </a:lnTo>
                  <a:lnTo>
                    <a:pt x="19914" y="874"/>
                  </a:lnTo>
                  <a:lnTo>
                    <a:pt x="19936" y="874"/>
                  </a:lnTo>
                  <a:lnTo>
                    <a:pt x="19957" y="873"/>
                  </a:lnTo>
                  <a:cubicBezTo>
                    <a:pt x="19984" y="872"/>
                    <a:pt x="20008" y="869"/>
                    <a:pt x="20033" y="865"/>
                  </a:cubicBezTo>
                  <a:cubicBezTo>
                    <a:pt x="20459" y="884"/>
                    <a:pt x="20800" y="1263"/>
                    <a:pt x="20800" y="1728"/>
                  </a:cubicBezTo>
                  <a:cubicBezTo>
                    <a:pt x="20800" y="1961"/>
                    <a:pt x="20715" y="2178"/>
                    <a:pt x="20563" y="2342"/>
                  </a:cubicBezTo>
                  <a:close/>
                  <a:moveTo>
                    <a:pt x="4000" y="5542"/>
                  </a:moveTo>
                  <a:lnTo>
                    <a:pt x="1037" y="2342"/>
                  </a:lnTo>
                  <a:cubicBezTo>
                    <a:pt x="884" y="2178"/>
                    <a:pt x="801" y="1961"/>
                    <a:pt x="801" y="1728"/>
                  </a:cubicBezTo>
                  <a:cubicBezTo>
                    <a:pt x="801" y="1263"/>
                    <a:pt x="1142" y="884"/>
                    <a:pt x="1567" y="865"/>
                  </a:cubicBezTo>
                  <a:cubicBezTo>
                    <a:pt x="1592" y="869"/>
                    <a:pt x="1617" y="872"/>
                    <a:pt x="1642" y="873"/>
                  </a:cubicBezTo>
                  <a:lnTo>
                    <a:pt x="1663" y="874"/>
                  </a:lnTo>
                  <a:lnTo>
                    <a:pt x="1685" y="874"/>
                  </a:lnTo>
                  <a:lnTo>
                    <a:pt x="4000" y="874"/>
                  </a:lnTo>
                  <a:cubicBezTo>
                    <a:pt x="4000" y="874"/>
                    <a:pt x="4000" y="5542"/>
                    <a:pt x="4000" y="5542"/>
                  </a:cubicBezTo>
                  <a:close/>
                  <a:moveTo>
                    <a:pt x="19999" y="1"/>
                  </a:moveTo>
                  <a:cubicBezTo>
                    <a:pt x="19971" y="1"/>
                    <a:pt x="19944" y="-1"/>
                    <a:pt x="19914" y="1"/>
                  </a:cubicBezTo>
                  <a:lnTo>
                    <a:pt x="17600" y="1"/>
                  </a:lnTo>
                  <a:lnTo>
                    <a:pt x="4000" y="1"/>
                  </a:lnTo>
                  <a:lnTo>
                    <a:pt x="1685" y="1"/>
                  </a:lnTo>
                  <a:cubicBezTo>
                    <a:pt x="1657" y="-1"/>
                    <a:pt x="1630" y="1"/>
                    <a:pt x="1600" y="1"/>
                  </a:cubicBezTo>
                  <a:cubicBezTo>
                    <a:pt x="716" y="1"/>
                    <a:pt x="0" y="775"/>
                    <a:pt x="0" y="1728"/>
                  </a:cubicBezTo>
                  <a:cubicBezTo>
                    <a:pt x="0" y="2209"/>
                    <a:pt x="182" y="2643"/>
                    <a:pt x="475" y="2955"/>
                  </a:cubicBezTo>
                  <a:lnTo>
                    <a:pt x="4000" y="6764"/>
                  </a:lnTo>
                  <a:lnTo>
                    <a:pt x="4000" y="6482"/>
                  </a:lnTo>
                  <a:cubicBezTo>
                    <a:pt x="4000" y="10393"/>
                    <a:pt x="6832" y="13580"/>
                    <a:pt x="10400" y="13804"/>
                  </a:cubicBezTo>
                  <a:lnTo>
                    <a:pt x="10400" y="20735"/>
                  </a:lnTo>
                  <a:lnTo>
                    <a:pt x="7200" y="20735"/>
                  </a:lnTo>
                  <a:lnTo>
                    <a:pt x="7200" y="21599"/>
                  </a:lnTo>
                  <a:lnTo>
                    <a:pt x="14400" y="21599"/>
                  </a:lnTo>
                  <a:lnTo>
                    <a:pt x="14400" y="20735"/>
                  </a:lnTo>
                  <a:lnTo>
                    <a:pt x="11200" y="20735"/>
                  </a:lnTo>
                  <a:lnTo>
                    <a:pt x="11200" y="13804"/>
                  </a:lnTo>
                  <a:cubicBezTo>
                    <a:pt x="14769" y="13580"/>
                    <a:pt x="17600" y="10393"/>
                    <a:pt x="17600" y="6482"/>
                  </a:cubicBezTo>
                  <a:lnTo>
                    <a:pt x="17600" y="6764"/>
                  </a:lnTo>
                  <a:lnTo>
                    <a:pt x="21126" y="2955"/>
                  </a:lnTo>
                  <a:cubicBezTo>
                    <a:pt x="21419" y="2643"/>
                    <a:pt x="21600" y="2209"/>
                    <a:pt x="21600" y="1728"/>
                  </a:cubicBezTo>
                  <a:cubicBezTo>
                    <a:pt x="21600" y="775"/>
                    <a:pt x="20884" y="1"/>
                    <a:pt x="19999" y="1"/>
                  </a:cubicBezTo>
                  <a:close/>
                  <a:moveTo>
                    <a:pt x="19999" y="1"/>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sp>
        <p:nvSpPr>
          <p:cNvPr id="81" name="직사각형 21">
            <a:extLst>
              <a:ext uri="{FF2B5EF4-FFF2-40B4-BE49-F238E27FC236}">
                <a16:creationId xmlns:a16="http://schemas.microsoft.com/office/drawing/2014/main" id="{3B0BE030-F49B-4C5B-889B-68CA79BEC651}"/>
              </a:ext>
            </a:extLst>
          </p:cNvPr>
          <p:cNvSpPr>
            <a:spLocks noChangeArrowheads="1"/>
          </p:cNvSpPr>
          <p:nvPr/>
        </p:nvSpPr>
        <p:spPr bwMode="auto">
          <a:xfrm>
            <a:off x="711200" y="425767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82" name="직사각형 21">
            <a:extLst>
              <a:ext uri="{FF2B5EF4-FFF2-40B4-BE49-F238E27FC236}">
                <a16:creationId xmlns:a16="http://schemas.microsoft.com/office/drawing/2014/main" id="{F833E28A-842C-4F6A-B9D7-0037806E7EDC}"/>
              </a:ext>
            </a:extLst>
          </p:cNvPr>
          <p:cNvSpPr>
            <a:spLocks noChangeArrowheads="1"/>
          </p:cNvSpPr>
          <p:nvPr/>
        </p:nvSpPr>
        <p:spPr bwMode="auto">
          <a:xfrm>
            <a:off x="2219325" y="3735388"/>
            <a:ext cx="1649413"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83" name="직사각형 21">
            <a:extLst>
              <a:ext uri="{FF2B5EF4-FFF2-40B4-BE49-F238E27FC236}">
                <a16:creationId xmlns:a16="http://schemas.microsoft.com/office/drawing/2014/main" id="{39B1CE9E-596C-42F4-BDD1-385CB79E33FE}"/>
              </a:ext>
            </a:extLst>
          </p:cNvPr>
          <p:cNvSpPr>
            <a:spLocks noChangeArrowheads="1"/>
          </p:cNvSpPr>
          <p:nvPr/>
        </p:nvSpPr>
        <p:spPr bwMode="auto">
          <a:xfrm>
            <a:off x="3632200" y="334962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84" name="직사각형 21">
            <a:extLst>
              <a:ext uri="{FF2B5EF4-FFF2-40B4-BE49-F238E27FC236}">
                <a16:creationId xmlns:a16="http://schemas.microsoft.com/office/drawing/2014/main" id="{0741DF2D-581E-4779-95CA-187F99EF3E56}"/>
              </a:ext>
            </a:extLst>
          </p:cNvPr>
          <p:cNvSpPr>
            <a:spLocks noChangeArrowheads="1"/>
          </p:cNvSpPr>
          <p:nvPr/>
        </p:nvSpPr>
        <p:spPr bwMode="auto">
          <a:xfrm>
            <a:off x="5040313" y="2519363"/>
            <a:ext cx="1649412"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85" name="직사각형 21">
            <a:extLst>
              <a:ext uri="{FF2B5EF4-FFF2-40B4-BE49-F238E27FC236}">
                <a16:creationId xmlns:a16="http://schemas.microsoft.com/office/drawing/2014/main" id="{F0C31249-0724-4DBC-8A8B-F6D63DE54959}"/>
              </a:ext>
            </a:extLst>
          </p:cNvPr>
          <p:cNvSpPr>
            <a:spLocks noChangeArrowheads="1"/>
          </p:cNvSpPr>
          <p:nvPr/>
        </p:nvSpPr>
        <p:spPr bwMode="auto">
          <a:xfrm>
            <a:off x="6635750" y="176212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42" name="직사각형 41">
            <a:extLst>
              <a:ext uri="{FF2B5EF4-FFF2-40B4-BE49-F238E27FC236}">
                <a16:creationId xmlns:a16="http://schemas.microsoft.com/office/drawing/2014/main" id="{48CDC816-A5BB-4E6B-A06E-E2B999FBD037}"/>
              </a:ext>
            </a:extLst>
          </p:cNvPr>
          <p:cNvSpPr/>
          <p:nvPr/>
        </p:nvSpPr>
        <p:spPr bwMode="auto">
          <a:xfrm>
            <a:off x="552450" y="419991"/>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43" name="Rectangle 8">
            <a:extLst>
              <a:ext uri="{FF2B5EF4-FFF2-40B4-BE49-F238E27FC236}">
                <a16:creationId xmlns:a16="http://schemas.microsoft.com/office/drawing/2014/main" id="{F245FDF2-DD50-4241-9917-3EBDE4AD541B}"/>
              </a:ext>
            </a:extLst>
          </p:cNvPr>
          <p:cNvSpPr>
            <a:spLocks/>
          </p:cNvSpPr>
          <p:nvPr/>
        </p:nvSpPr>
        <p:spPr bwMode="auto">
          <a:xfrm>
            <a:off x="679450" y="94138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strVal val="4*#ppt_w"/>
                                          </p:val>
                                        </p:tav>
                                        <p:tav tm="100000">
                                          <p:val>
                                            <p:strVal val="#ppt_w"/>
                                          </p:val>
                                        </p:tav>
                                      </p:tavLst>
                                    </p:anim>
                                    <p:anim calcmode="lin" valueType="num">
                                      <p:cBhvr>
                                        <p:cTn id="8" dur="500" fill="hold"/>
                                        <p:tgtEl>
                                          <p:spTgt spid="3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par>
                          <p:cTn id="13" fill="hold" nodeType="afterGroup">
                            <p:stCondLst>
                              <p:cond delay="1000"/>
                            </p:stCondLst>
                            <p:childTnLst>
                              <p:par>
                                <p:cTn id="14" presetID="23" presetClass="entr" presetSubtype="32"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strVal val="4*#ppt_w"/>
                                          </p:val>
                                        </p:tav>
                                        <p:tav tm="100000">
                                          <p:val>
                                            <p:strVal val="#ppt_w"/>
                                          </p:val>
                                        </p:tav>
                                      </p:tavLst>
                                    </p:anim>
                                    <p:anim calcmode="lin" valueType="num">
                                      <p:cBhvr>
                                        <p:cTn id="17" dur="500" fill="hold"/>
                                        <p:tgtEl>
                                          <p:spTgt spid="36"/>
                                        </p:tgtEl>
                                        <p:attrNameLst>
                                          <p:attrName>ppt_h</p:attrName>
                                        </p:attrNameLst>
                                      </p:cBhvr>
                                      <p:tavLst>
                                        <p:tav tm="0">
                                          <p:val>
                                            <p:strVal val="4*#ppt_h"/>
                                          </p:val>
                                        </p:tav>
                                        <p:tav tm="100000">
                                          <p:val>
                                            <p:strVal val="#ppt_h"/>
                                          </p:val>
                                        </p:tav>
                                      </p:tavLst>
                                    </p:anim>
                                  </p:childTnLst>
                                </p:cTn>
                              </p:par>
                            </p:childTnLst>
                          </p:cTn>
                        </p:par>
                        <p:par>
                          <p:cTn id="18" fill="hold" nodeType="afterGroup">
                            <p:stCondLst>
                              <p:cond delay="1500"/>
                            </p:stCondLst>
                            <p:childTnLst>
                              <p:par>
                                <p:cTn id="19" presetID="10" presetClass="entr" presetSubtype="0"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par>
                          <p:cTn id="22" fill="hold" nodeType="afterGroup">
                            <p:stCondLst>
                              <p:cond delay="2000"/>
                            </p:stCondLst>
                            <p:childTnLst>
                              <p:par>
                                <p:cTn id="23" presetID="23" presetClass="entr" presetSubtype="32"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strVal val="4*#ppt_w"/>
                                          </p:val>
                                        </p:tav>
                                        <p:tav tm="100000">
                                          <p:val>
                                            <p:strVal val="#ppt_w"/>
                                          </p:val>
                                        </p:tav>
                                      </p:tavLst>
                                    </p:anim>
                                    <p:anim calcmode="lin" valueType="num">
                                      <p:cBhvr>
                                        <p:cTn id="26" dur="500" fill="hold"/>
                                        <p:tgtEl>
                                          <p:spTgt spid="37"/>
                                        </p:tgtEl>
                                        <p:attrNameLst>
                                          <p:attrName>ppt_h</p:attrName>
                                        </p:attrNameLst>
                                      </p:cBhvr>
                                      <p:tavLst>
                                        <p:tav tm="0">
                                          <p:val>
                                            <p:strVal val="4*#ppt_h"/>
                                          </p:val>
                                        </p:tav>
                                        <p:tav tm="100000">
                                          <p:val>
                                            <p:strVal val="#ppt_h"/>
                                          </p:val>
                                        </p:tav>
                                      </p:tavLst>
                                    </p:anim>
                                  </p:childTnLst>
                                </p:cTn>
                              </p:par>
                            </p:childTnLst>
                          </p:cTn>
                        </p:par>
                        <p:par>
                          <p:cTn id="27" fill="hold" nodeType="afterGroup">
                            <p:stCondLst>
                              <p:cond delay="2500"/>
                            </p:stCondLst>
                            <p:childTnLst>
                              <p:par>
                                <p:cTn id="28" presetID="10" presetClass="entr" presetSubtype="0"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childTnLst>
                          </p:cTn>
                        </p:par>
                        <p:par>
                          <p:cTn id="31" fill="hold" nodeType="afterGroup">
                            <p:stCondLst>
                              <p:cond delay="3000"/>
                            </p:stCondLst>
                            <p:childTnLst>
                              <p:par>
                                <p:cTn id="32" presetID="23" presetClass="entr" presetSubtype="32"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strVal val="4*#ppt_w"/>
                                          </p:val>
                                        </p:tav>
                                        <p:tav tm="100000">
                                          <p:val>
                                            <p:strVal val="#ppt_w"/>
                                          </p:val>
                                        </p:tav>
                                      </p:tavLst>
                                    </p:anim>
                                    <p:anim calcmode="lin" valueType="num">
                                      <p:cBhvr>
                                        <p:cTn id="35" dur="500" fill="hold"/>
                                        <p:tgtEl>
                                          <p:spTgt spid="38"/>
                                        </p:tgtEl>
                                        <p:attrNameLst>
                                          <p:attrName>ppt_h</p:attrName>
                                        </p:attrNameLst>
                                      </p:cBhvr>
                                      <p:tavLst>
                                        <p:tav tm="0">
                                          <p:val>
                                            <p:strVal val="4*#ppt_h"/>
                                          </p:val>
                                        </p:tav>
                                        <p:tav tm="100000">
                                          <p:val>
                                            <p:strVal val="#ppt_h"/>
                                          </p:val>
                                        </p:tav>
                                      </p:tavLst>
                                    </p:anim>
                                  </p:childTnLst>
                                </p:cTn>
                              </p:par>
                            </p:childTnLst>
                          </p:cTn>
                        </p:par>
                        <p:par>
                          <p:cTn id="36" fill="hold" nodeType="afterGroup">
                            <p:stCondLst>
                              <p:cond delay="3500"/>
                            </p:stCondLst>
                            <p:childTnLst>
                              <p:par>
                                <p:cTn id="37" presetID="10" presetClass="entr" presetSubtype="0"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childTnLst>
                          </p:cTn>
                        </p:par>
                        <p:par>
                          <p:cTn id="40" fill="hold" nodeType="afterGroup">
                            <p:stCondLst>
                              <p:cond delay="4000"/>
                            </p:stCondLst>
                            <p:childTnLst>
                              <p:par>
                                <p:cTn id="41" presetID="23" presetClass="entr" presetSubtype="32"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strVal val="4*#ppt_w"/>
                                          </p:val>
                                        </p:tav>
                                        <p:tav tm="100000">
                                          <p:val>
                                            <p:strVal val="#ppt_w"/>
                                          </p:val>
                                        </p:tav>
                                      </p:tavLst>
                                    </p:anim>
                                    <p:anim calcmode="lin" valueType="num">
                                      <p:cBhvr>
                                        <p:cTn id="44" dur="500" fill="hold"/>
                                        <p:tgtEl>
                                          <p:spTgt spid="40"/>
                                        </p:tgtEl>
                                        <p:attrNameLst>
                                          <p:attrName>ppt_h</p:attrName>
                                        </p:attrNameLst>
                                      </p:cBhvr>
                                      <p:tavLst>
                                        <p:tav tm="0">
                                          <p:val>
                                            <p:strVal val="4*#ppt_h"/>
                                          </p:val>
                                        </p:tav>
                                        <p:tav tm="100000">
                                          <p:val>
                                            <p:strVal val="#ppt_h"/>
                                          </p:val>
                                        </p:tav>
                                      </p:tavLst>
                                    </p:anim>
                                  </p:childTnLst>
                                </p:cTn>
                              </p:par>
                            </p:childTnLst>
                          </p:cTn>
                        </p:par>
                        <p:par>
                          <p:cTn id="45" fill="hold" nodeType="afterGroup">
                            <p:stCondLst>
                              <p:cond delay="4500"/>
                            </p:stCondLst>
                            <p:childTnLst>
                              <p:par>
                                <p:cTn id="46" presetID="10" presetClass="entr" presetSubtype="0" fill="hold" nodeType="after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childTnLst>
                          </p:cTn>
                        </p:par>
                        <p:par>
                          <p:cTn id="49" fill="hold" nodeType="afterGroup">
                            <p:stCondLst>
                              <p:cond delay="5000"/>
                            </p:stCondLst>
                            <p:childTnLst>
                              <p:par>
                                <p:cTn id="50" presetID="55" presetClass="entr" presetSubtype="0" fill="hold" grpId="0" nodeType="afterEffect">
                                  <p:stCondLst>
                                    <p:cond delay="0"/>
                                  </p:stCondLst>
                                  <p:iterate type="wd">
                                    <p:tmPct val="10000"/>
                                  </p:iterate>
                                  <p:childTnLst>
                                    <p:set>
                                      <p:cBhvr>
                                        <p:cTn id="51" dur="1" fill="hold">
                                          <p:stCondLst>
                                            <p:cond delay="0"/>
                                          </p:stCondLst>
                                        </p:cTn>
                                        <p:tgtEl>
                                          <p:spTgt spid="43"/>
                                        </p:tgtEl>
                                        <p:attrNameLst>
                                          <p:attrName>style.visibility</p:attrName>
                                        </p:attrNameLst>
                                      </p:cBhvr>
                                      <p:to>
                                        <p:strVal val="visible"/>
                                      </p:to>
                                    </p:set>
                                    <p:anim calcmode="lin" valueType="num">
                                      <p:cBhvr>
                                        <p:cTn id="52" dur="500" fill="hold"/>
                                        <p:tgtEl>
                                          <p:spTgt spid="43"/>
                                        </p:tgtEl>
                                        <p:attrNameLst>
                                          <p:attrName>ppt_w</p:attrName>
                                        </p:attrNameLst>
                                      </p:cBhvr>
                                      <p:tavLst>
                                        <p:tav tm="0">
                                          <p:val>
                                            <p:strVal val="#ppt_w*0.70"/>
                                          </p:val>
                                        </p:tav>
                                        <p:tav tm="100000">
                                          <p:val>
                                            <p:strVal val="#ppt_w"/>
                                          </p:val>
                                        </p:tav>
                                      </p:tavLst>
                                    </p:anim>
                                    <p:anim calcmode="lin" valueType="num">
                                      <p:cBhvr>
                                        <p:cTn id="53" dur="500" fill="hold"/>
                                        <p:tgtEl>
                                          <p:spTgt spid="43"/>
                                        </p:tgtEl>
                                        <p:attrNameLst>
                                          <p:attrName>ppt_h</p:attrName>
                                        </p:attrNameLst>
                                      </p:cBhvr>
                                      <p:tavLst>
                                        <p:tav tm="0">
                                          <p:val>
                                            <p:strVal val="#ppt_h"/>
                                          </p:val>
                                        </p:tav>
                                        <p:tav tm="100000">
                                          <p:val>
                                            <p:strVal val="#ppt_h"/>
                                          </p:val>
                                        </p:tav>
                                      </p:tavLst>
                                    </p:anim>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0" grpId="0" animBg="1"/>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E66B8311-BEA9-48A5-83B3-6C9F0DCEFEC3}"/>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1683" name="Shape 130">
            <a:extLst>
              <a:ext uri="{FF2B5EF4-FFF2-40B4-BE49-F238E27FC236}">
                <a16:creationId xmlns:a16="http://schemas.microsoft.com/office/drawing/2014/main" id="{062A70C7-A38E-4009-9B2D-454D2B2A8EC4}"/>
              </a:ext>
            </a:extLst>
          </p:cNvPr>
          <p:cNvSpPr>
            <a:spLocks noChangeArrowheads="1"/>
          </p:cNvSpPr>
          <p:nvPr/>
        </p:nvSpPr>
        <p:spPr bwMode="auto">
          <a:xfrm>
            <a:off x="390525" y="2006600"/>
            <a:ext cx="56324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5000">
                <a:solidFill>
                  <a:schemeClr val="bg1"/>
                </a:solidFill>
                <a:latin typeface="helvetica" panose="020B0604020202020204" pitchFamily="34" charset="0"/>
                <a:ea typeface="Montserrat-SemiBold"/>
                <a:cs typeface="helvetica" panose="020B0604020202020204" pitchFamily="34" charset="0"/>
                <a:sym typeface="Montserrat-SemiBold"/>
              </a:rPr>
              <a:t>05</a:t>
            </a:r>
            <a:endParaRPr kumimoji="0" lang="ko-KR" altLang="ko-KR" sz="25000">
              <a:solidFill>
                <a:schemeClr val="bg1"/>
              </a:solidFill>
              <a:latin typeface="helvetica" panose="020B0604020202020204" pitchFamily="34" charset="0"/>
              <a:ea typeface="Montserrat-SemiBold"/>
              <a:cs typeface="helvetica" panose="020B0604020202020204" pitchFamily="34" charset="0"/>
              <a:sym typeface="Montserrat-SemiBold"/>
            </a:endParaRPr>
          </a:p>
        </p:txBody>
      </p:sp>
      <p:sp>
        <p:nvSpPr>
          <p:cNvPr id="71684" name="직사각형 3">
            <a:extLst>
              <a:ext uri="{FF2B5EF4-FFF2-40B4-BE49-F238E27FC236}">
                <a16:creationId xmlns:a16="http://schemas.microsoft.com/office/drawing/2014/main" id="{96D4690D-7668-46EF-A5A7-05063DECEED8}"/>
              </a:ext>
            </a:extLst>
          </p:cNvPr>
          <p:cNvSpPr>
            <a:spLocks noChangeArrowheads="1"/>
          </p:cNvSpPr>
          <p:nvPr/>
        </p:nvSpPr>
        <p:spPr bwMode="auto">
          <a:xfrm>
            <a:off x="4427538" y="1935163"/>
            <a:ext cx="57721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Calibri" panose="020F0502020204030204" pitchFamily="34" charset="0"/>
                <a:cs typeface="Calibri" panose="020F0502020204030204" pitchFamily="34" charset="0"/>
              </a:rPr>
              <a:t>Your fonts, logos,</a:t>
            </a:r>
          </a:p>
          <a:p>
            <a:pPr eaLnBrk="1" hangingPunct="1"/>
            <a:r>
              <a:rPr kumimoji="0" lang="en-US" altLang="ko-KR" sz="4000">
                <a:solidFill>
                  <a:schemeClr val="bg1"/>
                </a:solidFill>
                <a:latin typeface="Calibri" panose="020F0502020204030204" pitchFamily="34" charset="0"/>
                <a:cs typeface="Calibri" panose="020F0502020204030204" pitchFamily="34" charset="0"/>
              </a:rPr>
              <a:t>colors and images</a:t>
            </a:r>
          </a:p>
          <a:p>
            <a:pPr eaLnBrk="1" hangingPunct="1"/>
            <a:r>
              <a:rPr kumimoji="0" lang="en-US" altLang="ko-KR" sz="4000">
                <a:solidFill>
                  <a:schemeClr val="bg1"/>
                </a:solidFill>
                <a:latin typeface="Calibri" panose="020F0502020204030204" pitchFamily="34" charset="0"/>
                <a:cs typeface="Calibri" panose="020F0502020204030204" pitchFamily="34" charset="0"/>
              </a:rPr>
              <a:t>form a visual </a:t>
            </a:r>
          </a:p>
          <a:p>
            <a:pPr eaLnBrk="1" hangingPunct="1"/>
            <a:r>
              <a:rPr kumimoji="0" lang="en-US" altLang="ko-KR" sz="4000">
                <a:solidFill>
                  <a:schemeClr val="bg1"/>
                </a:solidFill>
                <a:latin typeface="Calibri" panose="020F0502020204030204" pitchFamily="34" charset="0"/>
                <a:cs typeface="Calibri" panose="020F0502020204030204" pitchFamily="34" charset="0"/>
              </a:rPr>
              <a:t>identity for your </a:t>
            </a:r>
          </a:p>
          <a:p>
            <a:pPr eaLnBrk="1" hangingPunct="1"/>
            <a:r>
              <a:rPr kumimoji="0" lang="en-US" altLang="ko-KR" sz="4000">
                <a:solidFill>
                  <a:schemeClr val="bg1"/>
                </a:solidFill>
                <a:latin typeface="Calibri" panose="020F0502020204030204" pitchFamily="34" charset="0"/>
                <a:cs typeface="Calibri" panose="020F0502020204030204" pitchFamily="34" charset="0"/>
              </a:rPr>
              <a:t>brand.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F07B2E-7A95-4F02-B5C1-AB4831E55067}"/>
              </a:ext>
            </a:extLst>
          </p:cNvPr>
          <p:cNvSpPr>
            <a:spLocks/>
          </p:cNvSpPr>
          <p:nvPr/>
        </p:nvSpPr>
        <p:spPr bwMode="auto">
          <a:xfrm>
            <a:off x="5697538" y="2560638"/>
            <a:ext cx="2457450" cy="2076450"/>
          </a:xfrm>
          <a:prstGeom prst="rect">
            <a:avLst/>
          </a:prstGeom>
          <a:solidFill>
            <a:srgbClr val="86C8CE"/>
          </a:solidFill>
          <a:ln w="25400">
            <a:solidFill>
              <a:schemeClr val="tx1">
                <a:alpha val="0"/>
              </a:schemeClr>
            </a:solidFill>
            <a:miter lim="800000"/>
            <a:headEnd/>
            <a:tailEnd/>
          </a:ln>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chemeClr val="bg1"/>
              </a:solidFill>
              <a:latin typeface="Gill Sans"/>
              <a:ea typeface="ヒラギノ角ゴ ProN W3"/>
              <a:cs typeface="ヒラギノ角ゴ ProN W3"/>
              <a:sym typeface="Gill Sans"/>
            </a:endParaRPr>
          </a:p>
        </p:txBody>
      </p:sp>
      <p:grpSp>
        <p:nvGrpSpPr>
          <p:cNvPr id="3" name="Group 20">
            <a:extLst>
              <a:ext uri="{FF2B5EF4-FFF2-40B4-BE49-F238E27FC236}">
                <a16:creationId xmlns:a16="http://schemas.microsoft.com/office/drawing/2014/main" id="{082F7320-3B22-424F-8645-45EF2FA2489C}"/>
              </a:ext>
            </a:extLst>
          </p:cNvPr>
          <p:cNvGrpSpPr>
            <a:grpSpLocks/>
          </p:cNvGrpSpPr>
          <p:nvPr/>
        </p:nvGrpSpPr>
        <p:grpSpPr bwMode="auto">
          <a:xfrm>
            <a:off x="1012825" y="4725988"/>
            <a:ext cx="4419600" cy="241300"/>
            <a:chOff x="0" y="0"/>
            <a:chExt cx="7423" cy="403"/>
          </a:xfrm>
        </p:grpSpPr>
        <p:sp>
          <p:nvSpPr>
            <p:cNvPr id="72735" name="Rectangle 8">
              <a:extLst>
                <a:ext uri="{FF2B5EF4-FFF2-40B4-BE49-F238E27FC236}">
                  <a16:creationId xmlns:a16="http://schemas.microsoft.com/office/drawing/2014/main" id="{E15F95F1-44FD-45D1-A643-DFBCDC19DDB2}"/>
                </a:ext>
              </a:extLst>
            </p:cNvPr>
            <p:cNvSpPr>
              <a:spLocks/>
            </p:cNvSpPr>
            <p:nvPr/>
          </p:nvSpPr>
          <p:spPr bwMode="auto">
            <a:xfrm>
              <a:off x="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Jan</a:t>
              </a:r>
            </a:p>
          </p:txBody>
        </p:sp>
        <p:sp>
          <p:nvSpPr>
            <p:cNvPr id="72736" name="Rectangle 9">
              <a:extLst>
                <a:ext uri="{FF2B5EF4-FFF2-40B4-BE49-F238E27FC236}">
                  <a16:creationId xmlns:a16="http://schemas.microsoft.com/office/drawing/2014/main" id="{82292870-06FF-4A22-A2CF-229F59DC4D7C}"/>
                </a:ext>
              </a:extLst>
            </p:cNvPr>
            <p:cNvSpPr>
              <a:spLocks/>
            </p:cNvSpPr>
            <p:nvPr/>
          </p:nvSpPr>
          <p:spPr bwMode="auto">
            <a:xfrm>
              <a:off x="603" y="0"/>
              <a:ext cx="8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Feb</a:t>
              </a:r>
            </a:p>
          </p:txBody>
        </p:sp>
        <p:sp>
          <p:nvSpPr>
            <p:cNvPr id="72737" name="Rectangle 10">
              <a:extLst>
                <a:ext uri="{FF2B5EF4-FFF2-40B4-BE49-F238E27FC236}">
                  <a16:creationId xmlns:a16="http://schemas.microsoft.com/office/drawing/2014/main" id="{933365B8-01B2-4B63-BF04-F4C76C0085D8}"/>
                </a:ext>
              </a:extLst>
            </p:cNvPr>
            <p:cNvSpPr>
              <a:spLocks/>
            </p:cNvSpPr>
            <p:nvPr/>
          </p:nvSpPr>
          <p:spPr bwMode="auto">
            <a:xfrm>
              <a:off x="1197" y="0"/>
              <a:ext cx="81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Mar</a:t>
              </a:r>
            </a:p>
          </p:txBody>
        </p:sp>
        <p:sp>
          <p:nvSpPr>
            <p:cNvPr id="72738" name="Rectangle 11">
              <a:extLst>
                <a:ext uri="{FF2B5EF4-FFF2-40B4-BE49-F238E27FC236}">
                  <a16:creationId xmlns:a16="http://schemas.microsoft.com/office/drawing/2014/main" id="{1A54D68D-3227-40E4-8604-B6AB39552AF7}"/>
                </a:ext>
              </a:extLst>
            </p:cNvPr>
            <p:cNvSpPr>
              <a:spLocks/>
            </p:cNvSpPr>
            <p:nvPr/>
          </p:nvSpPr>
          <p:spPr bwMode="auto">
            <a:xfrm>
              <a:off x="1802"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Apr</a:t>
              </a:r>
            </a:p>
          </p:txBody>
        </p:sp>
        <p:sp>
          <p:nvSpPr>
            <p:cNvPr id="72739" name="Rectangle 12">
              <a:extLst>
                <a:ext uri="{FF2B5EF4-FFF2-40B4-BE49-F238E27FC236}">
                  <a16:creationId xmlns:a16="http://schemas.microsoft.com/office/drawing/2014/main" id="{0E8A7561-603A-48FC-AC39-DA3401AD3431}"/>
                </a:ext>
              </a:extLst>
            </p:cNvPr>
            <p:cNvSpPr>
              <a:spLocks/>
            </p:cNvSpPr>
            <p:nvPr/>
          </p:nvSpPr>
          <p:spPr bwMode="auto">
            <a:xfrm>
              <a:off x="2405"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May</a:t>
              </a:r>
            </a:p>
          </p:txBody>
        </p:sp>
        <p:sp>
          <p:nvSpPr>
            <p:cNvPr id="72740" name="Rectangle 13">
              <a:extLst>
                <a:ext uri="{FF2B5EF4-FFF2-40B4-BE49-F238E27FC236}">
                  <a16:creationId xmlns:a16="http://schemas.microsoft.com/office/drawing/2014/main" id="{1A9C2289-3E38-4E99-A067-FB8A47D2FC45}"/>
                </a:ext>
              </a:extLst>
            </p:cNvPr>
            <p:cNvSpPr>
              <a:spLocks/>
            </p:cNvSpPr>
            <p:nvPr/>
          </p:nvSpPr>
          <p:spPr bwMode="auto">
            <a:xfrm>
              <a:off x="301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Jun</a:t>
              </a:r>
            </a:p>
          </p:txBody>
        </p:sp>
        <p:sp>
          <p:nvSpPr>
            <p:cNvPr id="72741" name="Rectangle 14">
              <a:extLst>
                <a:ext uri="{FF2B5EF4-FFF2-40B4-BE49-F238E27FC236}">
                  <a16:creationId xmlns:a16="http://schemas.microsoft.com/office/drawing/2014/main" id="{DDC18F69-4347-4532-89AC-7DFE8E8C69DE}"/>
                </a:ext>
              </a:extLst>
            </p:cNvPr>
            <p:cNvSpPr>
              <a:spLocks/>
            </p:cNvSpPr>
            <p:nvPr/>
          </p:nvSpPr>
          <p:spPr bwMode="auto">
            <a:xfrm>
              <a:off x="3605"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Jul</a:t>
              </a:r>
            </a:p>
          </p:txBody>
        </p:sp>
        <p:sp>
          <p:nvSpPr>
            <p:cNvPr id="72742" name="Rectangle 15">
              <a:extLst>
                <a:ext uri="{FF2B5EF4-FFF2-40B4-BE49-F238E27FC236}">
                  <a16:creationId xmlns:a16="http://schemas.microsoft.com/office/drawing/2014/main" id="{3988EA4A-C425-42BB-8D44-63108DAA65CE}"/>
                </a:ext>
              </a:extLst>
            </p:cNvPr>
            <p:cNvSpPr>
              <a:spLocks/>
            </p:cNvSpPr>
            <p:nvPr/>
          </p:nvSpPr>
          <p:spPr bwMode="auto">
            <a:xfrm>
              <a:off x="4210"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Aug</a:t>
              </a:r>
            </a:p>
          </p:txBody>
        </p:sp>
        <p:sp>
          <p:nvSpPr>
            <p:cNvPr id="72743" name="Rectangle 16">
              <a:extLst>
                <a:ext uri="{FF2B5EF4-FFF2-40B4-BE49-F238E27FC236}">
                  <a16:creationId xmlns:a16="http://schemas.microsoft.com/office/drawing/2014/main" id="{F9804980-5B8C-470B-A2C5-4CE6088D7FCF}"/>
                </a:ext>
              </a:extLst>
            </p:cNvPr>
            <p:cNvSpPr>
              <a:spLocks/>
            </p:cNvSpPr>
            <p:nvPr/>
          </p:nvSpPr>
          <p:spPr bwMode="auto">
            <a:xfrm>
              <a:off x="4805"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Sep</a:t>
              </a:r>
            </a:p>
          </p:txBody>
        </p:sp>
        <p:sp>
          <p:nvSpPr>
            <p:cNvPr id="72744" name="Rectangle 17">
              <a:extLst>
                <a:ext uri="{FF2B5EF4-FFF2-40B4-BE49-F238E27FC236}">
                  <a16:creationId xmlns:a16="http://schemas.microsoft.com/office/drawing/2014/main" id="{EAF1C6C3-20FE-443D-8D7A-0FE708DE5D86}"/>
                </a:ext>
              </a:extLst>
            </p:cNvPr>
            <p:cNvSpPr>
              <a:spLocks/>
            </p:cNvSpPr>
            <p:nvPr/>
          </p:nvSpPr>
          <p:spPr bwMode="auto">
            <a:xfrm>
              <a:off x="5407"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Oct</a:t>
              </a:r>
            </a:p>
          </p:txBody>
        </p:sp>
        <p:sp>
          <p:nvSpPr>
            <p:cNvPr id="72745" name="Rectangle 18">
              <a:extLst>
                <a:ext uri="{FF2B5EF4-FFF2-40B4-BE49-F238E27FC236}">
                  <a16:creationId xmlns:a16="http://schemas.microsoft.com/office/drawing/2014/main" id="{71103DC1-FD43-4B2A-981E-B10F5AC4AAE6}"/>
                </a:ext>
              </a:extLst>
            </p:cNvPr>
            <p:cNvSpPr>
              <a:spLocks/>
            </p:cNvSpPr>
            <p:nvPr/>
          </p:nvSpPr>
          <p:spPr bwMode="auto">
            <a:xfrm>
              <a:off x="6002"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Nov</a:t>
              </a:r>
            </a:p>
          </p:txBody>
        </p:sp>
        <p:sp>
          <p:nvSpPr>
            <p:cNvPr id="72746" name="Rectangle 19">
              <a:extLst>
                <a:ext uri="{FF2B5EF4-FFF2-40B4-BE49-F238E27FC236}">
                  <a16:creationId xmlns:a16="http://schemas.microsoft.com/office/drawing/2014/main" id="{929D108B-2009-4979-B3DB-61CCC19AD640}"/>
                </a:ext>
              </a:extLst>
            </p:cNvPr>
            <p:cNvSpPr>
              <a:spLocks/>
            </p:cNvSpPr>
            <p:nvPr/>
          </p:nvSpPr>
          <p:spPr bwMode="auto">
            <a:xfrm>
              <a:off x="6607" y="0"/>
              <a:ext cx="81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Dec</a:t>
              </a:r>
            </a:p>
          </p:txBody>
        </p:sp>
      </p:grpSp>
      <p:sp>
        <p:nvSpPr>
          <p:cNvPr id="16" name="Rectangle 21">
            <a:extLst>
              <a:ext uri="{FF2B5EF4-FFF2-40B4-BE49-F238E27FC236}">
                <a16:creationId xmlns:a16="http://schemas.microsoft.com/office/drawing/2014/main" id="{254F566A-4209-4429-992B-A05F7F3389A1}"/>
              </a:ext>
            </a:extLst>
          </p:cNvPr>
          <p:cNvSpPr>
            <a:spLocks/>
          </p:cNvSpPr>
          <p:nvPr/>
        </p:nvSpPr>
        <p:spPr bwMode="auto">
          <a:xfrm>
            <a:off x="1012825" y="3787775"/>
            <a:ext cx="4857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27%</a:t>
            </a:r>
          </a:p>
        </p:txBody>
      </p:sp>
      <p:sp>
        <p:nvSpPr>
          <p:cNvPr id="17" name="AutoShape 22">
            <a:extLst>
              <a:ext uri="{FF2B5EF4-FFF2-40B4-BE49-F238E27FC236}">
                <a16:creationId xmlns:a16="http://schemas.microsoft.com/office/drawing/2014/main" id="{907FEF37-2674-49F8-AE9B-D85127BDCFD9}"/>
              </a:ext>
            </a:extLst>
          </p:cNvPr>
          <p:cNvSpPr>
            <a:spLocks/>
          </p:cNvSpPr>
          <p:nvPr/>
        </p:nvSpPr>
        <p:spPr bwMode="auto">
          <a:xfrm>
            <a:off x="1200150" y="4129088"/>
            <a:ext cx="177800" cy="519112"/>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18" name="Rectangle 23">
            <a:extLst>
              <a:ext uri="{FF2B5EF4-FFF2-40B4-BE49-F238E27FC236}">
                <a16:creationId xmlns:a16="http://schemas.microsoft.com/office/drawing/2014/main" id="{35075953-797B-452B-A769-808C0D7088FD}"/>
              </a:ext>
            </a:extLst>
          </p:cNvPr>
          <p:cNvSpPr>
            <a:spLocks/>
          </p:cNvSpPr>
          <p:nvPr/>
        </p:nvSpPr>
        <p:spPr bwMode="auto">
          <a:xfrm>
            <a:off x="1371600" y="3603625"/>
            <a:ext cx="4873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30%</a:t>
            </a:r>
          </a:p>
        </p:txBody>
      </p:sp>
      <p:sp>
        <p:nvSpPr>
          <p:cNvPr id="19" name="AutoShape 24">
            <a:extLst>
              <a:ext uri="{FF2B5EF4-FFF2-40B4-BE49-F238E27FC236}">
                <a16:creationId xmlns:a16="http://schemas.microsoft.com/office/drawing/2014/main" id="{D61360F0-7D49-4C97-B097-72D39416F89C}"/>
              </a:ext>
            </a:extLst>
          </p:cNvPr>
          <p:cNvSpPr>
            <a:spLocks/>
          </p:cNvSpPr>
          <p:nvPr/>
        </p:nvSpPr>
        <p:spPr bwMode="auto">
          <a:xfrm>
            <a:off x="1527175" y="3944938"/>
            <a:ext cx="176213" cy="703262"/>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20" name="Rectangle 25">
            <a:extLst>
              <a:ext uri="{FF2B5EF4-FFF2-40B4-BE49-F238E27FC236}">
                <a16:creationId xmlns:a16="http://schemas.microsoft.com/office/drawing/2014/main" id="{39883B26-3A8F-45FA-89C8-C9082BAC3374}"/>
              </a:ext>
            </a:extLst>
          </p:cNvPr>
          <p:cNvSpPr>
            <a:spLocks/>
          </p:cNvSpPr>
          <p:nvPr/>
        </p:nvSpPr>
        <p:spPr bwMode="auto">
          <a:xfrm>
            <a:off x="1727200" y="3308350"/>
            <a:ext cx="4857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48%</a:t>
            </a:r>
          </a:p>
        </p:txBody>
      </p:sp>
      <p:sp>
        <p:nvSpPr>
          <p:cNvPr id="21" name="AutoShape 26">
            <a:extLst>
              <a:ext uri="{FF2B5EF4-FFF2-40B4-BE49-F238E27FC236}">
                <a16:creationId xmlns:a16="http://schemas.microsoft.com/office/drawing/2014/main" id="{F3F9A3DC-6D26-4F4B-9404-5F9987B2C829}"/>
              </a:ext>
            </a:extLst>
          </p:cNvPr>
          <p:cNvSpPr>
            <a:spLocks/>
          </p:cNvSpPr>
          <p:nvPr/>
        </p:nvSpPr>
        <p:spPr bwMode="auto">
          <a:xfrm>
            <a:off x="1879600" y="3649663"/>
            <a:ext cx="179388" cy="998537"/>
          </a:xfrm>
          <a:prstGeom prst="roundRect">
            <a:avLst>
              <a:gd name="adj" fmla="val 5880"/>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22" name="Rectangle 27">
            <a:extLst>
              <a:ext uri="{FF2B5EF4-FFF2-40B4-BE49-F238E27FC236}">
                <a16:creationId xmlns:a16="http://schemas.microsoft.com/office/drawing/2014/main" id="{A4817C34-98A6-461A-B0C7-33F46AA17724}"/>
              </a:ext>
            </a:extLst>
          </p:cNvPr>
          <p:cNvSpPr>
            <a:spLocks/>
          </p:cNvSpPr>
          <p:nvPr/>
        </p:nvSpPr>
        <p:spPr bwMode="auto">
          <a:xfrm>
            <a:off x="2085975" y="2662238"/>
            <a:ext cx="4857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82%</a:t>
            </a:r>
          </a:p>
        </p:txBody>
      </p:sp>
      <p:sp>
        <p:nvSpPr>
          <p:cNvPr id="23" name="AutoShape 28">
            <a:extLst>
              <a:ext uri="{FF2B5EF4-FFF2-40B4-BE49-F238E27FC236}">
                <a16:creationId xmlns:a16="http://schemas.microsoft.com/office/drawing/2014/main" id="{B36C6569-783A-46BC-898F-AEE85A2DBDBC}"/>
              </a:ext>
            </a:extLst>
          </p:cNvPr>
          <p:cNvSpPr>
            <a:spLocks/>
          </p:cNvSpPr>
          <p:nvPr/>
        </p:nvSpPr>
        <p:spPr bwMode="auto">
          <a:xfrm>
            <a:off x="2239963" y="2995613"/>
            <a:ext cx="177800" cy="1652587"/>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24" name="Rectangle 29">
            <a:extLst>
              <a:ext uri="{FF2B5EF4-FFF2-40B4-BE49-F238E27FC236}">
                <a16:creationId xmlns:a16="http://schemas.microsoft.com/office/drawing/2014/main" id="{DC46A985-7ACF-4459-9CD8-BB9A52E99E50}"/>
              </a:ext>
            </a:extLst>
          </p:cNvPr>
          <p:cNvSpPr>
            <a:spLocks/>
          </p:cNvSpPr>
          <p:nvPr/>
        </p:nvSpPr>
        <p:spPr bwMode="auto">
          <a:xfrm>
            <a:off x="2446338" y="2574925"/>
            <a:ext cx="4857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85%</a:t>
            </a:r>
          </a:p>
        </p:txBody>
      </p:sp>
      <p:sp>
        <p:nvSpPr>
          <p:cNvPr id="25" name="AutoShape 30">
            <a:extLst>
              <a:ext uri="{FF2B5EF4-FFF2-40B4-BE49-F238E27FC236}">
                <a16:creationId xmlns:a16="http://schemas.microsoft.com/office/drawing/2014/main" id="{01A00AE5-E015-44CA-B5E0-D29A5A7F4A65}"/>
              </a:ext>
            </a:extLst>
          </p:cNvPr>
          <p:cNvSpPr>
            <a:spLocks/>
          </p:cNvSpPr>
          <p:nvPr/>
        </p:nvSpPr>
        <p:spPr bwMode="auto">
          <a:xfrm>
            <a:off x="2600325" y="2916238"/>
            <a:ext cx="176213" cy="1731962"/>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26" name="Rectangle 31">
            <a:extLst>
              <a:ext uri="{FF2B5EF4-FFF2-40B4-BE49-F238E27FC236}">
                <a16:creationId xmlns:a16="http://schemas.microsoft.com/office/drawing/2014/main" id="{BFC7ECA4-5AF5-4757-8FD2-C3BDAFDAB9BC}"/>
              </a:ext>
            </a:extLst>
          </p:cNvPr>
          <p:cNvSpPr>
            <a:spLocks/>
          </p:cNvSpPr>
          <p:nvPr/>
        </p:nvSpPr>
        <p:spPr bwMode="auto">
          <a:xfrm>
            <a:off x="2805113" y="3236913"/>
            <a:ext cx="4857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50%</a:t>
            </a:r>
          </a:p>
        </p:txBody>
      </p:sp>
      <p:sp>
        <p:nvSpPr>
          <p:cNvPr id="27" name="AutoShape 32">
            <a:extLst>
              <a:ext uri="{FF2B5EF4-FFF2-40B4-BE49-F238E27FC236}">
                <a16:creationId xmlns:a16="http://schemas.microsoft.com/office/drawing/2014/main" id="{4960866F-1725-4C22-89CD-F2FD84065FC6}"/>
              </a:ext>
            </a:extLst>
          </p:cNvPr>
          <p:cNvSpPr>
            <a:spLocks/>
          </p:cNvSpPr>
          <p:nvPr/>
        </p:nvSpPr>
        <p:spPr bwMode="auto">
          <a:xfrm>
            <a:off x="2959100" y="3578225"/>
            <a:ext cx="177800" cy="1069975"/>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28" name="Rectangle 33">
            <a:extLst>
              <a:ext uri="{FF2B5EF4-FFF2-40B4-BE49-F238E27FC236}">
                <a16:creationId xmlns:a16="http://schemas.microsoft.com/office/drawing/2014/main" id="{CED21318-B3E5-421C-875B-4ED2D8336516}"/>
              </a:ext>
            </a:extLst>
          </p:cNvPr>
          <p:cNvSpPr>
            <a:spLocks/>
          </p:cNvSpPr>
          <p:nvPr/>
        </p:nvSpPr>
        <p:spPr bwMode="auto">
          <a:xfrm>
            <a:off x="3159125" y="3787775"/>
            <a:ext cx="4857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25%</a:t>
            </a:r>
          </a:p>
        </p:txBody>
      </p:sp>
      <p:sp>
        <p:nvSpPr>
          <p:cNvPr id="29" name="AutoShape 34">
            <a:extLst>
              <a:ext uri="{FF2B5EF4-FFF2-40B4-BE49-F238E27FC236}">
                <a16:creationId xmlns:a16="http://schemas.microsoft.com/office/drawing/2014/main" id="{1BB5AC63-8454-40A7-87DD-A5289C7E9ACD}"/>
              </a:ext>
            </a:extLst>
          </p:cNvPr>
          <p:cNvSpPr>
            <a:spLocks/>
          </p:cNvSpPr>
          <p:nvPr/>
        </p:nvSpPr>
        <p:spPr bwMode="auto">
          <a:xfrm>
            <a:off x="3313113" y="4129088"/>
            <a:ext cx="177800" cy="519112"/>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30" name="Rectangle 35">
            <a:extLst>
              <a:ext uri="{FF2B5EF4-FFF2-40B4-BE49-F238E27FC236}">
                <a16:creationId xmlns:a16="http://schemas.microsoft.com/office/drawing/2014/main" id="{0C688B5A-5309-4C32-A80D-2508A2D17BC0}"/>
              </a:ext>
            </a:extLst>
          </p:cNvPr>
          <p:cNvSpPr>
            <a:spLocks/>
          </p:cNvSpPr>
          <p:nvPr/>
        </p:nvSpPr>
        <p:spPr bwMode="auto">
          <a:xfrm>
            <a:off x="3519488" y="2941638"/>
            <a:ext cx="4857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70%</a:t>
            </a:r>
          </a:p>
        </p:txBody>
      </p:sp>
      <p:sp>
        <p:nvSpPr>
          <p:cNvPr id="31" name="AutoShape 36">
            <a:extLst>
              <a:ext uri="{FF2B5EF4-FFF2-40B4-BE49-F238E27FC236}">
                <a16:creationId xmlns:a16="http://schemas.microsoft.com/office/drawing/2014/main" id="{EC2D14A2-CC3C-4EC3-B9AF-1E14D8BF65AC}"/>
              </a:ext>
            </a:extLst>
          </p:cNvPr>
          <p:cNvSpPr>
            <a:spLocks/>
          </p:cNvSpPr>
          <p:nvPr/>
        </p:nvSpPr>
        <p:spPr bwMode="auto">
          <a:xfrm>
            <a:off x="3673475" y="3282950"/>
            <a:ext cx="176213" cy="1365250"/>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32" name="Rectangle 37">
            <a:extLst>
              <a:ext uri="{FF2B5EF4-FFF2-40B4-BE49-F238E27FC236}">
                <a16:creationId xmlns:a16="http://schemas.microsoft.com/office/drawing/2014/main" id="{16601860-211D-4E48-8A00-8F2C1439F622}"/>
              </a:ext>
            </a:extLst>
          </p:cNvPr>
          <p:cNvSpPr>
            <a:spLocks/>
          </p:cNvSpPr>
          <p:nvPr/>
        </p:nvSpPr>
        <p:spPr bwMode="auto">
          <a:xfrm>
            <a:off x="3873500" y="2814638"/>
            <a:ext cx="4857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75%</a:t>
            </a:r>
          </a:p>
        </p:txBody>
      </p:sp>
      <p:sp>
        <p:nvSpPr>
          <p:cNvPr id="33" name="AutoShape 38">
            <a:extLst>
              <a:ext uri="{FF2B5EF4-FFF2-40B4-BE49-F238E27FC236}">
                <a16:creationId xmlns:a16="http://schemas.microsoft.com/office/drawing/2014/main" id="{38780636-FAB7-4C62-85C9-A1A94A386CC0}"/>
              </a:ext>
            </a:extLst>
          </p:cNvPr>
          <p:cNvSpPr>
            <a:spLocks/>
          </p:cNvSpPr>
          <p:nvPr/>
        </p:nvSpPr>
        <p:spPr bwMode="auto">
          <a:xfrm>
            <a:off x="4027488" y="3148013"/>
            <a:ext cx="176212" cy="1500187"/>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34" name="Rectangle 39">
            <a:extLst>
              <a:ext uri="{FF2B5EF4-FFF2-40B4-BE49-F238E27FC236}">
                <a16:creationId xmlns:a16="http://schemas.microsoft.com/office/drawing/2014/main" id="{52EC7EE9-CEF5-4224-8020-37D3E3DB6BCC}"/>
              </a:ext>
            </a:extLst>
          </p:cNvPr>
          <p:cNvSpPr>
            <a:spLocks/>
          </p:cNvSpPr>
          <p:nvPr/>
        </p:nvSpPr>
        <p:spPr bwMode="auto">
          <a:xfrm>
            <a:off x="4232275" y="2662238"/>
            <a:ext cx="48577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80%</a:t>
            </a:r>
          </a:p>
        </p:txBody>
      </p:sp>
      <p:sp>
        <p:nvSpPr>
          <p:cNvPr id="35" name="AutoShape 40">
            <a:extLst>
              <a:ext uri="{FF2B5EF4-FFF2-40B4-BE49-F238E27FC236}">
                <a16:creationId xmlns:a16="http://schemas.microsoft.com/office/drawing/2014/main" id="{F3A56DA4-61F6-4357-A25C-2977427045EF}"/>
              </a:ext>
            </a:extLst>
          </p:cNvPr>
          <p:cNvSpPr>
            <a:spLocks/>
          </p:cNvSpPr>
          <p:nvPr/>
        </p:nvSpPr>
        <p:spPr bwMode="auto">
          <a:xfrm>
            <a:off x="4386263" y="2995613"/>
            <a:ext cx="177800" cy="1652587"/>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36" name="Rectangle 41">
            <a:extLst>
              <a:ext uri="{FF2B5EF4-FFF2-40B4-BE49-F238E27FC236}">
                <a16:creationId xmlns:a16="http://schemas.microsoft.com/office/drawing/2014/main" id="{A1C6F0F2-DC1E-4455-A24A-9B68AA70A5E5}"/>
              </a:ext>
            </a:extLst>
          </p:cNvPr>
          <p:cNvSpPr>
            <a:spLocks/>
          </p:cNvSpPr>
          <p:nvPr/>
        </p:nvSpPr>
        <p:spPr bwMode="auto">
          <a:xfrm>
            <a:off x="4587875" y="2486025"/>
            <a:ext cx="4857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89%</a:t>
            </a:r>
          </a:p>
        </p:txBody>
      </p:sp>
      <p:sp>
        <p:nvSpPr>
          <p:cNvPr id="37" name="AutoShape 42">
            <a:extLst>
              <a:ext uri="{FF2B5EF4-FFF2-40B4-BE49-F238E27FC236}">
                <a16:creationId xmlns:a16="http://schemas.microsoft.com/office/drawing/2014/main" id="{9E758E92-2C76-4D95-9CD0-58EA07458E2C}"/>
              </a:ext>
            </a:extLst>
          </p:cNvPr>
          <p:cNvSpPr>
            <a:spLocks/>
          </p:cNvSpPr>
          <p:nvPr/>
        </p:nvSpPr>
        <p:spPr bwMode="auto">
          <a:xfrm>
            <a:off x="4740275" y="2808288"/>
            <a:ext cx="177800" cy="1819275"/>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38" name="AutoShape 43">
            <a:extLst>
              <a:ext uri="{FF2B5EF4-FFF2-40B4-BE49-F238E27FC236}">
                <a16:creationId xmlns:a16="http://schemas.microsoft.com/office/drawing/2014/main" id="{B50C0C56-41F5-49FE-914B-25CF4D1F369F}"/>
              </a:ext>
            </a:extLst>
          </p:cNvPr>
          <p:cNvSpPr>
            <a:spLocks/>
          </p:cNvSpPr>
          <p:nvPr/>
        </p:nvSpPr>
        <p:spPr bwMode="auto">
          <a:xfrm>
            <a:off x="5100638" y="2544763"/>
            <a:ext cx="176212" cy="2082800"/>
          </a:xfrm>
          <a:prstGeom prst="roundRect">
            <a:avLst>
              <a:gd name="adj" fmla="val 5935"/>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1400">
              <a:solidFill>
                <a:srgbClr val="6B8C9C"/>
              </a:solidFill>
              <a:latin typeface="Gill Sans"/>
              <a:ea typeface="ヒラギノ角ゴ ProN W3"/>
              <a:cs typeface="ヒラギノ角ゴ ProN W3"/>
              <a:sym typeface="Gill Sans"/>
            </a:endParaRPr>
          </a:p>
        </p:txBody>
      </p:sp>
      <p:sp>
        <p:nvSpPr>
          <p:cNvPr id="39" name="Rectangle 44">
            <a:extLst>
              <a:ext uri="{FF2B5EF4-FFF2-40B4-BE49-F238E27FC236}">
                <a16:creationId xmlns:a16="http://schemas.microsoft.com/office/drawing/2014/main" id="{E62A875B-FC9F-4D11-9F1F-5BF6B39173AE}"/>
              </a:ext>
            </a:extLst>
          </p:cNvPr>
          <p:cNvSpPr>
            <a:spLocks/>
          </p:cNvSpPr>
          <p:nvPr/>
        </p:nvSpPr>
        <p:spPr bwMode="auto">
          <a:xfrm>
            <a:off x="4946650" y="2224088"/>
            <a:ext cx="4857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txBody>
          <a:bodyPr lIns="14288" tIns="14288" rIns="14288" bIns="14288"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lang="en-US" altLang="ko-KR" sz="1400">
                <a:solidFill>
                  <a:srgbClr val="6B8C9C"/>
                </a:solidFill>
                <a:latin typeface="Open Sans"/>
                <a:ea typeface="ヒラギノ角ゴ ProN W3"/>
                <a:cs typeface="ヒラギノ角ゴ ProN W3"/>
                <a:sym typeface="Open Sans"/>
              </a:rPr>
              <a:t>100%</a:t>
            </a:r>
          </a:p>
        </p:txBody>
      </p:sp>
      <p:sp>
        <p:nvSpPr>
          <p:cNvPr id="40" name="Rectangle 45">
            <a:extLst>
              <a:ext uri="{FF2B5EF4-FFF2-40B4-BE49-F238E27FC236}">
                <a16:creationId xmlns:a16="http://schemas.microsoft.com/office/drawing/2014/main" id="{C4C1A7A1-28AA-479D-8F43-CAFDED3D03E8}"/>
              </a:ext>
            </a:extLst>
          </p:cNvPr>
          <p:cNvSpPr>
            <a:spLocks/>
          </p:cNvSpPr>
          <p:nvPr/>
        </p:nvSpPr>
        <p:spPr bwMode="auto">
          <a:xfrm>
            <a:off x="6157913" y="2932113"/>
            <a:ext cx="15367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14288" tIns="14288" rIns="14288" bIns="14288">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8600">
                <a:solidFill>
                  <a:schemeClr val="bg1"/>
                </a:solidFill>
                <a:latin typeface="Open Sans Light"/>
                <a:ea typeface="ヒラギノ角ゴ ProN W3"/>
                <a:cs typeface="ヒラギノ角ゴ ProN W3"/>
                <a:sym typeface="Open Sans Light"/>
              </a:rPr>
              <a:t>95</a:t>
            </a:r>
            <a:r>
              <a:rPr lang="en-US" altLang="ko-KR" sz="2400">
                <a:solidFill>
                  <a:schemeClr val="bg1"/>
                </a:solidFill>
                <a:latin typeface="Open Sans Light"/>
                <a:ea typeface="ヒラギノ角ゴ ProN W3"/>
                <a:cs typeface="ヒラギノ角ゴ ProN W3"/>
                <a:sym typeface="Open Sans Light"/>
              </a:rPr>
              <a:t>%</a:t>
            </a:r>
          </a:p>
        </p:txBody>
      </p:sp>
      <p:sp>
        <p:nvSpPr>
          <p:cNvPr id="44" name="직사각형 43">
            <a:extLst>
              <a:ext uri="{FF2B5EF4-FFF2-40B4-BE49-F238E27FC236}">
                <a16:creationId xmlns:a16="http://schemas.microsoft.com/office/drawing/2014/main" id="{1D904736-8913-44EB-87B6-26EF49B1C9AC}"/>
              </a:ext>
            </a:extLst>
          </p:cNvPr>
          <p:cNvSpPr/>
          <p:nvPr/>
        </p:nvSpPr>
        <p:spPr bwMode="auto">
          <a:xfrm>
            <a:off x="794466" y="419991"/>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43" name="Rectangle 8">
            <a:extLst>
              <a:ext uri="{FF2B5EF4-FFF2-40B4-BE49-F238E27FC236}">
                <a16:creationId xmlns:a16="http://schemas.microsoft.com/office/drawing/2014/main" id="{CCEB8E0E-173F-407F-8861-FB6834FFB76F}"/>
              </a:ext>
            </a:extLst>
          </p:cNvPr>
          <p:cNvSpPr>
            <a:spLocks/>
          </p:cNvSpPr>
          <p:nvPr/>
        </p:nvSpPr>
        <p:spPr bwMode="auto">
          <a:xfrm>
            <a:off x="927100" y="93980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nodeType="afterGroup">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nodeType="afterGroup">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nodeType="afterGroup">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childTnLst>
                          </p:cTn>
                        </p:par>
                        <p:par>
                          <p:cTn id="30" fill="hold" nodeType="afterGroup">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childTnLst>
                          </p:cTn>
                        </p:par>
                        <p:par>
                          <p:cTn id="34" fill="hold" nodeType="afterGroup">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par>
                          <p:cTn id="38" fill="hold" nodeType="afterGroup">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par>
                          <p:cTn id="42" fill="hold" nodeType="afterGroup">
                            <p:stCondLst>
                              <p:cond delay="4500"/>
                            </p:stCondLst>
                            <p:childTnLst>
                              <p:par>
                                <p:cTn id="43" presetID="22" presetClass="entr" presetSubtype="4"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nodeType="afterGroup">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childTnLst>
                          </p:cTn>
                        </p:par>
                        <p:par>
                          <p:cTn id="50" fill="hold" nodeType="afterGroup">
                            <p:stCondLst>
                              <p:cond delay="5500"/>
                            </p:stCondLst>
                            <p:childTnLst>
                              <p:par>
                                <p:cTn id="51" presetID="22" presetClass="entr" presetSubtype="4"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par>
                          <p:cTn id="54" fill="hold" nodeType="afterGroup">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par>
                          <p:cTn id="58" fill="hold" nodeType="afterGroup">
                            <p:stCondLst>
                              <p:cond delay="6500"/>
                            </p:stCondLst>
                            <p:childTnLst>
                              <p:par>
                                <p:cTn id="59" presetID="22" presetClass="entr" presetSubtype="4"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childTnLst>
                          </p:cTn>
                        </p:par>
                        <p:par>
                          <p:cTn id="62" fill="hold" nodeType="afterGroup">
                            <p:stCondLst>
                              <p:cond delay="7000"/>
                            </p:stCondLst>
                            <p:childTnLst>
                              <p:par>
                                <p:cTn id="63" presetID="22" presetClass="entr" presetSubtype="8"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childTnLst>
                          </p:cTn>
                        </p:par>
                        <p:par>
                          <p:cTn id="66" fill="hold" nodeType="afterGroup">
                            <p:stCondLst>
                              <p:cond delay="7500"/>
                            </p:stCondLst>
                            <p:childTnLst>
                              <p:par>
                                <p:cTn id="67" presetID="22" presetClass="entr" presetSubtype="4"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00"/>
                                        <p:tgtEl>
                                          <p:spTgt spid="31"/>
                                        </p:tgtEl>
                                      </p:cBhvr>
                                    </p:animEffect>
                                  </p:childTnLst>
                                </p:cTn>
                              </p:par>
                            </p:childTnLst>
                          </p:cTn>
                        </p:par>
                        <p:par>
                          <p:cTn id="70" fill="hold" nodeType="afterGroup">
                            <p:stCondLst>
                              <p:cond delay="8000"/>
                            </p:stCondLst>
                            <p:childTnLst>
                              <p:par>
                                <p:cTn id="71" presetID="22" presetClass="entr" presetSubtype="8"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500"/>
                                        <p:tgtEl>
                                          <p:spTgt spid="30"/>
                                        </p:tgtEl>
                                      </p:cBhvr>
                                    </p:animEffect>
                                  </p:childTnLst>
                                </p:cTn>
                              </p:par>
                            </p:childTnLst>
                          </p:cTn>
                        </p:par>
                        <p:par>
                          <p:cTn id="74" fill="hold" nodeType="afterGroup">
                            <p:stCondLst>
                              <p:cond delay="8500"/>
                            </p:stCondLst>
                            <p:childTnLst>
                              <p:par>
                                <p:cTn id="75" presetID="22" presetClass="entr" presetSubtype="4"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childTnLst>
                          </p:cTn>
                        </p:par>
                        <p:par>
                          <p:cTn id="78" fill="hold" nodeType="afterGroup">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par>
                          <p:cTn id="82" fill="hold" nodeType="afterGroup">
                            <p:stCondLst>
                              <p:cond delay="9500"/>
                            </p:stCondLst>
                            <p:childTnLst>
                              <p:par>
                                <p:cTn id="83" presetID="22" presetClass="entr" presetSubtype="4" fill="hold" grpId="0"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down)">
                                      <p:cBhvr>
                                        <p:cTn id="85" dur="500"/>
                                        <p:tgtEl>
                                          <p:spTgt spid="35"/>
                                        </p:tgtEl>
                                      </p:cBhvr>
                                    </p:animEffect>
                                  </p:childTnLst>
                                </p:cTn>
                              </p:par>
                            </p:childTnLst>
                          </p:cTn>
                        </p:par>
                        <p:par>
                          <p:cTn id="86" fill="hold" nodeType="afterGroup">
                            <p:stCondLst>
                              <p:cond delay="10000"/>
                            </p:stCondLst>
                            <p:childTnLst>
                              <p:par>
                                <p:cTn id="87" presetID="22" presetClass="entr" presetSubtype="8"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childTnLst>
                          </p:cTn>
                        </p:par>
                        <p:par>
                          <p:cTn id="90" fill="hold" nodeType="afterGroup">
                            <p:stCondLst>
                              <p:cond delay="10500"/>
                            </p:stCondLst>
                            <p:childTnLst>
                              <p:par>
                                <p:cTn id="91" presetID="22" presetClass="entr" presetSubtype="4" fill="hold" grpId="0" nodeType="after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par>
                          <p:cTn id="94" fill="hold" nodeType="afterGroup">
                            <p:stCondLst>
                              <p:cond delay="11000"/>
                            </p:stCondLst>
                            <p:childTnLst>
                              <p:par>
                                <p:cTn id="95" presetID="22" presetClass="entr" presetSubtype="8" fill="hold" grpId="0" nodeType="after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left)">
                                      <p:cBhvr>
                                        <p:cTn id="97" dur="500"/>
                                        <p:tgtEl>
                                          <p:spTgt spid="36"/>
                                        </p:tgtEl>
                                      </p:cBhvr>
                                    </p:animEffect>
                                  </p:childTnLst>
                                </p:cTn>
                              </p:par>
                            </p:childTnLst>
                          </p:cTn>
                        </p:par>
                        <p:par>
                          <p:cTn id="98" fill="hold" nodeType="afterGroup">
                            <p:stCondLst>
                              <p:cond delay="11500"/>
                            </p:stCondLst>
                            <p:childTnLst>
                              <p:par>
                                <p:cTn id="99" presetID="22" presetClass="entr" presetSubtype="4"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childTnLst>
                          </p:cTn>
                        </p:par>
                        <p:par>
                          <p:cTn id="102" fill="hold" nodeType="afterGroup">
                            <p:stCondLst>
                              <p:cond delay="12000"/>
                            </p:stCondLst>
                            <p:childTnLst>
                              <p:par>
                                <p:cTn id="103" presetID="22" presetClass="entr" presetSubtype="8" fill="hold" grpId="0" nodeType="after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wipe(left)">
                                      <p:cBhvr>
                                        <p:cTn id="105" dur="500"/>
                                        <p:tgtEl>
                                          <p:spTgt spid="39"/>
                                        </p:tgtEl>
                                      </p:cBhvr>
                                    </p:animEffect>
                                  </p:childTnLst>
                                </p:cTn>
                              </p:par>
                            </p:childTnLst>
                          </p:cTn>
                        </p:par>
                        <p:par>
                          <p:cTn id="106" fill="hold" nodeType="afterGroup">
                            <p:stCondLst>
                              <p:cond delay="12500"/>
                            </p:stCondLst>
                            <p:childTnLst>
                              <p:par>
                                <p:cTn id="107" presetID="49" presetClass="entr" presetSubtype="0" decel="100000" fill="hold" grpId="0" nodeType="afterEffect">
                                  <p:stCondLst>
                                    <p:cond delay="0"/>
                                  </p:stCondLst>
                                  <p:childTnLst>
                                    <p:set>
                                      <p:cBhvr>
                                        <p:cTn id="108" dur="1" fill="hold">
                                          <p:stCondLst>
                                            <p:cond delay="0"/>
                                          </p:stCondLst>
                                        </p:cTn>
                                        <p:tgtEl>
                                          <p:spTgt spid="2"/>
                                        </p:tgtEl>
                                        <p:attrNameLst>
                                          <p:attrName>style.visibility</p:attrName>
                                        </p:attrNameLst>
                                      </p:cBhvr>
                                      <p:to>
                                        <p:strVal val="visible"/>
                                      </p:to>
                                    </p:set>
                                    <p:anim calcmode="lin" valueType="num">
                                      <p:cBhvr>
                                        <p:cTn id="109" dur="500" fill="hold"/>
                                        <p:tgtEl>
                                          <p:spTgt spid="2"/>
                                        </p:tgtEl>
                                        <p:attrNameLst>
                                          <p:attrName>ppt_w</p:attrName>
                                        </p:attrNameLst>
                                      </p:cBhvr>
                                      <p:tavLst>
                                        <p:tav tm="0">
                                          <p:val>
                                            <p:fltVal val="0"/>
                                          </p:val>
                                        </p:tav>
                                        <p:tav tm="100000">
                                          <p:val>
                                            <p:strVal val="#ppt_w"/>
                                          </p:val>
                                        </p:tav>
                                      </p:tavLst>
                                    </p:anim>
                                    <p:anim calcmode="lin" valueType="num">
                                      <p:cBhvr>
                                        <p:cTn id="110" dur="500" fill="hold"/>
                                        <p:tgtEl>
                                          <p:spTgt spid="2"/>
                                        </p:tgtEl>
                                        <p:attrNameLst>
                                          <p:attrName>ppt_h</p:attrName>
                                        </p:attrNameLst>
                                      </p:cBhvr>
                                      <p:tavLst>
                                        <p:tav tm="0">
                                          <p:val>
                                            <p:fltVal val="0"/>
                                          </p:val>
                                        </p:tav>
                                        <p:tav tm="100000">
                                          <p:val>
                                            <p:strVal val="#ppt_h"/>
                                          </p:val>
                                        </p:tav>
                                      </p:tavLst>
                                    </p:anim>
                                    <p:anim calcmode="lin" valueType="num">
                                      <p:cBhvr>
                                        <p:cTn id="111" dur="500" fill="hold"/>
                                        <p:tgtEl>
                                          <p:spTgt spid="2"/>
                                        </p:tgtEl>
                                        <p:attrNameLst>
                                          <p:attrName>style.rotation</p:attrName>
                                        </p:attrNameLst>
                                      </p:cBhvr>
                                      <p:tavLst>
                                        <p:tav tm="0">
                                          <p:val>
                                            <p:fltVal val="360"/>
                                          </p:val>
                                        </p:tav>
                                        <p:tav tm="100000">
                                          <p:val>
                                            <p:fltVal val="0"/>
                                          </p:val>
                                        </p:tav>
                                      </p:tavLst>
                                    </p:anim>
                                    <p:animEffect transition="in" filter="fade">
                                      <p:cBhvr>
                                        <p:cTn id="112" dur="500"/>
                                        <p:tgtEl>
                                          <p:spTgt spid="2"/>
                                        </p:tgtEl>
                                      </p:cBhvr>
                                    </p:animEffect>
                                  </p:childTnLst>
                                </p:cTn>
                              </p:par>
                            </p:childTnLst>
                          </p:cTn>
                        </p:par>
                        <p:par>
                          <p:cTn id="113" fill="hold" nodeType="afterGroup">
                            <p:stCondLst>
                              <p:cond delay="13000"/>
                            </p:stCondLst>
                            <p:childTnLst>
                              <p:par>
                                <p:cTn id="114" presetID="41" presetClass="entr" presetSubtype="0" fill="hold" grpId="0" nodeType="afterEffect">
                                  <p:stCondLst>
                                    <p:cond delay="0"/>
                                  </p:stCondLst>
                                  <p:iterate type="lt">
                                    <p:tmPct val="10000"/>
                                  </p:iterate>
                                  <p:childTnLst>
                                    <p:set>
                                      <p:cBhvr>
                                        <p:cTn id="115" dur="1" fill="hold">
                                          <p:stCondLst>
                                            <p:cond delay="0"/>
                                          </p:stCondLst>
                                        </p:cTn>
                                        <p:tgtEl>
                                          <p:spTgt spid="40"/>
                                        </p:tgtEl>
                                        <p:attrNameLst>
                                          <p:attrName>style.visibility</p:attrName>
                                        </p:attrNameLst>
                                      </p:cBhvr>
                                      <p:to>
                                        <p:strVal val="visible"/>
                                      </p:to>
                                    </p:set>
                                    <p:anim calcmode="lin" valueType="num">
                                      <p:cBhvr>
                                        <p:cTn id="116"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117" dur="500" fill="hold"/>
                                        <p:tgtEl>
                                          <p:spTgt spid="40"/>
                                        </p:tgtEl>
                                        <p:attrNameLst>
                                          <p:attrName>ppt_y</p:attrName>
                                        </p:attrNameLst>
                                      </p:cBhvr>
                                      <p:tavLst>
                                        <p:tav tm="0">
                                          <p:val>
                                            <p:strVal val="#ppt_y"/>
                                          </p:val>
                                        </p:tav>
                                        <p:tav tm="100000">
                                          <p:val>
                                            <p:strVal val="#ppt_y"/>
                                          </p:val>
                                        </p:tav>
                                      </p:tavLst>
                                    </p:anim>
                                    <p:anim calcmode="lin" valueType="num">
                                      <p:cBhvr>
                                        <p:cTn id="118"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119"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120" dur="500" tmFilter="0,0; .5, 1; 1, 1"/>
                                        <p:tgtEl>
                                          <p:spTgt spid="40"/>
                                        </p:tgtEl>
                                      </p:cBhvr>
                                    </p:animEffect>
                                  </p:childTnLst>
                                </p:cTn>
                              </p:par>
                            </p:childTnLst>
                          </p:cTn>
                        </p:par>
                        <p:par>
                          <p:cTn id="121" fill="hold" nodeType="afterGroup">
                            <p:stCondLst>
                              <p:cond delay="13600"/>
                            </p:stCondLst>
                            <p:childTnLst>
                              <p:par>
                                <p:cTn id="122" presetID="55" presetClass="entr" presetSubtype="0" fill="hold" grpId="0" nodeType="afterEffect">
                                  <p:stCondLst>
                                    <p:cond delay="0"/>
                                  </p:stCondLst>
                                  <p:iterate type="wd">
                                    <p:tmPct val="10000"/>
                                  </p:iterate>
                                  <p:childTnLst>
                                    <p:set>
                                      <p:cBhvr>
                                        <p:cTn id="123" dur="1" fill="hold">
                                          <p:stCondLst>
                                            <p:cond delay="0"/>
                                          </p:stCondLst>
                                        </p:cTn>
                                        <p:tgtEl>
                                          <p:spTgt spid="43"/>
                                        </p:tgtEl>
                                        <p:attrNameLst>
                                          <p:attrName>style.visibility</p:attrName>
                                        </p:attrNameLst>
                                      </p:cBhvr>
                                      <p:to>
                                        <p:strVal val="visible"/>
                                      </p:to>
                                    </p:set>
                                    <p:anim calcmode="lin" valueType="num">
                                      <p:cBhvr>
                                        <p:cTn id="124" dur="500" fill="hold"/>
                                        <p:tgtEl>
                                          <p:spTgt spid="43"/>
                                        </p:tgtEl>
                                        <p:attrNameLst>
                                          <p:attrName>ppt_w</p:attrName>
                                        </p:attrNameLst>
                                      </p:cBhvr>
                                      <p:tavLst>
                                        <p:tav tm="0">
                                          <p:val>
                                            <p:strVal val="#ppt_w*0.70"/>
                                          </p:val>
                                        </p:tav>
                                        <p:tav tm="100000">
                                          <p:val>
                                            <p:strVal val="#ppt_w"/>
                                          </p:val>
                                        </p:tav>
                                      </p:tavLst>
                                    </p:anim>
                                    <p:anim calcmode="lin" valueType="num">
                                      <p:cBhvr>
                                        <p:cTn id="125" dur="500" fill="hold"/>
                                        <p:tgtEl>
                                          <p:spTgt spid="43"/>
                                        </p:tgtEl>
                                        <p:attrNameLst>
                                          <p:attrName>ppt_h</p:attrName>
                                        </p:attrNameLst>
                                      </p:cBhvr>
                                      <p:tavLst>
                                        <p:tav tm="0">
                                          <p:val>
                                            <p:strVal val="#ppt_h"/>
                                          </p:val>
                                        </p:tav>
                                        <p:tav tm="100000">
                                          <p:val>
                                            <p:strVal val="#ppt_h"/>
                                          </p:val>
                                        </p:tav>
                                      </p:tavLst>
                                    </p:anim>
                                    <p:animEffect transition="in" filter="fade">
                                      <p:cBhvr>
                                        <p:cTn id="12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17" grpId="0" animBg="1"/>
      <p:bldP spid="18" grpId="0"/>
      <p:bldP spid="19" grpId="0" animBg="1"/>
      <p:bldP spid="20" grpId="0"/>
      <p:bldP spid="21" grpId="0" animBg="1"/>
      <p:bldP spid="22" grpId="0"/>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P spid="35" grpId="0" animBg="1"/>
      <p:bldP spid="36" grpId="0"/>
      <p:bldP spid="37" grpId="0" animBg="1"/>
      <p:bldP spid="38" grpId="0" animBg="1"/>
      <p:bldP spid="39" grpId="0"/>
      <p:bldP spid="40" grpId="0"/>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162">
            <a:extLst>
              <a:ext uri="{FF2B5EF4-FFF2-40B4-BE49-F238E27FC236}">
                <a16:creationId xmlns:a16="http://schemas.microsoft.com/office/drawing/2014/main" id="{40913A48-89C2-47C9-886A-3A0E2307C738}"/>
              </a:ext>
            </a:extLst>
          </p:cNvPr>
          <p:cNvSpPr txBox="1">
            <a:spLocks noChangeArrowheads="1"/>
          </p:cNvSpPr>
          <p:nvPr/>
        </p:nvSpPr>
        <p:spPr bwMode="auto">
          <a:xfrm>
            <a:off x="179388" y="188913"/>
            <a:ext cx="2693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800">
                <a:solidFill>
                  <a:srgbClr val="E1DBDE"/>
                </a:solidFill>
                <a:latin typeface="Times New Roman" panose="02020603050405020304" pitchFamily="18" charset="0"/>
                <a:cs typeface="Times New Roman" panose="02020603050405020304" pitchFamily="18" charset="0"/>
              </a:rPr>
              <a:t>&lt;Line Chart&gt;</a:t>
            </a:r>
            <a:endParaRPr kumimoji="0" lang="ko-KR" altLang="en-US" sz="2800">
              <a:solidFill>
                <a:srgbClr val="E1DBDE"/>
              </a:solidFill>
              <a:latin typeface="Times New Roman" panose="02020603050405020304" pitchFamily="18" charset="0"/>
              <a:cs typeface="Times New Roman" panose="02020603050405020304" pitchFamily="18" charset="0"/>
            </a:endParaRPr>
          </a:p>
        </p:txBody>
      </p:sp>
      <p:sp>
        <p:nvSpPr>
          <p:cNvPr id="12" name="타원 11">
            <a:extLst>
              <a:ext uri="{FF2B5EF4-FFF2-40B4-BE49-F238E27FC236}">
                <a16:creationId xmlns:a16="http://schemas.microsoft.com/office/drawing/2014/main" id="{8D6C2E87-28C8-43D8-8C92-2830B28624A8}"/>
              </a:ext>
            </a:extLst>
          </p:cNvPr>
          <p:cNvSpPr/>
          <p:nvPr/>
        </p:nvSpPr>
        <p:spPr>
          <a:xfrm>
            <a:off x="1960563" y="5713413"/>
            <a:ext cx="139700" cy="139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4" name="타원 103">
            <a:extLst>
              <a:ext uri="{FF2B5EF4-FFF2-40B4-BE49-F238E27FC236}">
                <a16:creationId xmlns:a16="http://schemas.microsoft.com/office/drawing/2014/main" id="{DED5833F-A8F7-4A74-B378-E04310CA7CB2}"/>
              </a:ext>
            </a:extLst>
          </p:cNvPr>
          <p:cNvSpPr/>
          <p:nvPr/>
        </p:nvSpPr>
        <p:spPr>
          <a:xfrm>
            <a:off x="3016250" y="5713413"/>
            <a:ext cx="139700" cy="139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5" name="타원 104">
            <a:extLst>
              <a:ext uri="{FF2B5EF4-FFF2-40B4-BE49-F238E27FC236}">
                <a16:creationId xmlns:a16="http://schemas.microsoft.com/office/drawing/2014/main" id="{7AB2B8A1-FF83-4C8C-8D50-CC300F79464E}"/>
              </a:ext>
            </a:extLst>
          </p:cNvPr>
          <p:cNvSpPr/>
          <p:nvPr/>
        </p:nvSpPr>
        <p:spPr>
          <a:xfrm>
            <a:off x="4070350" y="5713413"/>
            <a:ext cx="141288" cy="139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6" name="타원 105">
            <a:extLst>
              <a:ext uri="{FF2B5EF4-FFF2-40B4-BE49-F238E27FC236}">
                <a16:creationId xmlns:a16="http://schemas.microsoft.com/office/drawing/2014/main" id="{ED8927AC-2851-4FFB-A473-CD0B83A6C268}"/>
              </a:ext>
            </a:extLst>
          </p:cNvPr>
          <p:cNvSpPr/>
          <p:nvPr/>
        </p:nvSpPr>
        <p:spPr>
          <a:xfrm>
            <a:off x="5126038" y="5713413"/>
            <a:ext cx="139700" cy="139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8" name="타원 107">
            <a:extLst>
              <a:ext uri="{FF2B5EF4-FFF2-40B4-BE49-F238E27FC236}">
                <a16:creationId xmlns:a16="http://schemas.microsoft.com/office/drawing/2014/main" id="{6BE2D699-04AC-4DD6-A981-0595FB6B4908}"/>
              </a:ext>
            </a:extLst>
          </p:cNvPr>
          <p:cNvSpPr/>
          <p:nvPr/>
        </p:nvSpPr>
        <p:spPr>
          <a:xfrm>
            <a:off x="6181725" y="5713413"/>
            <a:ext cx="139700" cy="139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0" name="타원 109">
            <a:extLst>
              <a:ext uri="{FF2B5EF4-FFF2-40B4-BE49-F238E27FC236}">
                <a16:creationId xmlns:a16="http://schemas.microsoft.com/office/drawing/2014/main" id="{56EA2B49-2931-433C-A7D3-C9719DEB3013}"/>
              </a:ext>
            </a:extLst>
          </p:cNvPr>
          <p:cNvSpPr/>
          <p:nvPr/>
        </p:nvSpPr>
        <p:spPr>
          <a:xfrm>
            <a:off x="7235825" y="5713413"/>
            <a:ext cx="139700" cy="139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2" name="TextBox 111">
            <a:extLst>
              <a:ext uri="{FF2B5EF4-FFF2-40B4-BE49-F238E27FC236}">
                <a16:creationId xmlns:a16="http://schemas.microsoft.com/office/drawing/2014/main" id="{31897AED-3DE2-443A-8A59-0168666A33E1}"/>
              </a:ext>
            </a:extLst>
          </p:cNvPr>
          <p:cNvSpPr txBox="1"/>
          <p:nvPr/>
        </p:nvSpPr>
        <p:spPr>
          <a:xfrm>
            <a:off x="250825" y="5565775"/>
            <a:ext cx="547688" cy="369888"/>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0</a:t>
            </a:r>
            <a:endParaRPr kumimoji="0" lang="ko-KR" altLang="en-US" dirty="0">
              <a:solidFill>
                <a:schemeClr val="bg1">
                  <a:lumMod val="65000"/>
                </a:schemeClr>
              </a:solidFill>
              <a:latin typeface="+mn-lt"/>
            </a:endParaRPr>
          </a:p>
        </p:txBody>
      </p:sp>
      <p:sp>
        <p:nvSpPr>
          <p:cNvPr id="113" name="TextBox 112">
            <a:extLst>
              <a:ext uri="{FF2B5EF4-FFF2-40B4-BE49-F238E27FC236}">
                <a16:creationId xmlns:a16="http://schemas.microsoft.com/office/drawing/2014/main" id="{6C7CB65C-07D4-49D2-AD29-92EF2B6D00E7}"/>
              </a:ext>
            </a:extLst>
          </p:cNvPr>
          <p:cNvSpPr txBox="1"/>
          <p:nvPr/>
        </p:nvSpPr>
        <p:spPr>
          <a:xfrm>
            <a:off x="179388" y="5084763"/>
            <a:ext cx="547687"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10</a:t>
            </a:r>
            <a:endParaRPr kumimoji="0" lang="ko-KR" altLang="en-US" dirty="0">
              <a:solidFill>
                <a:schemeClr val="bg1">
                  <a:lumMod val="65000"/>
                </a:schemeClr>
              </a:solidFill>
              <a:latin typeface="+mn-lt"/>
            </a:endParaRPr>
          </a:p>
        </p:txBody>
      </p:sp>
      <p:sp>
        <p:nvSpPr>
          <p:cNvPr id="114" name="TextBox 113">
            <a:extLst>
              <a:ext uri="{FF2B5EF4-FFF2-40B4-BE49-F238E27FC236}">
                <a16:creationId xmlns:a16="http://schemas.microsoft.com/office/drawing/2014/main" id="{FFCF6A8E-7FEC-4341-8A6C-A34CC0AA32DC}"/>
              </a:ext>
            </a:extLst>
          </p:cNvPr>
          <p:cNvSpPr txBox="1"/>
          <p:nvPr/>
        </p:nvSpPr>
        <p:spPr>
          <a:xfrm>
            <a:off x="179388" y="4437063"/>
            <a:ext cx="547687"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20</a:t>
            </a:r>
            <a:endParaRPr kumimoji="0" lang="ko-KR" altLang="en-US" dirty="0">
              <a:solidFill>
                <a:schemeClr val="bg1">
                  <a:lumMod val="65000"/>
                </a:schemeClr>
              </a:solidFill>
              <a:latin typeface="+mn-lt"/>
            </a:endParaRPr>
          </a:p>
        </p:txBody>
      </p:sp>
      <p:sp>
        <p:nvSpPr>
          <p:cNvPr id="115" name="TextBox 114">
            <a:extLst>
              <a:ext uri="{FF2B5EF4-FFF2-40B4-BE49-F238E27FC236}">
                <a16:creationId xmlns:a16="http://schemas.microsoft.com/office/drawing/2014/main" id="{E77138B7-D213-4F36-B81A-B46D4A6ACC80}"/>
              </a:ext>
            </a:extLst>
          </p:cNvPr>
          <p:cNvSpPr txBox="1"/>
          <p:nvPr/>
        </p:nvSpPr>
        <p:spPr>
          <a:xfrm>
            <a:off x="215900" y="3751263"/>
            <a:ext cx="547688"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30</a:t>
            </a:r>
            <a:endParaRPr kumimoji="0" lang="ko-KR" altLang="en-US" dirty="0">
              <a:solidFill>
                <a:schemeClr val="bg1">
                  <a:lumMod val="65000"/>
                </a:schemeClr>
              </a:solidFill>
              <a:latin typeface="+mn-lt"/>
            </a:endParaRPr>
          </a:p>
        </p:txBody>
      </p:sp>
      <p:sp>
        <p:nvSpPr>
          <p:cNvPr id="116" name="TextBox 115">
            <a:extLst>
              <a:ext uri="{FF2B5EF4-FFF2-40B4-BE49-F238E27FC236}">
                <a16:creationId xmlns:a16="http://schemas.microsoft.com/office/drawing/2014/main" id="{AB9E36CC-F638-42CA-B3AE-98D5B04DD781}"/>
              </a:ext>
            </a:extLst>
          </p:cNvPr>
          <p:cNvSpPr txBox="1"/>
          <p:nvPr/>
        </p:nvSpPr>
        <p:spPr>
          <a:xfrm>
            <a:off x="215900" y="3141663"/>
            <a:ext cx="547688"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40</a:t>
            </a:r>
            <a:endParaRPr kumimoji="0" lang="ko-KR" altLang="en-US" dirty="0">
              <a:solidFill>
                <a:schemeClr val="bg1">
                  <a:lumMod val="65000"/>
                </a:schemeClr>
              </a:solidFill>
              <a:latin typeface="+mn-lt"/>
            </a:endParaRPr>
          </a:p>
        </p:txBody>
      </p:sp>
      <p:sp>
        <p:nvSpPr>
          <p:cNvPr id="117" name="TextBox 116">
            <a:extLst>
              <a:ext uri="{FF2B5EF4-FFF2-40B4-BE49-F238E27FC236}">
                <a16:creationId xmlns:a16="http://schemas.microsoft.com/office/drawing/2014/main" id="{0B4ED81B-BB59-4572-B557-A2E47E30CD08}"/>
              </a:ext>
            </a:extLst>
          </p:cNvPr>
          <p:cNvSpPr txBox="1"/>
          <p:nvPr/>
        </p:nvSpPr>
        <p:spPr>
          <a:xfrm>
            <a:off x="215900" y="2501900"/>
            <a:ext cx="547688" cy="369888"/>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50</a:t>
            </a:r>
            <a:endParaRPr kumimoji="0" lang="ko-KR" altLang="en-US" dirty="0">
              <a:solidFill>
                <a:schemeClr val="bg1">
                  <a:lumMod val="65000"/>
                </a:schemeClr>
              </a:solidFill>
              <a:latin typeface="+mn-lt"/>
            </a:endParaRPr>
          </a:p>
        </p:txBody>
      </p:sp>
      <p:sp>
        <p:nvSpPr>
          <p:cNvPr id="118" name="TextBox 117">
            <a:extLst>
              <a:ext uri="{FF2B5EF4-FFF2-40B4-BE49-F238E27FC236}">
                <a16:creationId xmlns:a16="http://schemas.microsoft.com/office/drawing/2014/main" id="{45BDD3D8-BFF7-429E-BE89-912CC0A305E1}"/>
              </a:ext>
            </a:extLst>
          </p:cNvPr>
          <p:cNvSpPr txBox="1"/>
          <p:nvPr/>
        </p:nvSpPr>
        <p:spPr>
          <a:xfrm>
            <a:off x="217488" y="1844675"/>
            <a:ext cx="547687" cy="369888"/>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60</a:t>
            </a:r>
            <a:endParaRPr kumimoji="0" lang="ko-KR" altLang="en-US" dirty="0">
              <a:solidFill>
                <a:schemeClr val="bg1">
                  <a:lumMod val="65000"/>
                </a:schemeClr>
              </a:solidFill>
              <a:latin typeface="+mn-lt"/>
            </a:endParaRPr>
          </a:p>
        </p:txBody>
      </p:sp>
      <p:sp>
        <p:nvSpPr>
          <p:cNvPr id="119" name="TextBox 118">
            <a:extLst>
              <a:ext uri="{FF2B5EF4-FFF2-40B4-BE49-F238E27FC236}">
                <a16:creationId xmlns:a16="http://schemas.microsoft.com/office/drawing/2014/main" id="{DAEF6CEF-3D9D-4D45-B07A-7F953890C400}"/>
              </a:ext>
            </a:extLst>
          </p:cNvPr>
          <p:cNvSpPr txBox="1"/>
          <p:nvPr/>
        </p:nvSpPr>
        <p:spPr>
          <a:xfrm>
            <a:off x="227013" y="1182688"/>
            <a:ext cx="547687"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70</a:t>
            </a:r>
            <a:endParaRPr kumimoji="0" lang="ko-KR" altLang="en-US" dirty="0">
              <a:solidFill>
                <a:schemeClr val="bg1">
                  <a:lumMod val="65000"/>
                </a:schemeClr>
              </a:solidFill>
              <a:latin typeface="+mn-lt"/>
            </a:endParaRPr>
          </a:p>
        </p:txBody>
      </p:sp>
      <p:sp>
        <p:nvSpPr>
          <p:cNvPr id="120" name="TextBox 119">
            <a:extLst>
              <a:ext uri="{FF2B5EF4-FFF2-40B4-BE49-F238E27FC236}">
                <a16:creationId xmlns:a16="http://schemas.microsoft.com/office/drawing/2014/main" id="{667D96C7-1425-4ED5-BC4B-F7225370902B}"/>
              </a:ext>
            </a:extLst>
          </p:cNvPr>
          <p:cNvSpPr txBox="1"/>
          <p:nvPr/>
        </p:nvSpPr>
        <p:spPr>
          <a:xfrm>
            <a:off x="1701800" y="5943600"/>
            <a:ext cx="798513" cy="368300"/>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150</a:t>
            </a:r>
            <a:endParaRPr kumimoji="0" lang="ko-KR" altLang="en-US" dirty="0">
              <a:solidFill>
                <a:schemeClr val="bg1">
                  <a:lumMod val="65000"/>
                </a:schemeClr>
              </a:solidFill>
              <a:latin typeface="+mn-lt"/>
            </a:endParaRPr>
          </a:p>
        </p:txBody>
      </p:sp>
      <p:sp>
        <p:nvSpPr>
          <p:cNvPr id="122" name="TextBox 121">
            <a:extLst>
              <a:ext uri="{FF2B5EF4-FFF2-40B4-BE49-F238E27FC236}">
                <a16:creationId xmlns:a16="http://schemas.microsoft.com/office/drawing/2014/main" id="{D69DA5A6-D12E-4CDC-A1C1-13712C4275BF}"/>
              </a:ext>
            </a:extLst>
          </p:cNvPr>
          <p:cNvSpPr txBox="1"/>
          <p:nvPr/>
        </p:nvSpPr>
        <p:spPr>
          <a:xfrm>
            <a:off x="2744788" y="5945188"/>
            <a:ext cx="822325" cy="368300"/>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200</a:t>
            </a:r>
            <a:endParaRPr kumimoji="0" lang="ko-KR" altLang="en-US" dirty="0">
              <a:solidFill>
                <a:schemeClr val="bg1">
                  <a:lumMod val="65000"/>
                </a:schemeClr>
              </a:solidFill>
              <a:latin typeface="+mn-lt"/>
            </a:endParaRPr>
          </a:p>
        </p:txBody>
      </p:sp>
      <p:sp>
        <p:nvSpPr>
          <p:cNvPr id="123" name="TextBox 122">
            <a:extLst>
              <a:ext uri="{FF2B5EF4-FFF2-40B4-BE49-F238E27FC236}">
                <a16:creationId xmlns:a16="http://schemas.microsoft.com/office/drawing/2014/main" id="{D5B427B2-7450-4E5D-8D84-2FEFC908792F}"/>
              </a:ext>
            </a:extLst>
          </p:cNvPr>
          <p:cNvSpPr txBox="1"/>
          <p:nvPr/>
        </p:nvSpPr>
        <p:spPr>
          <a:xfrm>
            <a:off x="3787775" y="5935663"/>
            <a:ext cx="706438"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250</a:t>
            </a:r>
            <a:endParaRPr kumimoji="0" lang="ko-KR" altLang="en-US" dirty="0">
              <a:solidFill>
                <a:schemeClr val="bg1">
                  <a:lumMod val="65000"/>
                </a:schemeClr>
              </a:solidFill>
              <a:latin typeface="+mn-lt"/>
            </a:endParaRPr>
          </a:p>
        </p:txBody>
      </p:sp>
      <p:sp>
        <p:nvSpPr>
          <p:cNvPr id="124" name="TextBox 123">
            <a:extLst>
              <a:ext uri="{FF2B5EF4-FFF2-40B4-BE49-F238E27FC236}">
                <a16:creationId xmlns:a16="http://schemas.microsoft.com/office/drawing/2014/main" id="{21403CB6-6508-4898-92E5-243B618ADB2D}"/>
              </a:ext>
            </a:extLst>
          </p:cNvPr>
          <p:cNvSpPr txBox="1"/>
          <p:nvPr/>
        </p:nvSpPr>
        <p:spPr>
          <a:xfrm>
            <a:off x="4865688" y="5935663"/>
            <a:ext cx="801687"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300</a:t>
            </a:r>
            <a:endParaRPr kumimoji="0" lang="ko-KR" altLang="en-US" dirty="0">
              <a:solidFill>
                <a:schemeClr val="bg1">
                  <a:lumMod val="65000"/>
                </a:schemeClr>
              </a:solidFill>
              <a:latin typeface="+mn-lt"/>
            </a:endParaRPr>
          </a:p>
        </p:txBody>
      </p:sp>
      <p:sp>
        <p:nvSpPr>
          <p:cNvPr id="125" name="TextBox 124">
            <a:extLst>
              <a:ext uri="{FF2B5EF4-FFF2-40B4-BE49-F238E27FC236}">
                <a16:creationId xmlns:a16="http://schemas.microsoft.com/office/drawing/2014/main" id="{76AA1307-142F-4512-B7EE-189293E5BC11}"/>
              </a:ext>
            </a:extLst>
          </p:cNvPr>
          <p:cNvSpPr txBox="1"/>
          <p:nvPr/>
        </p:nvSpPr>
        <p:spPr>
          <a:xfrm>
            <a:off x="5976938" y="5942013"/>
            <a:ext cx="755650"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350</a:t>
            </a:r>
            <a:endParaRPr kumimoji="0" lang="ko-KR" altLang="en-US" dirty="0">
              <a:solidFill>
                <a:schemeClr val="bg1">
                  <a:lumMod val="65000"/>
                </a:schemeClr>
              </a:solidFill>
              <a:latin typeface="+mn-lt"/>
            </a:endParaRPr>
          </a:p>
        </p:txBody>
      </p:sp>
      <p:sp>
        <p:nvSpPr>
          <p:cNvPr id="126" name="TextBox 125">
            <a:extLst>
              <a:ext uri="{FF2B5EF4-FFF2-40B4-BE49-F238E27FC236}">
                <a16:creationId xmlns:a16="http://schemas.microsoft.com/office/drawing/2014/main" id="{1C852B9A-62E4-4578-BAF2-84B224CCFC51}"/>
              </a:ext>
            </a:extLst>
          </p:cNvPr>
          <p:cNvSpPr txBox="1"/>
          <p:nvPr/>
        </p:nvSpPr>
        <p:spPr>
          <a:xfrm>
            <a:off x="7032625" y="5942013"/>
            <a:ext cx="852488" cy="369887"/>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400</a:t>
            </a:r>
            <a:endParaRPr kumimoji="0" lang="ko-KR" altLang="en-US" dirty="0">
              <a:solidFill>
                <a:schemeClr val="bg1">
                  <a:lumMod val="65000"/>
                </a:schemeClr>
              </a:solidFill>
              <a:latin typeface="+mn-lt"/>
            </a:endParaRPr>
          </a:p>
        </p:txBody>
      </p:sp>
      <p:sp>
        <p:nvSpPr>
          <p:cNvPr id="127" name="TextBox 126">
            <a:extLst>
              <a:ext uri="{FF2B5EF4-FFF2-40B4-BE49-F238E27FC236}">
                <a16:creationId xmlns:a16="http://schemas.microsoft.com/office/drawing/2014/main" id="{426AC01B-0562-4BD2-B1BC-F5B9F151B2FC}"/>
              </a:ext>
            </a:extLst>
          </p:cNvPr>
          <p:cNvSpPr txBox="1"/>
          <p:nvPr/>
        </p:nvSpPr>
        <p:spPr>
          <a:xfrm>
            <a:off x="8004175" y="5905500"/>
            <a:ext cx="852488" cy="369888"/>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450</a:t>
            </a:r>
            <a:endParaRPr kumimoji="0" lang="ko-KR" altLang="en-US" dirty="0">
              <a:solidFill>
                <a:schemeClr val="bg1">
                  <a:lumMod val="65000"/>
                </a:schemeClr>
              </a:solidFill>
              <a:latin typeface="+mn-lt"/>
            </a:endParaRPr>
          </a:p>
        </p:txBody>
      </p:sp>
      <p:sp>
        <p:nvSpPr>
          <p:cNvPr id="128" name="타원 127">
            <a:extLst>
              <a:ext uri="{FF2B5EF4-FFF2-40B4-BE49-F238E27FC236}">
                <a16:creationId xmlns:a16="http://schemas.microsoft.com/office/drawing/2014/main" id="{88C64EEF-2522-433C-A7F2-A9E01BD3F634}"/>
              </a:ext>
            </a:extLst>
          </p:cNvPr>
          <p:cNvSpPr/>
          <p:nvPr/>
        </p:nvSpPr>
        <p:spPr>
          <a:xfrm>
            <a:off x="2017713" y="3208338"/>
            <a:ext cx="139700" cy="139700"/>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9" name="타원 128">
            <a:extLst>
              <a:ext uri="{FF2B5EF4-FFF2-40B4-BE49-F238E27FC236}">
                <a16:creationId xmlns:a16="http://schemas.microsoft.com/office/drawing/2014/main" id="{FFF19CEB-1737-4C84-BE5F-70EFCCE156CD}"/>
              </a:ext>
            </a:extLst>
          </p:cNvPr>
          <p:cNvSpPr/>
          <p:nvPr/>
        </p:nvSpPr>
        <p:spPr>
          <a:xfrm>
            <a:off x="3071813" y="3392488"/>
            <a:ext cx="139700" cy="141287"/>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0" name="타원 129">
            <a:extLst>
              <a:ext uri="{FF2B5EF4-FFF2-40B4-BE49-F238E27FC236}">
                <a16:creationId xmlns:a16="http://schemas.microsoft.com/office/drawing/2014/main" id="{8AA0DFA2-B1D4-4955-A8B8-085CE75A6C1F}"/>
              </a:ext>
            </a:extLst>
          </p:cNvPr>
          <p:cNvSpPr/>
          <p:nvPr/>
        </p:nvSpPr>
        <p:spPr>
          <a:xfrm>
            <a:off x="4125913" y="4289425"/>
            <a:ext cx="139700" cy="139700"/>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1" name="타원 130">
            <a:extLst>
              <a:ext uri="{FF2B5EF4-FFF2-40B4-BE49-F238E27FC236}">
                <a16:creationId xmlns:a16="http://schemas.microsoft.com/office/drawing/2014/main" id="{26B4B170-52C5-46DD-9010-3DE7A3964719}"/>
              </a:ext>
            </a:extLst>
          </p:cNvPr>
          <p:cNvSpPr/>
          <p:nvPr/>
        </p:nvSpPr>
        <p:spPr>
          <a:xfrm>
            <a:off x="5095875" y="2208213"/>
            <a:ext cx="139700" cy="141287"/>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2" name="타원 131">
            <a:extLst>
              <a:ext uri="{FF2B5EF4-FFF2-40B4-BE49-F238E27FC236}">
                <a16:creationId xmlns:a16="http://schemas.microsoft.com/office/drawing/2014/main" id="{E26DD000-C9F6-43E8-B8C3-721E9D1B75F0}"/>
              </a:ext>
            </a:extLst>
          </p:cNvPr>
          <p:cNvSpPr/>
          <p:nvPr/>
        </p:nvSpPr>
        <p:spPr>
          <a:xfrm>
            <a:off x="6181725" y="2801938"/>
            <a:ext cx="139700" cy="141287"/>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3" name="타원 132">
            <a:extLst>
              <a:ext uri="{FF2B5EF4-FFF2-40B4-BE49-F238E27FC236}">
                <a16:creationId xmlns:a16="http://schemas.microsoft.com/office/drawing/2014/main" id="{98FBFC5B-C7CA-4A57-948F-2562F6EB2312}"/>
              </a:ext>
            </a:extLst>
          </p:cNvPr>
          <p:cNvSpPr/>
          <p:nvPr/>
        </p:nvSpPr>
        <p:spPr>
          <a:xfrm>
            <a:off x="7229475" y="2563813"/>
            <a:ext cx="139700" cy="139700"/>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134" name="직선 연결선 133">
            <a:extLst>
              <a:ext uri="{FF2B5EF4-FFF2-40B4-BE49-F238E27FC236}">
                <a16:creationId xmlns:a16="http://schemas.microsoft.com/office/drawing/2014/main" id="{525CD63C-FB25-416B-AA5A-AB317FD0C860}"/>
              </a:ext>
            </a:extLst>
          </p:cNvPr>
          <p:cNvCxnSpPr>
            <a:endCxn id="128" idx="2"/>
          </p:cNvCxnSpPr>
          <p:nvPr/>
        </p:nvCxnSpPr>
        <p:spPr>
          <a:xfrm flipV="1">
            <a:off x="1027113" y="3278188"/>
            <a:ext cx="990600" cy="649287"/>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6FE8E353-F7F6-48D8-BC35-CE33E947F045}"/>
              </a:ext>
            </a:extLst>
          </p:cNvPr>
          <p:cNvSpPr txBox="1"/>
          <p:nvPr/>
        </p:nvSpPr>
        <p:spPr>
          <a:xfrm>
            <a:off x="571500" y="5940425"/>
            <a:ext cx="800100" cy="368300"/>
          </a:xfrm>
          <a:prstGeom prst="rect">
            <a:avLst/>
          </a:prstGeom>
          <a:noFill/>
        </p:spPr>
        <p:txBody>
          <a:bodyPr>
            <a:spAutoFit/>
          </a:bodyPr>
          <a:lstStyle/>
          <a:p>
            <a:pPr fontAlgn="auto">
              <a:spcBef>
                <a:spcPts val="0"/>
              </a:spcBef>
              <a:spcAft>
                <a:spcPts val="0"/>
              </a:spcAft>
              <a:defRPr/>
            </a:pPr>
            <a:r>
              <a:rPr kumimoji="0" lang="en-US" altLang="ko-KR" dirty="0">
                <a:solidFill>
                  <a:schemeClr val="bg1">
                    <a:lumMod val="65000"/>
                  </a:schemeClr>
                </a:solidFill>
                <a:latin typeface="+mn-lt"/>
              </a:rPr>
              <a:t> 100</a:t>
            </a:r>
            <a:endParaRPr kumimoji="0" lang="ko-KR" altLang="en-US" dirty="0">
              <a:solidFill>
                <a:schemeClr val="bg1">
                  <a:lumMod val="65000"/>
                </a:schemeClr>
              </a:solidFill>
              <a:latin typeface="+mn-lt"/>
            </a:endParaRPr>
          </a:p>
        </p:txBody>
      </p:sp>
      <p:cxnSp>
        <p:nvCxnSpPr>
          <p:cNvPr id="136" name="직선 연결선 135">
            <a:extLst>
              <a:ext uri="{FF2B5EF4-FFF2-40B4-BE49-F238E27FC236}">
                <a16:creationId xmlns:a16="http://schemas.microsoft.com/office/drawing/2014/main" id="{49DBAF83-14DF-4F12-AFBF-7B236C4579D5}"/>
              </a:ext>
            </a:extLst>
          </p:cNvPr>
          <p:cNvCxnSpPr>
            <a:endCxn id="129" idx="2"/>
          </p:cNvCxnSpPr>
          <p:nvPr/>
        </p:nvCxnSpPr>
        <p:spPr>
          <a:xfrm>
            <a:off x="2157413" y="3263900"/>
            <a:ext cx="914400" cy="198438"/>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137" name="직선 연결선 136">
            <a:extLst>
              <a:ext uri="{FF2B5EF4-FFF2-40B4-BE49-F238E27FC236}">
                <a16:creationId xmlns:a16="http://schemas.microsoft.com/office/drawing/2014/main" id="{A3F2AA16-0B5A-431E-AC2B-FB8A6825B626}"/>
              </a:ext>
            </a:extLst>
          </p:cNvPr>
          <p:cNvCxnSpPr/>
          <p:nvPr/>
        </p:nvCxnSpPr>
        <p:spPr>
          <a:xfrm>
            <a:off x="3167063" y="3495675"/>
            <a:ext cx="981075" cy="835025"/>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138" name="직선 연결선 137">
            <a:extLst>
              <a:ext uri="{FF2B5EF4-FFF2-40B4-BE49-F238E27FC236}">
                <a16:creationId xmlns:a16="http://schemas.microsoft.com/office/drawing/2014/main" id="{996D490A-558B-40A0-85F2-922DFF3B75C6}"/>
              </a:ext>
            </a:extLst>
          </p:cNvPr>
          <p:cNvCxnSpPr>
            <a:endCxn id="130" idx="0"/>
          </p:cNvCxnSpPr>
          <p:nvPr/>
        </p:nvCxnSpPr>
        <p:spPr>
          <a:xfrm flipH="1">
            <a:off x="4195763" y="2305050"/>
            <a:ext cx="955675" cy="1984375"/>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139" name="직선 연결선 138">
            <a:extLst>
              <a:ext uri="{FF2B5EF4-FFF2-40B4-BE49-F238E27FC236}">
                <a16:creationId xmlns:a16="http://schemas.microsoft.com/office/drawing/2014/main" id="{26DF841C-A9D4-4FCC-A5B8-0E9FCFB473FC}"/>
              </a:ext>
            </a:extLst>
          </p:cNvPr>
          <p:cNvCxnSpPr>
            <a:endCxn id="132" idx="1"/>
          </p:cNvCxnSpPr>
          <p:nvPr/>
        </p:nvCxnSpPr>
        <p:spPr>
          <a:xfrm>
            <a:off x="5210175" y="2286000"/>
            <a:ext cx="992188" cy="536575"/>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140" name="직선 연결선 139">
            <a:extLst>
              <a:ext uri="{FF2B5EF4-FFF2-40B4-BE49-F238E27FC236}">
                <a16:creationId xmlns:a16="http://schemas.microsoft.com/office/drawing/2014/main" id="{E9AE3B1D-F93A-401B-80E5-44B8058668CF}"/>
              </a:ext>
            </a:extLst>
          </p:cNvPr>
          <p:cNvCxnSpPr>
            <a:stCxn id="132" idx="6"/>
            <a:endCxn id="133" idx="2"/>
          </p:cNvCxnSpPr>
          <p:nvPr/>
        </p:nvCxnSpPr>
        <p:spPr>
          <a:xfrm flipV="1">
            <a:off x="6321425" y="2633663"/>
            <a:ext cx="908050" cy="238125"/>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141" name="직선 연결선 140">
            <a:extLst>
              <a:ext uri="{FF2B5EF4-FFF2-40B4-BE49-F238E27FC236}">
                <a16:creationId xmlns:a16="http://schemas.microsoft.com/office/drawing/2014/main" id="{1EA3B915-3ACB-4E06-93AD-6364296F2B26}"/>
              </a:ext>
            </a:extLst>
          </p:cNvPr>
          <p:cNvCxnSpPr/>
          <p:nvPr/>
        </p:nvCxnSpPr>
        <p:spPr>
          <a:xfrm flipV="1">
            <a:off x="7369175" y="2030413"/>
            <a:ext cx="947738" cy="565150"/>
          </a:xfrm>
          <a:prstGeom prst="line">
            <a:avLst/>
          </a:prstGeom>
          <a:ln>
            <a:solidFill>
              <a:srgbClr val="BA8F95"/>
            </a:solidFill>
          </a:ln>
        </p:spPr>
        <p:style>
          <a:lnRef idx="1">
            <a:schemeClr val="accent1"/>
          </a:lnRef>
          <a:fillRef idx="0">
            <a:schemeClr val="accent1"/>
          </a:fillRef>
          <a:effectRef idx="0">
            <a:schemeClr val="accent1"/>
          </a:effectRef>
          <a:fontRef idx="minor">
            <a:schemeClr val="tx1"/>
          </a:fontRef>
        </p:style>
      </p:cxnSp>
      <p:sp>
        <p:nvSpPr>
          <p:cNvPr id="142" name="타원 141">
            <a:extLst>
              <a:ext uri="{FF2B5EF4-FFF2-40B4-BE49-F238E27FC236}">
                <a16:creationId xmlns:a16="http://schemas.microsoft.com/office/drawing/2014/main" id="{AA51C526-B82B-41A2-9C6C-217A5A8933CC}"/>
              </a:ext>
            </a:extLst>
          </p:cNvPr>
          <p:cNvSpPr/>
          <p:nvPr/>
        </p:nvSpPr>
        <p:spPr>
          <a:xfrm>
            <a:off x="1982788" y="2732088"/>
            <a:ext cx="139700" cy="139700"/>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3" name="타원 142">
            <a:extLst>
              <a:ext uri="{FF2B5EF4-FFF2-40B4-BE49-F238E27FC236}">
                <a16:creationId xmlns:a16="http://schemas.microsoft.com/office/drawing/2014/main" id="{FA67845C-E385-41F7-A3FC-42090427BEA7}"/>
              </a:ext>
            </a:extLst>
          </p:cNvPr>
          <p:cNvSpPr/>
          <p:nvPr/>
        </p:nvSpPr>
        <p:spPr>
          <a:xfrm>
            <a:off x="3062288" y="3992563"/>
            <a:ext cx="139700" cy="139700"/>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4" name="타원 143">
            <a:extLst>
              <a:ext uri="{FF2B5EF4-FFF2-40B4-BE49-F238E27FC236}">
                <a16:creationId xmlns:a16="http://schemas.microsoft.com/office/drawing/2014/main" id="{AA0ED00A-134B-4A41-A4FC-7DF65F344F28}"/>
              </a:ext>
            </a:extLst>
          </p:cNvPr>
          <p:cNvSpPr/>
          <p:nvPr/>
        </p:nvSpPr>
        <p:spPr>
          <a:xfrm>
            <a:off x="4132263" y="3833813"/>
            <a:ext cx="142875" cy="141287"/>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5" name="타원 144">
            <a:extLst>
              <a:ext uri="{FF2B5EF4-FFF2-40B4-BE49-F238E27FC236}">
                <a16:creationId xmlns:a16="http://schemas.microsoft.com/office/drawing/2014/main" id="{414C7D7D-BF7F-4875-8E73-C515EEE06639}"/>
              </a:ext>
            </a:extLst>
          </p:cNvPr>
          <p:cNvSpPr/>
          <p:nvPr/>
        </p:nvSpPr>
        <p:spPr>
          <a:xfrm>
            <a:off x="5202238" y="3000375"/>
            <a:ext cx="139700" cy="141288"/>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6" name="타원 145">
            <a:extLst>
              <a:ext uri="{FF2B5EF4-FFF2-40B4-BE49-F238E27FC236}">
                <a16:creationId xmlns:a16="http://schemas.microsoft.com/office/drawing/2014/main" id="{DA968146-E835-4EAC-A920-9E019F56D3AF}"/>
              </a:ext>
            </a:extLst>
          </p:cNvPr>
          <p:cNvSpPr/>
          <p:nvPr/>
        </p:nvSpPr>
        <p:spPr>
          <a:xfrm>
            <a:off x="6243638" y="3208338"/>
            <a:ext cx="139700" cy="139700"/>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53" name="타원 152">
            <a:extLst>
              <a:ext uri="{FF2B5EF4-FFF2-40B4-BE49-F238E27FC236}">
                <a16:creationId xmlns:a16="http://schemas.microsoft.com/office/drawing/2014/main" id="{3FC92988-34A3-4EDE-9602-F1B1F71C5374}"/>
              </a:ext>
            </a:extLst>
          </p:cNvPr>
          <p:cNvSpPr/>
          <p:nvPr/>
        </p:nvSpPr>
        <p:spPr>
          <a:xfrm>
            <a:off x="7297738" y="2138363"/>
            <a:ext cx="139700" cy="139700"/>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158" name="직선 연결선 157">
            <a:extLst>
              <a:ext uri="{FF2B5EF4-FFF2-40B4-BE49-F238E27FC236}">
                <a16:creationId xmlns:a16="http://schemas.microsoft.com/office/drawing/2014/main" id="{C2E75CD0-B2B0-4D3D-8538-32074FDE8596}"/>
              </a:ext>
            </a:extLst>
          </p:cNvPr>
          <p:cNvCxnSpPr/>
          <p:nvPr/>
        </p:nvCxnSpPr>
        <p:spPr>
          <a:xfrm flipV="1">
            <a:off x="993775" y="2801938"/>
            <a:ext cx="989013" cy="649287"/>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162" name="직선 연결선 161">
            <a:extLst>
              <a:ext uri="{FF2B5EF4-FFF2-40B4-BE49-F238E27FC236}">
                <a16:creationId xmlns:a16="http://schemas.microsoft.com/office/drawing/2014/main" id="{F846425B-078C-4DC0-8FAA-F5C37EB18E67}"/>
              </a:ext>
            </a:extLst>
          </p:cNvPr>
          <p:cNvCxnSpPr>
            <a:stCxn id="142" idx="5"/>
            <a:endCxn id="143" idx="1"/>
          </p:cNvCxnSpPr>
          <p:nvPr/>
        </p:nvCxnSpPr>
        <p:spPr>
          <a:xfrm>
            <a:off x="2101850" y="2852738"/>
            <a:ext cx="981075" cy="1160462"/>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163" name="직선 연결선 162">
            <a:extLst>
              <a:ext uri="{FF2B5EF4-FFF2-40B4-BE49-F238E27FC236}">
                <a16:creationId xmlns:a16="http://schemas.microsoft.com/office/drawing/2014/main" id="{15F29723-CC1C-4BCC-A569-463443D6E500}"/>
              </a:ext>
            </a:extLst>
          </p:cNvPr>
          <p:cNvCxnSpPr/>
          <p:nvPr/>
        </p:nvCxnSpPr>
        <p:spPr>
          <a:xfrm flipV="1">
            <a:off x="3201988" y="3913188"/>
            <a:ext cx="892175" cy="158750"/>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29BAC0F8-78DA-412B-A736-F0D5A3213434}"/>
              </a:ext>
            </a:extLst>
          </p:cNvPr>
          <p:cNvCxnSpPr>
            <a:endCxn id="145" idx="2"/>
          </p:cNvCxnSpPr>
          <p:nvPr/>
        </p:nvCxnSpPr>
        <p:spPr>
          <a:xfrm flipV="1">
            <a:off x="4265613" y="3070225"/>
            <a:ext cx="936625" cy="820738"/>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165" name="직선 연결선 164">
            <a:extLst>
              <a:ext uri="{FF2B5EF4-FFF2-40B4-BE49-F238E27FC236}">
                <a16:creationId xmlns:a16="http://schemas.microsoft.com/office/drawing/2014/main" id="{DF7653E8-77FA-4CE1-B32B-B10E09BF7812}"/>
              </a:ext>
            </a:extLst>
          </p:cNvPr>
          <p:cNvCxnSpPr>
            <a:endCxn id="146" idx="2"/>
          </p:cNvCxnSpPr>
          <p:nvPr/>
        </p:nvCxnSpPr>
        <p:spPr>
          <a:xfrm>
            <a:off x="5313363" y="3070225"/>
            <a:ext cx="930275" cy="207963"/>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166" name="직선 연결선 165">
            <a:extLst>
              <a:ext uri="{FF2B5EF4-FFF2-40B4-BE49-F238E27FC236}">
                <a16:creationId xmlns:a16="http://schemas.microsoft.com/office/drawing/2014/main" id="{3A7B1FBE-1F04-4988-ACD0-FA3551F4DFAF}"/>
              </a:ext>
            </a:extLst>
          </p:cNvPr>
          <p:cNvCxnSpPr>
            <a:endCxn id="153" idx="3"/>
          </p:cNvCxnSpPr>
          <p:nvPr/>
        </p:nvCxnSpPr>
        <p:spPr>
          <a:xfrm flipV="1">
            <a:off x="6357938" y="2259013"/>
            <a:ext cx="962025" cy="1019175"/>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CEC6D5E9-84B1-44ED-8D48-3C360EEADC34}"/>
              </a:ext>
            </a:extLst>
          </p:cNvPr>
          <p:cNvCxnSpPr/>
          <p:nvPr/>
        </p:nvCxnSpPr>
        <p:spPr>
          <a:xfrm>
            <a:off x="7443788" y="2195513"/>
            <a:ext cx="990600" cy="747712"/>
          </a:xfrm>
          <a:prstGeom prst="line">
            <a:avLst/>
          </a:prstGeom>
          <a:ln>
            <a:solidFill>
              <a:srgbClr val="6B8C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직선 연결선 71">
            <a:extLst>
              <a:ext uri="{FF2B5EF4-FFF2-40B4-BE49-F238E27FC236}">
                <a16:creationId xmlns:a16="http://schemas.microsoft.com/office/drawing/2014/main" id="{9E5F39CD-88A5-4A3E-A420-F84F2808AD9E}"/>
              </a:ext>
            </a:extLst>
          </p:cNvPr>
          <p:cNvCxnSpPr/>
          <p:nvPr/>
        </p:nvCxnSpPr>
        <p:spPr>
          <a:xfrm flipH="1">
            <a:off x="1222375" y="5087938"/>
            <a:ext cx="72009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E3DA5977-245C-4195-9E6C-D427E9A37795}"/>
              </a:ext>
            </a:extLst>
          </p:cNvPr>
          <p:cNvCxnSpPr/>
          <p:nvPr/>
        </p:nvCxnSpPr>
        <p:spPr>
          <a:xfrm flipH="1">
            <a:off x="1309688" y="4422775"/>
            <a:ext cx="72009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AFC51027-F361-4BA6-9752-BEF1F73C22F0}"/>
              </a:ext>
            </a:extLst>
          </p:cNvPr>
          <p:cNvCxnSpPr/>
          <p:nvPr/>
        </p:nvCxnSpPr>
        <p:spPr>
          <a:xfrm flipH="1">
            <a:off x="1309688" y="3787775"/>
            <a:ext cx="72009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79D4484A-6377-431D-A110-77C49C646098}"/>
              </a:ext>
            </a:extLst>
          </p:cNvPr>
          <p:cNvCxnSpPr/>
          <p:nvPr/>
        </p:nvCxnSpPr>
        <p:spPr>
          <a:xfrm flipH="1">
            <a:off x="1295400" y="3128963"/>
            <a:ext cx="71993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4758" name="TextBox 75">
            <a:extLst>
              <a:ext uri="{FF2B5EF4-FFF2-40B4-BE49-F238E27FC236}">
                <a16:creationId xmlns:a16="http://schemas.microsoft.com/office/drawing/2014/main" id="{A98422C4-438E-472E-AF4E-606467E2E5E9}"/>
              </a:ext>
            </a:extLst>
          </p:cNvPr>
          <p:cNvSpPr txBox="1">
            <a:spLocks noChangeArrowheads="1"/>
          </p:cNvSpPr>
          <p:nvPr/>
        </p:nvSpPr>
        <p:spPr bwMode="auto">
          <a:xfrm>
            <a:off x="590550" y="4903788"/>
            <a:ext cx="503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20</a:t>
            </a:r>
            <a:endParaRPr lang="ko-KR" altLang="en-US">
              <a:latin typeface="Calibri" panose="020F0502020204030204" pitchFamily="34" charset="0"/>
            </a:endParaRPr>
          </a:p>
        </p:txBody>
      </p:sp>
      <p:sp>
        <p:nvSpPr>
          <p:cNvPr id="74759" name="TextBox 76">
            <a:extLst>
              <a:ext uri="{FF2B5EF4-FFF2-40B4-BE49-F238E27FC236}">
                <a16:creationId xmlns:a16="http://schemas.microsoft.com/office/drawing/2014/main" id="{F0F4CB43-7BA3-49DE-A733-DAA7DA69851C}"/>
              </a:ext>
            </a:extLst>
          </p:cNvPr>
          <p:cNvSpPr txBox="1">
            <a:spLocks noChangeArrowheads="1"/>
          </p:cNvSpPr>
          <p:nvPr/>
        </p:nvSpPr>
        <p:spPr bwMode="auto">
          <a:xfrm>
            <a:off x="590550" y="4213225"/>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60</a:t>
            </a:r>
            <a:endParaRPr lang="ko-KR" altLang="en-US">
              <a:latin typeface="Calibri" panose="020F0502020204030204" pitchFamily="34" charset="0"/>
            </a:endParaRPr>
          </a:p>
        </p:txBody>
      </p:sp>
      <p:sp>
        <p:nvSpPr>
          <p:cNvPr id="74760" name="TextBox 77">
            <a:extLst>
              <a:ext uri="{FF2B5EF4-FFF2-40B4-BE49-F238E27FC236}">
                <a16:creationId xmlns:a16="http://schemas.microsoft.com/office/drawing/2014/main" id="{8A6FAF27-F7DF-4BFE-B342-DE260DAAF0BD}"/>
              </a:ext>
            </a:extLst>
          </p:cNvPr>
          <p:cNvSpPr txBox="1">
            <a:spLocks noChangeArrowheads="1"/>
          </p:cNvSpPr>
          <p:nvPr/>
        </p:nvSpPr>
        <p:spPr bwMode="auto">
          <a:xfrm>
            <a:off x="598488" y="3560763"/>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70</a:t>
            </a:r>
            <a:endParaRPr lang="ko-KR" altLang="en-US">
              <a:latin typeface="Calibri" panose="020F0502020204030204" pitchFamily="34" charset="0"/>
            </a:endParaRPr>
          </a:p>
        </p:txBody>
      </p:sp>
      <p:sp>
        <p:nvSpPr>
          <p:cNvPr id="74761" name="TextBox 78">
            <a:extLst>
              <a:ext uri="{FF2B5EF4-FFF2-40B4-BE49-F238E27FC236}">
                <a16:creationId xmlns:a16="http://schemas.microsoft.com/office/drawing/2014/main" id="{A6943E9C-C732-49FF-8EAF-6455BA87646F}"/>
              </a:ext>
            </a:extLst>
          </p:cNvPr>
          <p:cNvSpPr txBox="1">
            <a:spLocks noChangeArrowheads="1"/>
          </p:cNvSpPr>
          <p:nvPr/>
        </p:nvSpPr>
        <p:spPr bwMode="auto">
          <a:xfrm>
            <a:off x="598488" y="2905125"/>
            <a:ext cx="50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80</a:t>
            </a:r>
            <a:endParaRPr lang="ko-KR" altLang="en-US">
              <a:latin typeface="Calibri" panose="020F0502020204030204" pitchFamily="34" charset="0"/>
            </a:endParaRPr>
          </a:p>
        </p:txBody>
      </p:sp>
      <p:sp>
        <p:nvSpPr>
          <p:cNvPr id="74762" name="TextBox 79">
            <a:extLst>
              <a:ext uri="{FF2B5EF4-FFF2-40B4-BE49-F238E27FC236}">
                <a16:creationId xmlns:a16="http://schemas.microsoft.com/office/drawing/2014/main" id="{A894A5BB-82D2-47CA-B52E-FF5F1D0770DA}"/>
              </a:ext>
            </a:extLst>
          </p:cNvPr>
          <p:cNvSpPr txBox="1">
            <a:spLocks noChangeArrowheads="1"/>
          </p:cNvSpPr>
          <p:nvPr/>
        </p:nvSpPr>
        <p:spPr bwMode="auto">
          <a:xfrm>
            <a:off x="590550" y="2236788"/>
            <a:ext cx="503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90</a:t>
            </a:r>
            <a:endParaRPr lang="ko-KR" altLang="en-US">
              <a:latin typeface="Calibri" panose="020F0502020204030204" pitchFamily="34" charset="0"/>
            </a:endParaRPr>
          </a:p>
        </p:txBody>
      </p:sp>
      <p:sp>
        <p:nvSpPr>
          <p:cNvPr id="74763" name="TextBox 80">
            <a:extLst>
              <a:ext uri="{FF2B5EF4-FFF2-40B4-BE49-F238E27FC236}">
                <a16:creationId xmlns:a16="http://schemas.microsoft.com/office/drawing/2014/main" id="{775ACAC2-F93C-452A-93B3-9E05BCE7EFC7}"/>
              </a:ext>
            </a:extLst>
          </p:cNvPr>
          <p:cNvSpPr txBox="1">
            <a:spLocks noChangeArrowheads="1"/>
          </p:cNvSpPr>
          <p:nvPr/>
        </p:nvSpPr>
        <p:spPr bwMode="auto">
          <a:xfrm rot="-5400000">
            <a:off x="1119188" y="5100638"/>
            <a:ext cx="4619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04</a:t>
            </a:r>
            <a:endParaRPr lang="ko-KR" altLang="en-US">
              <a:latin typeface="Calibri" panose="020F0502020204030204" pitchFamily="34" charset="0"/>
            </a:endParaRPr>
          </a:p>
        </p:txBody>
      </p:sp>
      <p:sp>
        <p:nvSpPr>
          <p:cNvPr id="74764" name="TextBox 84">
            <a:extLst>
              <a:ext uri="{FF2B5EF4-FFF2-40B4-BE49-F238E27FC236}">
                <a16:creationId xmlns:a16="http://schemas.microsoft.com/office/drawing/2014/main" id="{E95DE373-CF5E-47A5-AADF-6B4EFA303CD4}"/>
              </a:ext>
            </a:extLst>
          </p:cNvPr>
          <p:cNvSpPr txBox="1">
            <a:spLocks noChangeArrowheads="1"/>
          </p:cNvSpPr>
          <p:nvPr/>
        </p:nvSpPr>
        <p:spPr bwMode="auto">
          <a:xfrm rot="-5400000">
            <a:off x="1884363" y="5100638"/>
            <a:ext cx="46196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05</a:t>
            </a:r>
            <a:endParaRPr lang="ko-KR" altLang="en-US">
              <a:latin typeface="Calibri" panose="020F0502020204030204" pitchFamily="34" charset="0"/>
            </a:endParaRPr>
          </a:p>
        </p:txBody>
      </p:sp>
      <p:sp>
        <p:nvSpPr>
          <p:cNvPr id="74765" name="TextBox 104">
            <a:extLst>
              <a:ext uri="{FF2B5EF4-FFF2-40B4-BE49-F238E27FC236}">
                <a16:creationId xmlns:a16="http://schemas.microsoft.com/office/drawing/2014/main" id="{26A58655-5F5E-4BD7-8521-C6D43036BD0E}"/>
              </a:ext>
            </a:extLst>
          </p:cNvPr>
          <p:cNvSpPr txBox="1">
            <a:spLocks noChangeArrowheads="1"/>
          </p:cNvSpPr>
          <p:nvPr/>
        </p:nvSpPr>
        <p:spPr bwMode="auto">
          <a:xfrm rot="-5400000">
            <a:off x="2563020" y="5187156"/>
            <a:ext cx="46196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06</a:t>
            </a:r>
            <a:endParaRPr lang="ko-KR" altLang="en-US">
              <a:latin typeface="Calibri" panose="020F0502020204030204" pitchFamily="34" charset="0"/>
            </a:endParaRPr>
          </a:p>
        </p:txBody>
      </p:sp>
      <p:sp>
        <p:nvSpPr>
          <p:cNvPr id="74766" name="TextBox 105">
            <a:extLst>
              <a:ext uri="{FF2B5EF4-FFF2-40B4-BE49-F238E27FC236}">
                <a16:creationId xmlns:a16="http://schemas.microsoft.com/office/drawing/2014/main" id="{E8FADF0F-55C6-4942-A308-55B688C63CD3}"/>
              </a:ext>
            </a:extLst>
          </p:cNvPr>
          <p:cNvSpPr txBox="1">
            <a:spLocks noChangeArrowheads="1"/>
          </p:cNvSpPr>
          <p:nvPr/>
        </p:nvSpPr>
        <p:spPr bwMode="auto">
          <a:xfrm rot="-5400000">
            <a:off x="3155951" y="5186362"/>
            <a:ext cx="4619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07</a:t>
            </a:r>
            <a:endParaRPr lang="ko-KR" altLang="en-US">
              <a:latin typeface="Calibri" panose="020F0502020204030204" pitchFamily="34" charset="0"/>
            </a:endParaRPr>
          </a:p>
        </p:txBody>
      </p:sp>
      <p:sp>
        <p:nvSpPr>
          <p:cNvPr id="74767" name="TextBox 106">
            <a:extLst>
              <a:ext uri="{FF2B5EF4-FFF2-40B4-BE49-F238E27FC236}">
                <a16:creationId xmlns:a16="http://schemas.microsoft.com/office/drawing/2014/main" id="{2D3C2D28-3DE7-494F-8AE1-4E3AB8F7140B}"/>
              </a:ext>
            </a:extLst>
          </p:cNvPr>
          <p:cNvSpPr txBox="1">
            <a:spLocks noChangeArrowheads="1"/>
          </p:cNvSpPr>
          <p:nvPr/>
        </p:nvSpPr>
        <p:spPr bwMode="auto">
          <a:xfrm rot="-5400000">
            <a:off x="3749676" y="5186362"/>
            <a:ext cx="4619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08</a:t>
            </a:r>
            <a:endParaRPr lang="ko-KR" altLang="en-US">
              <a:latin typeface="Calibri" panose="020F0502020204030204" pitchFamily="34" charset="0"/>
            </a:endParaRPr>
          </a:p>
        </p:txBody>
      </p:sp>
      <p:sp>
        <p:nvSpPr>
          <p:cNvPr id="74768" name="TextBox 108">
            <a:extLst>
              <a:ext uri="{FF2B5EF4-FFF2-40B4-BE49-F238E27FC236}">
                <a16:creationId xmlns:a16="http://schemas.microsoft.com/office/drawing/2014/main" id="{14D3CD06-3150-46D2-B41C-D5FE6B6B396D}"/>
              </a:ext>
            </a:extLst>
          </p:cNvPr>
          <p:cNvSpPr txBox="1">
            <a:spLocks noChangeArrowheads="1"/>
          </p:cNvSpPr>
          <p:nvPr/>
        </p:nvSpPr>
        <p:spPr bwMode="auto">
          <a:xfrm rot="-5400000">
            <a:off x="4937126" y="5173662"/>
            <a:ext cx="4619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10</a:t>
            </a:r>
            <a:endParaRPr lang="ko-KR" altLang="en-US">
              <a:latin typeface="Calibri" panose="020F0502020204030204" pitchFamily="34" charset="0"/>
            </a:endParaRPr>
          </a:p>
        </p:txBody>
      </p:sp>
      <p:sp>
        <p:nvSpPr>
          <p:cNvPr id="74769" name="TextBox 109">
            <a:extLst>
              <a:ext uri="{FF2B5EF4-FFF2-40B4-BE49-F238E27FC236}">
                <a16:creationId xmlns:a16="http://schemas.microsoft.com/office/drawing/2014/main" id="{11D49EA0-FF75-4556-A999-B7C364CA5366}"/>
              </a:ext>
            </a:extLst>
          </p:cNvPr>
          <p:cNvSpPr txBox="1">
            <a:spLocks noChangeArrowheads="1"/>
          </p:cNvSpPr>
          <p:nvPr/>
        </p:nvSpPr>
        <p:spPr bwMode="auto">
          <a:xfrm rot="-5400000">
            <a:off x="5530851" y="5186362"/>
            <a:ext cx="4619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11</a:t>
            </a:r>
            <a:endParaRPr lang="ko-KR" altLang="en-US">
              <a:latin typeface="Calibri" panose="020F0502020204030204" pitchFamily="34" charset="0"/>
            </a:endParaRPr>
          </a:p>
        </p:txBody>
      </p:sp>
      <p:sp>
        <p:nvSpPr>
          <p:cNvPr id="74770" name="TextBox 111">
            <a:extLst>
              <a:ext uri="{FF2B5EF4-FFF2-40B4-BE49-F238E27FC236}">
                <a16:creationId xmlns:a16="http://schemas.microsoft.com/office/drawing/2014/main" id="{35DC8992-9B74-4BCC-B67B-4FDC1E8893C5}"/>
              </a:ext>
            </a:extLst>
          </p:cNvPr>
          <p:cNvSpPr txBox="1">
            <a:spLocks noChangeArrowheads="1"/>
          </p:cNvSpPr>
          <p:nvPr/>
        </p:nvSpPr>
        <p:spPr bwMode="auto">
          <a:xfrm rot="-5400000">
            <a:off x="6122988" y="5192713"/>
            <a:ext cx="461962"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12</a:t>
            </a:r>
            <a:endParaRPr lang="ko-KR" altLang="en-US">
              <a:latin typeface="Calibri" panose="020F0502020204030204" pitchFamily="34" charset="0"/>
            </a:endParaRPr>
          </a:p>
        </p:txBody>
      </p:sp>
      <p:sp>
        <p:nvSpPr>
          <p:cNvPr id="74771" name="TextBox 113">
            <a:extLst>
              <a:ext uri="{FF2B5EF4-FFF2-40B4-BE49-F238E27FC236}">
                <a16:creationId xmlns:a16="http://schemas.microsoft.com/office/drawing/2014/main" id="{3DB64800-669A-43E7-9618-28252D9C8132}"/>
              </a:ext>
            </a:extLst>
          </p:cNvPr>
          <p:cNvSpPr txBox="1">
            <a:spLocks noChangeArrowheads="1"/>
          </p:cNvSpPr>
          <p:nvPr/>
        </p:nvSpPr>
        <p:spPr bwMode="auto">
          <a:xfrm rot="-5400000">
            <a:off x="7310438" y="5192713"/>
            <a:ext cx="461962"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14</a:t>
            </a:r>
            <a:endParaRPr lang="ko-KR" altLang="en-US">
              <a:latin typeface="Calibri" panose="020F0502020204030204" pitchFamily="34" charset="0"/>
            </a:endParaRPr>
          </a:p>
        </p:txBody>
      </p:sp>
      <p:sp>
        <p:nvSpPr>
          <p:cNvPr id="74772" name="TextBox 115">
            <a:extLst>
              <a:ext uri="{FF2B5EF4-FFF2-40B4-BE49-F238E27FC236}">
                <a16:creationId xmlns:a16="http://schemas.microsoft.com/office/drawing/2014/main" id="{C7D4F4BF-8895-498F-9A75-3C2652D31397}"/>
              </a:ext>
            </a:extLst>
          </p:cNvPr>
          <p:cNvSpPr txBox="1">
            <a:spLocks noChangeArrowheads="1"/>
          </p:cNvSpPr>
          <p:nvPr/>
        </p:nvSpPr>
        <p:spPr bwMode="auto">
          <a:xfrm rot="-5400000">
            <a:off x="7904162" y="5168901"/>
            <a:ext cx="461963"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15</a:t>
            </a:r>
            <a:endParaRPr lang="ko-KR" altLang="en-US">
              <a:latin typeface="Calibri" panose="020F0502020204030204" pitchFamily="34" charset="0"/>
            </a:endParaRPr>
          </a:p>
        </p:txBody>
      </p:sp>
      <p:sp>
        <p:nvSpPr>
          <p:cNvPr id="118" name="직사각형 117">
            <a:extLst>
              <a:ext uri="{FF2B5EF4-FFF2-40B4-BE49-F238E27FC236}">
                <a16:creationId xmlns:a16="http://schemas.microsoft.com/office/drawing/2014/main" id="{D56638C1-8872-4FD1-B112-5BE9A57EA149}"/>
              </a:ext>
            </a:extLst>
          </p:cNvPr>
          <p:cNvSpPr/>
          <p:nvPr/>
        </p:nvSpPr>
        <p:spPr>
          <a:xfrm>
            <a:off x="1308100" y="4845050"/>
            <a:ext cx="342900" cy="274638"/>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19" name="직사각형 118">
            <a:extLst>
              <a:ext uri="{FF2B5EF4-FFF2-40B4-BE49-F238E27FC236}">
                <a16:creationId xmlns:a16="http://schemas.microsoft.com/office/drawing/2014/main" id="{09FAEB78-80C1-403F-A50D-B795AD214F3C}"/>
              </a:ext>
            </a:extLst>
          </p:cNvPr>
          <p:cNvSpPr/>
          <p:nvPr/>
        </p:nvSpPr>
        <p:spPr>
          <a:xfrm>
            <a:off x="1846263" y="4025900"/>
            <a:ext cx="342900" cy="1093788"/>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0" name="직사각형 119">
            <a:extLst>
              <a:ext uri="{FF2B5EF4-FFF2-40B4-BE49-F238E27FC236}">
                <a16:creationId xmlns:a16="http://schemas.microsoft.com/office/drawing/2014/main" id="{FD2207E8-63EA-486D-9243-4B6795A25993}"/>
              </a:ext>
            </a:extLst>
          </p:cNvPr>
          <p:cNvSpPr/>
          <p:nvPr/>
        </p:nvSpPr>
        <p:spPr>
          <a:xfrm>
            <a:off x="2486025" y="4433888"/>
            <a:ext cx="342900" cy="685800"/>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2" name="타원 121">
            <a:extLst>
              <a:ext uri="{FF2B5EF4-FFF2-40B4-BE49-F238E27FC236}">
                <a16:creationId xmlns:a16="http://schemas.microsoft.com/office/drawing/2014/main" id="{3CA07D68-3B65-4BA4-830A-BC1873E220F6}"/>
              </a:ext>
            </a:extLst>
          </p:cNvPr>
          <p:cNvSpPr/>
          <p:nvPr/>
        </p:nvSpPr>
        <p:spPr>
          <a:xfrm>
            <a:off x="1981200" y="3840163"/>
            <a:ext cx="144463" cy="144462"/>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4" name="타원 123">
            <a:extLst>
              <a:ext uri="{FF2B5EF4-FFF2-40B4-BE49-F238E27FC236}">
                <a16:creationId xmlns:a16="http://schemas.microsoft.com/office/drawing/2014/main" id="{C99D3910-CC1B-4C17-BDC5-23A302C096F6}"/>
              </a:ext>
            </a:extLst>
          </p:cNvPr>
          <p:cNvSpPr/>
          <p:nvPr/>
        </p:nvSpPr>
        <p:spPr>
          <a:xfrm>
            <a:off x="1409700" y="4678363"/>
            <a:ext cx="144463" cy="142875"/>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6" name="타원 125">
            <a:extLst>
              <a:ext uri="{FF2B5EF4-FFF2-40B4-BE49-F238E27FC236}">
                <a16:creationId xmlns:a16="http://schemas.microsoft.com/office/drawing/2014/main" id="{F4353AF8-B721-473F-8BC6-8E1579F4DE3F}"/>
              </a:ext>
            </a:extLst>
          </p:cNvPr>
          <p:cNvSpPr/>
          <p:nvPr/>
        </p:nvSpPr>
        <p:spPr>
          <a:xfrm>
            <a:off x="2622550" y="4271963"/>
            <a:ext cx="142875" cy="144462"/>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7" name="직사각형 126">
            <a:extLst>
              <a:ext uri="{FF2B5EF4-FFF2-40B4-BE49-F238E27FC236}">
                <a16:creationId xmlns:a16="http://schemas.microsoft.com/office/drawing/2014/main" id="{64CE894A-431E-4D15-87BA-1062E6365E91}"/>
              </a:ext>
            </a:extLst>
          </p:cNvPr>
          <p:cNvSpPr/>
          <p:nvPr/>
        </p:nvSpPr>
        <p:spPr>
          <a:xfrm>
            <a:off x="3040063" y="3787775"/>
            <a:ext cx="344487" cy="1331913"/>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29" name="직사각형 128">
            <a:extLst>
              <a:ext uri="{FF2B5EF4-FFF2-40B4-BE49-F238E27FC236}">
                <a16:creationId xmlns:a16="http://schemas.microsoft.com/office/drawing/2014/main" id="{3ED143D1-FBC7-44E7-88DD-C8793663F1A0}"/>
              </a:ext>
            </a:extLst>
          </p:cNvPr>
          <p:cNvSpPr/>
          <p:nvPr/>
        </p:nvSpPr>
        <p:spPr>
          <a:xfrm>
            <a:off x="3692525" y="3594100"/>
            <a:ext cx="342900" cy="1525588"/>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0" name="직사각형 129">
            <a:extLst>
              <a:ext uri="{FF2B5EF4-FFF2-40B4-BE49-F238E27FC236}">
                <a16:creationId xmlns:a16="http://schemas.microsoft.com/office/drawing/2014/main" id="{A3F6F525-BDC1-47B4-92A8-4C1BCBDE70BB}"/>
              </a:ext>
            </a:extLst>
          </p:cNvPr>
          <p:cNvSpPr/>
          <p:nvPr/>
        </p:nvSpPr>
        <p:spPr>
          <a:xfrm>
            <a:off x="4316413" y="3148013"/>
            <a:ext cx="342900" cy="1971675"/>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2" name="직사각형 131">
            <a:extLst>
              <a:ext uri="{FF2B5EF4-FFF2-40B4-BE49-F238E27FC236}">
                <a16:creationId xmlns:a16="http://schemas.microsoft.com/office/drawing/2014/main" id="{B2BC9E87-DA2D-4F93-B131-0E1BE3388C32}"/>
              </a:ext>
            </a:extLst>
          </p:cNvPr>
          <p:cNvSpPr/>
          <p:nvPr/>
        </p:nvSpPr>
        <p:spPr>
          <a:xfrm>
            <a:off x="4918075" y="3478213"/>
            <a:ext cx="342900" cy="1641475"/>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4" name="직사각형 133">
            <a:extLst>
              <a:ext uri="{FF2B5EF4-FFF2-40B4-BE49-F238E27FC236}">
                <a16:creationId xmlns:a16="http://schemas.microsoft.com/office/drawing/2014/main" id="{7DBB67C4-DF73-4759-A241-75FD0B388878}"/>
              </a:ext>
            </a:extLst>
          </p:cNvPr>
          <p:cNvSpPr/>
          <p:nvPr/>
        </p:nvSpPr>
        <p:spPr>
          <a:xfrm>
            <a:off x="5549900" y="3787775"/>
            <a:ext cx="342900" cy="1331913"/>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5" name="직사각형 134">
            <a:extLst>
              <a:ext uri="{FF2B5EF4-FFF2-40B4-BE49-F238E27FC236}">
                <a16:creationId xmlns:a16="http://schemas.microsoft.com/office/drawing/2014/main" id="{70A08A45-D549-4222-9D47-C21B498CC148}"/>
              </a:ext>
            </a:extLst>
          </p:cNvPr>
          <p:cNvSpPr/>
          <p:nvPr/>
        </p:nvSpPr>
        <p:spPr>
          <a:xfrm>
            <a:off x="6232525" y="4006850"/>
            <a:ext cx="342900" cy="1093788"/>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7" name="직사각형 136">
            <a:extLst>
              <a:ext uri="{FF2B5EF4-FFF2-40B4-BE49-F238E27FC236}">
                <a16:creationId xmlns:a16="http://schemas.microsoft.com/office/drawing/2014/main" id="{1AA02E7B-FA02-41AD-9924-5FB9E840CA82}"/>
              </a:ext>
            </a:extLst>
          </p:cNvPr>
          <p:cNvSpPr/>
          <p:nvPr/>
        </p:nvSpPr>
        <p:spPr>
          <a:xfrm>
            <a:off x="6792913" y="4232275"/>
            <a:ext cx="342900" cy="887413"/>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8" name="직사각형 137">
            <a:extLst>
              <a:ext uri="{FF2B5EF4-FFF2-40B4-BE49-F238E27FC236}">
                <a16:creationId xmlns:a16="http://schemas.microsoft.com/office/drawing/2014/main" id="{FB415F96-EA70-407E-BA1B-2D9985900C7E}"/>
              </a:ext>
            </a:extLst>
          </p:cNvPr>
          <p:cNvSpPr/>
          <p:nvPr/>
        </p:nvSpPr>
        <p:spPr>
          <a:xfrm>
            <a:off x="7415213" y="4678363"/>
            <a:ext cx="342900" cy="422275"/>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39" name="직사각형 138">
            <a:extLst>
              <a:ext uri="{FF2B5EF4-FFF2-40B4-BE49-F238E27FC236}">
                <a16:creationId xmlns:a16="http://schemas.microsoft.com/office/drawing/2014/main" id="{EBD62C06-D7CF-480B-A5EB-23BA43F4F2F6}"/>
              </a:ext>
            </a:extLst>
          </p:cNvPr>
          <p:cNvSpPr/>
          <p:nvPr/>
        </p:nvSpPr>
        <p:spPr>
          <a:xfrm>
            <a:off x="8029575" y="4826000"/>
            <a:ext cx="342900" cy="274638"/>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140" name="직선 연결선 139">
            <a:extLst>
              <a:ext uri="{FF2B5EF4-FFF2-40B4-BE49-F238E27FC236}">
                <a16:creationId xmlns:a16="http://schemas.microsoft.com/office/drawing/2014/main" id="{00B913DA-8775-47A4-B70E-D8A37925BFAD}"/>
              </a:ext>
            </a:extLst>
          </p:cNvPr>
          <p:cNvCxnSpPr/>
          <p:nvPr/>
        </p:nvCxnSpPr>
        <p:spPr>
          <a:xfrm flipH="1">
            <a:off x="1309688" y="2420938"/>
            <a:ext cx="72009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1" name="타원 140">
            <a:extLst>
              <a:ext uri="{FF2B5EF4-FFF2-40B4-BE49-F238E27FC236}">
                <a16:creationId xmlns:a16="http://schemas.microsoft.com/office/drawing/2014/main" id="{631F5A55-3CA7-4332-81BA-620F43869669}"/>
              </a:ext>
            </a:extLst>
          </p:cNvPr>
          <p:cNvSpPr/>
          <p:nvPr/>
        </p:nvSpPr>
        <p:spPr>
          <a:xfrm>
            <a:off x="3179763" y="3617913"/>
            <a:ext cx="144462" cy="142875"/>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2" name="타원 141">
            <a:extLst>
              <a:ext uri="{FF2B5EF4-FFF2-40B4-BE49-F238E27FC236}">
                <a16:creationId xmlns:a16="http://schemas.microsoft.com/office/drawing/2014/main" id="{720325C3-310C-4C0E-81BA-FB47F681D6B7}"/>
              </a:ext>
            </a:extLst>
          </p:cNvPr>
          <p:cNvSpPr/>
          <p:nvPr/>
        </p:nvSpPr>
        <p:spPr>
          <a:xfrm>
            <a:off x="3829050" y="3430588"/>
            <a:ext cx="144463" cy="144462"/>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3" name="타원 142">
            <a:extLst>
              <a:ext uri="{FF2B5EF4-FFF2-40B4-BE49-F238E27FC236}">
                <a16:creationId xmlns:a16="http://schemas.microsoft.com/office/drawing/2014/main" id="{81C2351C-AA18-498F-A0F8-E0A4A00242CF}"/>
              </a:ext>
            </a:extLst>
          </p:cNvPr>
          <p:cNvSpPr/>
          <p:nvPr/>
        </p:nvSpPr>
        <p:spPr>
          <a:xfrm>
            <a:off x="4451350" y="2960688"/>
            <a:ext cx="144463" cy="144462"/>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4" name="타원 143">
            <a:extLst>
              <a:ext uri="{FF2B5EF4-FFF2-40B4-BE49-F238E27FC236}">
                <a16:creationId xmlns:a16="http://schemas.microsoft.com/office/drawing/2014/main" id="{9E39F4B9-E9EF-4DDB-85D7-7AC649492159}"/>
              </a:ext>
            </a:extLst>
          </p:cNvPr>
          <p:cNvSpPr/>
          <p:nvPr/>
        </p:nvSpPr>
        <p:spPr>
          <a:xfrm>
            <a:off x="5054600" y="3359150"/>
            <a:ext cx="142875" cy="142875"/>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5" name="타원 144">
            <a:extLst>
              <a:ext uri="{FF2B5EF4-FFF2-40B4-BE49-F238E27FC236}">
                <a16:creationId xmlns:a16="http://schemas.microsoft.com/office/drawing/2014/main" id="{E0C2524E-75AA-4923-9A1A-7AFB64704355}"/>
              </a:ext>
            </a:extLst>
          </p:cNvPr>
          <p:cNvSpPr/>
          <p:nvPr/>
        </p:nvSpPr>
        <p:spPr>
          <a:xfrm>
            <a:off x="5686425" y="3624263"/>
            <a:ext cx="144463" cy="144462"/>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6" name="타원 145">
            <a:extLst>
              <a:ext uri="{FF2B5EF4-FFF2-40B4-BE49-F238E27FC236}">
                <a16:creationId xmlns:a16="http://schemas.microsoft.com/office/drawing/2014/main" id="{12BC4474-820E-4C63-8055-4156085C3293}"/>
              </a:ext>
            </a:extLst>
          </p:cNvPr>
          <p:cNvSpPr/>
          <p:nvPr/>
        </p:nvSpPr>
        <p:spPr>
          <a:xfrm>
            <a:off x="6369050" y="3849688"/>
            <a:ext cx="144463" cy="144462"/>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7" name="타원 146">
            <a:extLst>
              <a:ext uri="{FF2B5EF4-FFF2-40B4-BE49-F238E27FC236}">
                <a16:creationId xmlns:a16="http://schemas.microsoft.com/office/drawing/2014/main" id="{626699EA-19B8-4454-98EE-6ACDD2C3692B}"/>
              </a:ext>
            </a:extLst>
          </p:cNvPr>
          <p:cNvSpPr/>
          <p:nvPr/>
        </p:nvSpPr>
        <p:spPr>
          <a:xfrm>
            <a:off x="6923088" y="4114800"/>
            <a:ext cx="144462" cy="144463"/>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8" name="타원 147">
            <a:extLst>
              <a:ext uri="{FF2B5EF4-FFF2-40B4-BE49-F238E27FC236}">
                <a16:creationId xmlns:a16="http://schemas.microsoft.com/office/drawing/2014/main" id="{9041282A-98F6-405B-AEBA-95FB6B143A6A}"/>
              </a:ext>
            </a:extLst>
          </p:cNvPr>
          <p:cNvSpPr/>
          <p:nvPr/>
        </p:nvSpPr>
        <p:spPr>
          <a:xfrm>
            <a:off x="7515225" y="4552950"/>
            <a:ext cx="144463" cy="144463"/>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49" name="타원 148">
            <a:extLst>
              <a:ext uri="{FF2B5EF4-FFF2-40B4-BE49-F238E27FC236}">
                <a16:creationId xmlns:a16="http://schemas.microsoft.com/office/drawing/2014/main" id="{7327DF7C-C5FD-4762-8EA0-561131B3E65C}"/>
              </a:ext>
            </a:extLst>
          </p:cNvPr>
          <p:cNvSpPr/>
          <p:nvPr/>
        </p:nvSpPr>
        <p:spPr>
          <a:xfrm>
            <a:off x="8129588" y="4657725"/>
            <a:ext cx="142875" cy="142875"/>
          </a:xfrm>
          <a:prstGeom prst="ellipse">
            <a:avLst/>
          </a:prstGeom>
          <a:solidFill>
            <a:schemeClr val="bg1"/>
          </a:solidFill>
          <a:ln w="50800">
            <a:solidFill>
              <a:srgbClr val="51565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150" name="직선 연결선 149">
            <a:extLst>
              <a:ext uri="{FF2B5EF4-FFF2-40B4-BE49-F238E27FC236}">
                <a16:creationId xmlns:a16="http://schemas.microsoft.com/office/drawing/2014/main" id="{F3CF26F4-BF8C-4B28-9850-3FB25E59AED8}"/>
              </a:ext>
            </a:extLst>
          </p:cNvPr>
          <p:cNvCxnSpPr>
            <a:stCxn id="124" idx="0"/>
            <a:endCxn id="122" idx="3"/>
          </p:cNvCxnSpPr>
          <p:nvPr/>
        </p:nvCxnSpPr>
        <p:spPr>
          <a:xfrm flipV="1">
            <a:off x="1481138" y="3963988"/>
            <a:ext cx="522287" cy="714375"/>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1" name="직선 연결선 150">
            <a:extLst>
              <a:ext uri="{FF2B5EF4-FFF2-40B4-BE49-F238E27FC236}">
                <a16:creationId xmlns:a16="http://schemas.microsoft.com/office/drawing/2014/main" id="{BB03E3DF-E5AF-41D4-9D28-2DB199204A2A}"/>
              </a:ext>
            </a:extLst>
          </p:cNvPr>
          <p:cNvCxnSpPr>
            <a:stCxn id="126" idx="2"/>
            <a:endCxn id="122" idx="5"/>
          </p:cNvCxnSpPr>
          <p:nvPr/>
        </p:nvCxnSpPr>
        <p:spPr>
          <a:xfrm flipH="1" flipV="1">
            <a:off x="2105025" y="3963988"/>
            <a:ext cx="517525" cy="381000"/>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2" name="직선 연결선 151">
            <a:extLst>
              <a:ext uri="{FF2B5EF4-FFF2-40B4-BE49-F238E27FC236}">
                <a16:creationId xmlns:a16="http://schemas.microsoft.com/office/drawing/2014/main" id="{40FEB8AB-FC8E-4991-81CC-48E86E1F099A}"/>
              </a:ext>
            </a:extLst>
          </p:cNvPr>
          <p:cNvCxnSpPr>
            <a:endCxn id="127" idx="0"/>
          </p:cNvCxnSpPr>
          <p:nvPr/>
        </p:nvCxnSpPr>
        <p:spPr>
          <a:xfrm flipV="1">
            <a:off x="2722563" y="3787775"/>
            <a:ext cx="490537" cy="596900"/>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3" name="직선 연결선 152">
            <a:extLst>
              <a:ext uri="{FF2B5EF4-FFF2-40B4-BE49-F238E27FC236}">
                <a16:creationId xmlns:a16="http://schemas.microsoft.com/office/drawing/2014/main" id="{155D42D1-F769-4262-9AB1-7C85DC2058F8}"/>
              </a:ext>
            </a:extLst>
          </p:cNvPr>
          <p:cNvCxnSpPr>
            <a:stCxn id="142" idx="2"/>
            <a:endCxn id="141" idx="5"/>
          </p:cNvCxnSpPr>
          <p:nvPr/>
        </p:nvCxnSpPr>
        <p:spPr>
          <a:xfrm flipH="1">
            <a:off x="3302000" y="3502025"/>
            <a:ext cx="527050" cy="238125"/>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4" name="직선 연결선 153">
            <a:extLst>
              <a:ext uri="{FF2B5EF4-FFF2-40B4-BE49-F238E27FC236}">
                <a16:creationId xmlns:a16="http://schemas.microsoft.com/office/drawing/2014/main" id="{43C8E8B6-14F5-46E0-B216-C5300DF1F13B}"/>
              </a:ext>
            </a:extLst>
          </p:cNvPr>
          <p:cNvCxnSpPr>
            <a:endCxn id="142" idx="7"/>
          </p:cNvCxnSpPr>
          <p:nvPr/>
        </p:nvCxnSpPr>
        <p:spPr>
          <a:xfrm flipH="1">
            <a:off x="3951288" y="3089275"/>
            <a:ext cx="500062" cy="361950"/>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5" name="직선 연결선 154">
            <a:extLst>
              <a:ext uri="{FF2B5EF4-FFF2-40B4-BE49-F238E27FC236}">
                <a16:creationId xmlns:a16="http://schemas.microsoft.com/office/drawing/2014/main" id="{4D6E8E1C-8F1C-486B-A637-CD31D24D0791}"/>
              </a:ext>
            </a:extLst>
          </p:cNvPr>
          <p:cNvCxnSpPr>
            <a:endCxn id="144" idx="2"/>
          </p:cNvCxnSpPr>
          <p:nvPr/>
        </p:nvCxnSpPr>
        <p:spPr>
          <a:xfrm>
            <a:off x="4603750" y="3060700"/>
            <a:ext cx="450850" cy="369888"/>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6" name="직선 연결선 155">
            <a:extLst>
              <a:ext uri="{FF2B5EF4-FFF2-40B4-BE49-F238E27FC236}">
                <a16:creationId xmlns:a16="http://schemas.microsoft.com/office/drawing/2014/main" id="{0A381BC6-B8EB-43E1-B1F9-AAE76A7A9427}"/>
              </a:ext>
            </a:extLst>
          </p:cNvPr>
          <p:cNvCxnSpPr>
            <a:endCxn id="145" idx="1"/>
          </p:cNvCxnSpPr>
          <p:nvPr/>
        </p:nvCxnSpPr>
        <p:spPr>
          <a:xfrm>
            <a:off x="5195888" y="3459163"/>
            <a:ext cx="511175" cy="185737"/>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7" name="직선 연결선 156">
            <a:extLst>
              <a:ext uri="{FF2B5EF4-FFF2-40B4-BE49-F238E27FC236}">
                <a16:creationId xmlns:a16="http://schemas.microsoft.com/office/drawing/2014/main" id="{DB714140-9CA8-402A-A37B-CB746E8BDCC1}"/>
              </a:ext>
            </a:extLst>
          </p:cNvPr>
          <p:cNvCxnSpPr>
            <a:endCxn id="146" idx="2"/>
          </p:cNvCxnSpPr>
          <p:nvPr/>
        </p:nvCxnSpPr>
        <p:spPr>
          <a:xfrm>
            <a:off x="5830888" y="3703638"/>
            <a:ext cx="538162" cy="217487"/>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8" name="직선 연결선 157">
            <a:extLst>
              <a:ext uri="{FF2B5EF4-FFF2-40B4-BE49-F238E27FC236}">
                <a16:creationId xmlns:a16="http://schemas.microsoft.com/office/drawing/2014/main" id="{0F5BA864-8AD1-4D77-AE15-5B77B3776A48}"/>
              </a:ext>
            </a:extLst>
          </p:cNvPr>
          <p:cNvCxnSpPr>
            <a:endCxn id="147" idx="1"/>
          </p:cNvCxnSpPr>
          <p:nvPr/>
        </p:nvCxnSpPr>
        <p:spPr>
          <a:xfrm>
            <a:off x="6513513" y="3949700"/>
            <a:ext cx="431800" cy="185738"/>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59" name="직선 연결선 158">
            <a:extLst>
              <a:ext uri="{FF2B5EF4-FFF2-40B4-BE49-F238E27FC236}">
                <a16:creationId xmlns:a16="http://schemas.microsoft.com/office/drawing/2014/main" id="{09E434FD-9D9D-4D82-9258-A80AC71133E3}"/>
              </a:ext>
            </a:extLst>
          </p:cNvPr>
          <p:cNvCxnSpPr>
            <a:endCxn id="148" idx="1"/>
          </p:cNvCxnSpPr>
          <p:nvPr/>
        </p:nvCxnSpPr>
        <p:spPr>
          <a:xfrm>
            <a:off x="7067550" y="4221163"/>
            <a:ext cx="468313" cy="354012"/>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cxnSp>
        <p:nvCxnSpPr>
          <p:cNvPr id="160" name="직선 연결선 159">
            <a:extLst>
              <a:ext uri="{FF2B5EF4-FFF2-40B4-BE49-F238E27FC236}">
                <a16:creationId xmlns:a16="http://schemas.microsoft.com/office/drawing/2014/main" id="{4039C211-0F4A-478F-AA07-5305C2488C15}"/>
              </a:ext>
            </a:extLst>
          </p:cNvPr>
          <p:cNvCxnSpPr>
            <a:endCxn id="149" idx="2"/>
          </p:cNvCxnSpPr>
          <p:nvPr/>
        </p:nvCxnSpPr>
        <p:spPr>
          <a:xfrm>
            <a:off x="7659688" y="4645025"/>
            <a:ext cx="469900" cy="84138"/>
          </a:xfrm>
          <a:prstGeom prst="line">
            <a:avLst/>
          </a:prstGeom>
          <a:ln>
            <a:solidFill>
              <a:srgbClr val="7D848B"/>
            </a:solidFill>
          </a:ln>
        </p:spPr>
        <p:style>
          <a:lnRef idx="1">
            <a:schemeClr val="accent1"/>
          </a:lnRef>
          <a:fillRef idx="0">
            <a:schemeClr val="accent1"/>
          </a:fillRef>
          <a:effectRef idx="0">
            <a:schemeClr val="accent1"/>
          </a:effectRef>
          <a:fontRef idx="minor">
            <a:schemeClr val="tx1"/>
          </a:fontRef>
        </p:style>
      </p:cxnSp>
      <p:sp>
        <p:nvSpPr>
          <p:cNvPr id="74809" name="TextBox 160">
            <a:extLst>
              <a:ext uri="{FF2B5EF4-FFF2-40B4-BE49-F238E27FC236}">
                <a16:creationId xmlns:a16="http://schemas.microsoft.com/office/drawing/2014/main" id="{20E3F4A0-2A14-4643-9930-60CD2D9463FA}"/>
              </a:ext>
            </a:extLst>
          </p:cNvPr>
          <p:cNvSpPr txBox="1">
            <a:spLocks noChangeArrowheads="1"/>
          </p:cNvSpPr>
          <p:nvPr/>
        </p:nvSpPr>
        <p:spPr bwMode="auto">
          <a:xfrm rot="-5400000">
            <a:off x="6716713" y="5192713"/>
            <a:ext cx="461962"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13</a:t>
            </a:r>
            <a:endParaRPr lang="ko-KR" altLang="en-US">
              <a:latin typeface="Calibri" panose="020F0502020204030204" pitchFamily="34" charset="0"/>
            </a:endParaRPr>
          </a:p>
        </p:txBody>
      </p:sp>
      <p:sp>
        <p:nvSpPr>
          <p:cNvPr id="74810" name="TextBox 161">
            <a:extLst>
              <a:ext uri="{FF2B5EF4-FFF2-40B4-BE49-F238E27FC236}">
                <a16:creationId xmlns:a16="http://schemas.microsoft.com/office/drawing/2014/main" id="{4F4E5A82-E57A-483F-9E39-DFB6A179A768}"/>
              </a:ext>
            </a:extLst>
          </p:cNvPr>
          <p:cNvSpPr txBox="1">
            <a:spLocks noChangeArrowheads="1"/>
          </p:cNvSpPr>
          <p:nvPr/>
        </p:nvSpPr>
        <p:spPr bwMode="auto">
          <a:xfrm rot="-5400000">
            <a:off x="4343401" y="5192712"/>
            <a:ext cx="46196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a:latin typeface="Calibri" panose="020F0502020204030204" pitchFamily="34" charset="0"/>
              </a:rPr>
              <a:t>  09</a:t>
            </a:r>
            <a:endParaRPr lang="ko-KR" altLang="en-US">
              <a:latin typeface="Calibri" panose="020F0502020204030204" pitchFamily="34" charset="0"/>
            </a:endParaRPr>
          </a:p>
        </p:txBody>
      </p:sp>
      <p:sp>
        <p:nvSpPr>
          <p:cNvPr id="63" name="직사각형 62">
            <a:extLst>
              <a:ext uri="{FF2B5EF4-FFF2-40B4-BE49-F238E27FC236}">
                <a16:creationId xmlns:a16="http://schemas.microsoft.com/office/drawing/2014/main" id="{7391EC86-1C6B-4133-8D6B-9528FC655DA1}"/>
              </a:ext>
            </a:extLst>
          </p:cNvPr>
          <p:cNvSpPr/>
          <p:nvPr/>
        </p:nvSpPr>
        <p:spPr bwMode="auto">
          <a:xfrm>
            <a:off x="500688" y="419991"/>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61" name="Rectangle 8">
            <a:extLst>
              <a:ext uri="{FF2B5EF4-FFF2-40B4-BE49-F238E27FC236}">
                <a16:creationId xmlns:a16="http://schemas.microsoft.com/office/drawing/2014/main" id="{F0C95952-2487-478C-95C1-B338230AC0F6}"/>
              </a:ext>
            </a:extLst>
          </p:cNvPr>
          <p:cNvSpPr>
            <a:spLocks/>
          </p:cNvSpPr>
          <p:nvPr/>
        </p:nvSpPr>
        <p:spPr bwMode="auto">
          <a:xfrm>
            <a:off x="623888" y="100488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strVal val="#ppt_w*0.70"/>
                                          </p:val>
                                        </p:tav>
                                        <p:tav tm="100000">
                                          <p:val>
                                            <p:strVal val="#ppt_w"/>
                                          </p:val>
                                        </p:tav>
                                      </p:tavLst>
                                    </p:anim>
                                    <p:anim calcmode="lin" valueType="num">
                                      <p:cBhvr>
                                        <p:cTn id="8" dur="500" fill="hold"/>
                                        <p:tgtEl>
                                          <p:spTgt spid="61"/>
                                        </p:tgtEl>
                                        <p:attrNameLst>
                                          <p:attrName>ppt_h</p:attrName>
                                        </p:attrNameLst>
                                      </p:cBhvr>
                                      <p:tavLst>
                                        <p:tav tm="0">
                                          <p:val>
                                            <p:strVal val="#ppt_h"/>
                                          </p:val>
                                        </p:tav>
                                        <p:tav tm="100000">
                                          <p:val>
                                            <p:strVal val="#ppt_h"/>
                                          </p:val>
                                        </p:tav>
                                      </p:tavLst>
                                    </p:anim>
                                    <p:animEffect transition="in" filter="fade">
                                      <p:cBhvr>
                                        <p:cTn id="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a:extLst>
              <a:ext uri="{FF2B5EF4-FFF2-40B4-BE49-F238E27FC236}">
                <a16:creationId xmlns:a16="http://schemas.microsoft.com/office/drawing/2014/main" id="{1E7399A1-EBBA-48CD-988F-7B45B14862F2}"/>
              </a:ext>
            </a:extLst>
          </p:cNvPr>
          <p:cNvSpPr>
            <a:spLocks/>
          </p:cNvSpPr>
          <p:nvPr/>
        </p:nvSpPr>
        <p:spPr bwMode="auto">
          <a:xfrm>
            <a:off x="1638300" y="2263775"/>
            <a:ext cx="6134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0" bIns="0" anchor="ctr"/>
          <a:lstStyle>
            <a:lvl1pPr algn="ctr" eaLnBrk="0" hangingPunct="0">
              <a:defRPr sz="2100">
                <a:solidFill>
                  <a:srgbClr val="000000"/>
                </a:solidFill>
                <a:latin typeface="Gill Sans"/>
                <a:ea typeface="ヒラギノ角ゴ ProN W3"/>
                <a:cs typeface="ヒラギノ角ゴ ProN W3"/>
                <a:sym typeface="Gill Sans"/>
              </a:defRPr>
            </a:lvl1pPr>
            <a:lvl2pPr marL="742950" indent="-285750" algn="ctr" eaLnBrk="0" hangingPunct="0">
              <a:defRPr sz="2100">
                <a:solidFill>
                  <a:srgbClr val="000000"/>
                </a:solidFill>
                <a:latin typeface="Gill Sans"/>
                <a:ea typeface="ヒラギノ角ゴ ProN W3"/>
                <a:cs typeface="ヒラギノ角ゴ ProN W3"/>
                <a:sym typeface="Gill Sans"/>
              </a:defRPr>
            </a:lvl2pPr>
            <a:lvl3pPr marL="1143000" indent="-228600" algn="ctr" eaLnBrk="0" hangingPunct="0">
              <a:defRPr sz="2100">
                <a:solidFill>
                  <a:srgbClr val="000000"/>
                </a:solidFill>
                <a:latin typeface="Gill Sans"/>
                <a:ea typeface="ヒラギノ角ゴ ProN W3"/>
                <a:cs typeface="ヒラギノ角ゴ ProN W3"/>
                <a:sym typeface="Gill Sans"/>
              </a:defRPr>
            </a:lvl3pPr>
            <a:lvl4pPr marL="1600200" indent="-228600" algn="ctr" eaLnBrk="0" hangingPunct="0">
              <a:defRPr sz="2100">
                <a:solidFill>
                  <a:srgbClr val="000000"/>
                </a:solidFill>
                <a:latin typeface="Gill Sans"/>
                <a:ea typeface="ヒラギノ角ゴ ProN W3"/>
                <a:cs typeface="ヒラギノ角ゴ ProN W3"/>
                <a:sym typeface="Gill Sans"/>
              </a:defRPr>
            </a:lvl4pPr>
            <a:lvl5pPr marL="2057400" indent="-228600" algn="ctr" eaLnBrk="0" hangingPunct="0">
              <a:defRPr sz="21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algn="l" eaLnBrk="1" hangingPunct="1">
              <a:lnSpc>
                <a:spcPct val="90000"/>
              </a:lnSpc>
              <a:defRPr/>
            </a:pPr>
            <a:r>
              <a:rPr lang="en-US" altLang="ko-KR" sz="3400" dirty="0">
                <a:solidFill>
                  <a:schemeClr val="tx1">
                    <a:lumMod val="65000"/>
                    <a:lumOff val="35000"/>
                  </a:schemeClr>
                </a:solidFill>
                <a:latin typeface="Calibri" panose="020F0502020204030204" pitchFamily="34" charset="0"/>
                <a:sym typeface="Open Sans Light" pitchFamily="34" charset="0"/>
              </a:rPr>
              <a:t>“ We look forward to a rewarding partnership with you “</a:t>
            </a:r>
          </a:p>
        </p:txBody>
      </p:sp>
      <p:sp>
        <p:nvSpPr>
          <p:cNvPr id="22" name="Rectangle 8">
            <a:extLst>
              <a:ext uri="{FF2B5EF4-FFF2-40B4-BE49-F238E27FC236}">
                <a16:creationId xmlns:a16="http://schemas.microsoft.com/office/drawing/2014/main" id="{A05103FD-D0D7-4A99-9774-E38E827F0572}"/>
              </a:ext>
            </a:extLst>
          </p:cNvPr>
          <p:cNvSpPr>
            <a:spLocks/>
          </p:cNvSpPr>
          <p:nvPr/>
        </p:nvSpPr>
        <p:spPr bwMode="auto">
          <a:xfrm>
            <a:off x="1073150" y="4178300"/>
            <a:ext cx="2295525" cy="1555750"/>
          </a:xfrm>
          <a:prstGeom prst="rect">
            <a:avLst/>
          </a:prstGeom>
          <a:solidFill>
            <a:srgbClr val="86C8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23" name="Rectangle 9">
            <a:extLst>
              <a:ext uri="{FF2B5EF4-FFF2-40B4-BE49-F238E27FC236}">
                <a16:creationId xmlns:a16="http://schemas.microsoft.com/office/drawing/2014/main" id="{86A864E6-C91A-4859-8908-6D3A862DA62A}"/>
              </a:ext>
            </a:extLst>
          </p:cNvPr>
          <p:cNvSpPr>
            <a:spLocks/>
          </p:cNvSpPr>
          <p:nvPr/>
        </p:nvSpPr>
        <p:spPr bwMode="auto">
          <a:xfrm>
            <a:off x="3502025" y="4178300"/>
            <a:ext cx="2295525" cy="1555750"/>
          </a:xfrm>
          <a:prstGeom prst="rect">
            <a:avLst/>
          </a:prstGeom>
          <a:solidFill>
            <a:srgbClr val="6B8C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sp>
        <p:nvSpPr>
          <p:cNvPr id="24" name="Rectangle 10">
            <a:extLst>
              <a:ext uri="{FF2B5EF4-FFF2-40B4-BE49-F238E27FC236}">
                <a16:creationId xmlns:a16="http://schemas.microsoft.com/office/drawing/2014/main" id="{B8D0CB9E-9F6B-4807-A026-7A066D7F8376}"/>
              </a:ext>
            </a:extLst>
          </p:cNvPr>
          <p:cNvSpPr>
            <a:spLocks/>
          </p:cNvSpPr>
          <p:nvPr/>
        </p:nvSpPr>
        <p:spPr bwMode="auto">
          <a:xfrm>
            <a:off x="5930900" y="4178300"/>
            <a:ext cx="2295525" cy="1555750"/>
          </a:xfrm>
          <a:prstGeom prst="rect">
            <a:avLst/>
          </a:prstGeom>
          <a:solidFill>
            <a:srgbClr val="BA8F9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lang="ko-KR" altLang="ko-KR" sz="2100">
              <a:solidFill>
                <a:srgbClr val="000000"/>
              </a:solidFill>
              <a:latin typeface="Gill Sans"/>
              <a:ea typeface="ヒラギノ角ゴ ProN W3"/>
              <a:cs typeface="ヒラギノ角ゴ ProN W3"/>
              <a:sym typeface="Gill Sans"/>
            </a:endParaRPr>
          </a:p>
        </p:txBody>
      </p:sp>
      <p:grpSp>
        <p:nvGrpSpPr>
          <p:cNvPr id="25" name="Group 13">
            <a:extLst>
              <a:ext uri="{FF2B5EF4-FFF2-40B4-BE49-F238E27FC236}">
                <a16:creationId xmlns:a16="http://schemas.microsoft.com/office/drawing/2014/main" id="{E711594D-3869-4244-855F-C082682E967E}"/>
              </a:ext>
            </a:extLst>
          </p:cNvPr>
          <p:cNvGrpSpPr>
            <a:grpSpLocks/>
          </p:cNvGrpSpPr>
          <p:nvPr/>
        </p:nvGrpSpPr>
        <p:grpSpPr bwMode="auto">
          <a:xfrm>
            <a:off x="1225550" y="4627563"/>
            <a:ext cx="2035175" cy="922337"/>
            <a:chOff x="-145" y="0"/>
            <a:chExt cx="3418" cy="1160"/>
          </a:xfrm>
        </p:grpSpPr>
        <p:sp>
          <p:nvSpPr>
            <p:cNvPr id="75791" name="Rectangle 11">
              <a:extLst>
                <a:ext uri="{FF2B5EF4-FFF2-40B4-BE49-F238E27FC236}">
                  <a16:creationId xmlns:a16="http://schemas.microsoft.com/office/drawing/2014/main" id="{DE37FB9B-00F2-4F88-962E-09349DCE85BD}"/>
                </a:ext>
              </a:extLst>
            </p:cNvPr>
            <p:cNvSpPr>
              <a:spLocks/>
            </p:cNvSpPr>
            <p:nvPr/>
          </p:nvSpPr>
          <p:spPr bwMode="auto">
            <a:xfrm>
              <a:off x="730" y="0"/>
              <a:ext cx="2543"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rgbClr val="FFFFFF"/>
                  </a:solidFill>
                  <a:latin typeface="Open Sans Light"/>
                  <a:ea typeface="ヒラギノ角ゴ ProN W3"/>
                  <a:cs typeface="ヒラギノ角ゴ ProN W3"/>
                  <a:sym typeface="Open Sans Light"/>
                </a:rPr>
                <a:t>Respect for the Natural Environment</a:t>
              </a:r>
            </a:p>
          </p:txBody>
        </p:sp>
        <p:sp>
          <p:nvSpPr>
            <p:cNvPr id="75792" name="AutoShape 12">
              <a:extLst>
                <a:ext uri="{FF2B5EF4-FFF2-40B4-BE49-F238E27FC236}">
                  <a16:creationId xmlns:a16="http://schemas.microsoft.com/office/drawing/2014/main" id="{824573C7-3F39-431A-81A0-620FE7622C68}"/>
                </a:ext>
              </a:extLst>
            </p:cNvPr>
            <p:cNvSpPr>
              <a:spLocks/>
            </p:cNvSpPr>
            <p:nvPr/>
          </p:nvSpPr>
          <p:spPr bwMode="auto">
            <a:xfrm>
              <a:off x="-145" y="60"/>
              <a:ext cx="697" cy="3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7652" y="9088"/>
                  </a:moveTo>
                  <a:cubicBezTo>
                    <a:pt x="17653" y="8997"/>
                    <a:pt x="17660" y="8909"/>
                    <a:pt x="17660" y="8818"/>
                  </a:cubicBezTo>
                  <a:cubicBezTo>
                    <a:pt x="17660" y="3949"/>
                    <a:pt x="15161" y="0"/>
                    <a:pt x="12079" y="0"/>
                  </a:cubicBezTo>
                  <a:cubicBezTo>
                    <a:pt x="9858" y="0"/>
                    <a:pt x="7946" y="2055"/>
                    <a:pt x="7047" y="5022"/>
                  </a:cubicBezTo>
                  <a:cubicBezTo>
                    <a:pt x="6658" y="4713"/>
                    <a:pt x="6221" y="4536"/>
                    <a:pt x="5757" y="4536"/>
                  </a:cubicBezTo>
                  <a:cubicBezTo>
                    <a:pt x="4331" y="4536"/>
                    <a:pt x="3151" y="6174"/>
                    <a:pt x="2920" y="8323"/>
                  </a:cubicBezTo>
                  <a:cubicBezTo>
                    <a:pt x="1223" y="9242"/>
                    <a:pt x="0" y="11780"/>
                    <a:pt x="0" y="14774"/>
                  </a:cubicBezTo>
                  <a:cubicBezTo>
                    <a:pt x="0" y="18542"/>
                    <a:pt x="1933" y="21595"/>
                    <a:pt x="4317" y="21600"/>
                  </a:cubicBezTo>
                  <a:lnTo>
                    <a:pt x="17660" y="21600"/>
                  </a:lnTo>
                  <a:lnTo>
                    <a:pt x="17660" y="21598"/>
                  </a:lnTo>
                  <a:cubicBezTo>
                    <a:pt x="19838" y="21580"/>
                    <a:pt x="21600" y="18788"/>
                    <a:pt x="21600" y="15343"/>
                  </a:cubicBezTo>
                  <a:cubicBezTo>
                    <a:pt x="21600" y="11894"/>
                    <a:pt x="19833" y="9098"/>
                    <a:pt x="17652" y="9088"/>
                  </a:cubicBezTo>
                  <a:close/>
                  <a:moveTo>
                    <a:pt x="17652" y="9088"/>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28" name="Group 16">
            <a:extLst>
              <a:ext uri="{FF2B5EF4-FFF2-40B4-BE49-F238E27FC236}">
                <a16:creationId xmlns:a16="http://schemas.microsoft.com/office/drawing/2014/main" id="{F978FDDD-B568-4011-B026-AF0AE6DEE3AA}"/>
              </a:ext>
            </a:extLst>
          </p:cNvPr>
          <p:cNvGrpSpPr>
            <a:grpSpLocks/>
          </p:cNvGrpSpPr>
          <p:nvPr/>
        </p:nvGrpSpPr>
        <p:grpSpPr bwMode="auto">
          <a:xfrm>
            <a:off x="3730625" y="4627563"/>
            <a:ext cx="1966913" cy="922337"/>
            <a:chOff x="0" y="0"/>
            <a:chExt cx="3305" cy="1160"/>
          </a:xfrm>
        </p:grpSpPr>
        <p:sp>
          <p:nvSpPr>
            <p:cNvPr id="75789" name="Rectangle 14">
              <a:extLst>
                <a:ext uri="{FF2B5EF4-FFF2-40B4-BE49-F238E27FC236}">
                  <a16:creationId xmlns:a16="http://schemas.microsoft.com/office/drawing/2014/main" id="{72BF1E5E-1D7F-46CA-B992-04FD40D14D7C}"/>
                </a:ext>
              </a:extLst>
            </p:cNvPr>
            <p:cNvSpPr>
              <a:spLocks/>
            </p:cNvSpPr>
            <p:nvPr/>
          </p:nvSpPr>
          <p:spPr bwMode="auto">
            <a:xfrm>
              <a:off x="655" y="0"/>
              <a:ext cx="265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rgbClr val="FFFFFF"/>
                  </a:solidFill>
                  <a:latin typeface="Open Sans Light"/>
                  <a:ea typeface="ヒラギノ角ゴ ProN W3"/>
                  <a:cs typeface="ヒラギノ角ゴ ProN W3"/>
                  <a:sym typeface="Open Sans Light"/>
                </a:rPr>
                <a:t>Respect &amp; Best Service for our Customers</a:t>
              </a:r>
            </a:p>
          </p:txBody>
        </p:sp>
        <p:sp>
          <p:nvSpPr>
            <p:cNvPr id="75790" name="AutoShape 15">
              <a:extLst>
                <a:ext uri="{FF2B5EF4-FFF2-40B4-BE49-F238E27FC236}">
                  <a16:creationId xmlns:a16="http://schemas.microsoft.com/office/drawing/2014/main" id="{BB8222F5-5D78-4CD9-9F11-58FBE8D5EA61}"/>
                </a:ext>
              </a:extLst>
            </p:cNvPr>
            <p:cNvSpPr>
              <a:spLocks/>
            </p:cNvSpPr>
            <p:nvPr/>
          </p:nvSpPr>
          <p:spPr bwMode="auto">
            <a:xfrm>
              <a:off x="0" y="60"/>
              <a:ext cx="461" cy="3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600" h="21600">
                  <a:moveTo>
                    <a:pt x="15569" y="0"/>
                  </a:moveTo>
                  <a:cubicBezTo>
                    <a:pt x="13669" y="0"/>
                    <a:pt x="11923" y="984"/>
                    <a:pt x="10800" y="2607"/>
                  </a:cubicBezTo>
                  <a:cubicBezTo>
                    <a:pt x="9676" y="984"/>
                    <a:pt x="7932" y="0"/>
                    <a:pt x="6031" y="0"/>
                  </a:cubicBezTo>
                  <a:cubicBezTo>
                    <a:pt x="2706" y="0"/>
                    <a:pt x="0" y="3017"/>
                    <a:pt x="0" y="6725"/>
                  </a:cubicBezTo>
                  <a:cubicBezTo>
                    <a:pt x="0" y="8467"/>
                    <a:pt x="598" y="10122"/>
                    <a:pt x="1682" y="11380"/>
                  </a:cubicBezTo>
                  <a:lnTo>
                    <a:pt x="10188" y="20915"/>
                  </a:lnTo>
                  <a:lnTo>
                    <a:pt x="10800" y="21600"/>
                  </a:lnTo>
                  <a:lnTo>
                    <a:pt x="11412" y="20915"/>
                  </a:lnTo>
                  <a:lnTo>
                    <a:pt x="19757" y="11562"/>
                  </a:lnTo>
                  <a:cubicBezTo>
                    <a:pt x="20940" y="10296"/>
                    <a:pt x="21600" y="8573"/>
                    <a:pt x="21600" y="6725"/>
                  </a:cubicBezTo>
                  <a:cubicBezTo>
                    <a:pt x="21600" y="3017"/>
                    <a:pt x="18895" y="0"/>
                    <a:pt x="15569" y="0"/>
                  </a:cubicBezTo>
                  <a:close/>
                  <a:moveTo>
                    <a:pt x="15569"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grpSp>
        <p:nvGrpSpPr>
          <p:cNvPr id="31" name="Group 19">
            <a:extLst>
              <a:ext uri="{FF2B5EF4-FFF2-40B4-BE49-F238E27FC236}">
                <a16:creationId xmlns:a16="http://schemas.microsoft.com/office/drawing/2014/main" id="{223ABFF9-D7E9-476A-B708-556C0C2C2420}"/>
              </a:ext>
            </a:extLst>
          </p:cNvPr>
          <p:cNvGrpSpPr>
            <a:grpSpLocks/>
          </p:cNvGrpSpPr>
          <p:nvPr/>
        </p:nvGrpSpPr>
        <p:grpSpPr bwMode="auto">
          <a:xfrm>
            <a:off x="6208713" y="4627563"/>
            <a:ext cx="1931987" cy="922337"/>
            <a:chOff x="0" y="0"/>
            <a:chExt cx="3245" cy="1160"/>
          </a:xfrm>
        </p:grpSpPr>
        <p:sp>
          <p:nvSpPr>
            <p:cNvPr id="75787" name="Rectangle 17">
              <a:extLst>
                <a:ext uri="{FF2B5EF4-FFF2-40B4-BE49-F238E27FC236}">
                  <a16:creationId xmlns:a16="http://schemas.microsoft.com/office/drawing/2014/main" id="{CFC24ED1-E17E-4038-91B0-4A08BB777B3B}"/>
                </a:ext>
              </a:extLst>
            </p:cNvPr>
            <p:cNvSpPr>
              <a:spLocks/>
            </p:cNvSpPr>
            <p:nvPr/>
          </p:nvSpPr>
          <p:spPr bwMode="auto">
            <a:xfrm>
              <a:off x="703" y="0"/>
              <a:ext cx="2542"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400">
                  <a:solidFill>
                    <a:srgbClr val="FFFFFF"/>
                  </a:solidFill>
                  <a:latin typeface="Open Sans Light"/>
                  <a:ea typeface="ヒラギノ角ゴ ProN W3"/>
                  <a:cs typeface="ヒラギノ角ゴ ProN W3"/>
                  <a:sym typeface="Open Sans Light"/>
                </a:rPr>
                <a:t>Respect &amp; Insurance for all Employees</a:t>
              </a:r>
            </a:p>
          </p:txBody>
        </p:sp>
        <p:sp>
          <p:nvSpPr>
            <p:cNvPr id="75788" name="AutoShape 18">
              <a:extLst>
                <a:ext uri="{FF2B5EF4-FFF2-40B4-BE49-F238E27FC236}">
                  <a16:creationId xmlns:a16="http://schemas.microsoft.com/office/drawing/2014/main" id="{9FB27C4F-7B67-4B63-A138-27AA67CDF954}"/>
                </a:ext>
              </a:extLst>
            </p:cNvPr>
            <p:cNvSpPr>
              <a:spLocks/>
            </p:cNvSpPr>
            <p:nvPr/>
          </p:nvSpPr>
          <p:spPr bwMode="auto">
            <a:xfrm>
              <a:off x="0" y="12"/>
              <a:ext cx="469" cy="38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600" h="21600">
                  <a:moveTo>
                    <a:pt x="18412" y="17122"/>
                  </a:moveTo>
                  <a:cubicBezTo>
                    <a:pt x="17424" y="16710"/>
                    <a:pt x="15094" y="15902"/>
                    <a:pt x="13653" y="15476"/>
                  </a:cubicBezTo>
                  <a:cubicBezTo>
                    <a:pt x="13529" y="15436"/>
                    <a:pt x="13510" y="15429"/>
                    <a:pt x="13510" y="14918"/>
                  </a:cubicBezTo>
                  <a:cubicBezTo>
                    <a:pt x="13510" y="14494"/>
                    <a:pt x="13683" y="14070"/>
                    <a:pt x="13853" y="13710"/>
                  </a:cubicBezTo>
                  <a:cubicBezTo>
                    <a:pt x="14037" y="13318"/>
                    <a:pt x="14255" y="12659"/>
                    <a:pt x="14333" y="12069"/>
                  </a:cubicBezTo>
                  <a:cubicBezTo>
                    <a:pt x="14553" y="11815"/>
                    <a:pt x="14849" y="11314"/>
                    <a:pt x="15042" y="10359"/>
                  </a:cubicBezTo>
                  <a:cubicBezTo>
                    <a:pt x="15209" y="9518"/>
                    <a:pt x="15131" y="9211"/>
                    <a:pt x="15020" y="8924"/>
                  </a:cubicBezTo>
                  <a:cubicBezTo>
                    <a:pt x="15008" y="8893"/>
                    <a:pt x="14996" y="8863"/>
                    <a:pt x="14987" y="8835"/>
                  </a:cubicBezTo>
                  <a:cubicBezTo>
                    <a:pt x="14944" y="8636"/>
                    <a:pt x="15003" y="7611"/>
                    <a:pt x="15147" y="6815"/>
                  </a:cubicBezTo>
                  <a:cubicBezTo>
                    <a:pt x="15247" y="6270"/>
                    <a:pt x="15121" y="5108"/>
                    <a:pt x="14371" y="4149"/>
                  </a:cubicBezTo>
                  <a:cubicBezTo>
                    <a:pt x="13895" y="3542"/>
                    <a:pt x="12987" y="2798"/>
                    <a:pt x="11329" y="2694"/>
                  </a:cubicBezTo>
                  <a:lnTo>
                    <a:pt x="10419" y="2694"/>
                  </a:lnTo>
                  <a:cubicBezTo>
                    <a:pt x="8789" y="2798"/>
                    <a:pt x="7881" y="3542"/>
                    <a:pt x="7405" y="4149"/>
                  </a:cubicBezTo>
                  <a:cubicBezTo>
                    <a:pt x="6654" y="5108"/>
                    <a:pt x="6531" y="6270"/>
                    <a:pt x="6629" y="6815"/>
                  </a:cubicBezTo>
                  <a:cubicBezTo>
                    <a:pt x="6774" y="7611"/>
                    <a:pt x="6831" y="8636"/>
                    <a:pt x="6790" y="8829"/>
                  </a:cubicBezTo>
                  <a:cubicBezTo>
                    <a:pt x="6781" y="8863"/>
                    <a:pt x="6768" y="8893"/>
                    <a:pt x="6757" y="8924"/>
                  </a:cubicBezTo>
                  <a:cubicBezTo>
                    <a:pt x="6646" y="9211"/>
                    <a:pt x="6567" y="9518"/>
                    <a:pt x="6735" y="10359"/>
                  </a:cubicBezTo>
                  <a:cubicBezTo>
                    <a:pt x="6927" y="11314"/>
                    <a:pt x="7224" y="11815"/>
                    <a:pt x="7443" y="12069"/>
                  </a:cubicBezTo>
                  <a:cubicBezTo>
                    <a:pt x="7521" y="12659"/>
                    <a:pt x="7740" y="13318"/>
                    <a:pt x="7924" y="13710"/>
                  </a:cubicBezTo>
                  <a:cubicBezTo>
                    <a:pt x="8058" y="13997"/>
                    <a:pt x="8121" y="14386"/>
                    <a:pt x="8121" y="14937"/>
                  </a:cubicBezTo>
                  <a:cubicBezTo>
                    <a:pt x="8121" y="15448"/>
                    <a:pt x="8103" y="15456"/>
                    <a:pt x="7987" y="15491"/>
                  </a:cubicBezTo>
                  <a:cubicBezTo>
                    <a:pt x="6496" y="15931"/>
                    <a:pt x="4121" y="16789"/>
                    <a:pt x="3237" y="17178"/>
                  </a:cubicBezTo>
                  <a:cubicBezTo>
                    <a:pt x="1781" y="15453"/>
                    <a:pt x="901" y="13227"/>
                    <a:pt x="901" y="10799"/>
                  </a:cubicBezTo>
                  <a:cubicBezTo>
                    <a:pt x="901" y="5341"/>
                    <a:pt x="5341" y="900"/>
                    <a:pt x="10800" y="900"/>
                  </a:cubicBezTo>
                  <a:cubicBezTo>
                    <a:pt x="16258" y="900"/>
                    <a:pt x="20699" y="5341"/>
                    <a:pt x="20699" y="10799"/>
                  </a:cubicBezTo>
                  <a:cubicBezTo>
                    <a:pt x="20699" y="13201"/>
                    <a:pt x="19839" y="15405"/>
                    <a:pt x="18412" y="17122"/>
                  </a:cubicBezTo>
                  <a:close/>
                  <a:moveTo>
                    <a:pt x="10800" y="0"/>
                  </a:moveTo>
                  <a:cubicBezTo>
                    <a:pt x="4836" y="0"/>
                    <a:pt x="0" y="4834"/>
                    <a:pt x="0" y="10799"/>
                  </a:cubicBezTo>
                  <a:cubicBezTo>
                    <a:pt x="0" y="16765"/>
                    <a:pt x="4836" y="21600"/>
                    <a:pt x="10800" y="21600"/>
                  </a:cubicBezTo>
                  <a:cubicBezTo>
                    <a:pt x="16765" y="21600"/>
                    <a:pt x="21600" y="16765"/>
                    <a:pt x="21600" y="10799"/>
                  </a:cubicBezTo>
                  <a:cubicBezTo>
                    <a:pt x="21600" y="4834"/>
                    <a:pt x="16765" y="0"/>
                    <a:pt x="10800" y="0"/>
                  </a:cubicBezTo>
                  <a:close/>
                  <a:moveTo>
                    <a:pt x="10800" y="0"/>
                  </a:moveTo>
                </a:path>
              </a:pathLst>
            </a:cu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ko-KR" altLang="en-US"/>
            </a:p>
          </p:txBody>
        </p:sp>
      </p:grpSp>
      <p:sp>
        <p:nvSpPr>
          <p:cNvPr id="26" name="직사각형 25">
            <a:extLst>
              <a:ext uri="{FF2B5EF4-FFF2-40B4-BE49-F238E27FC236}">
                <a16:creationId xmlns:a16="http://schemas.microsoft.com/office/drawing/2014/main" id="{00AEACFE-43D8-4BCC-8D27-DFAFE085E86B}"/>
              </a:ext>
            </a:extLst>
          </p:cNvPr>
          <p:cNvSpPr/>
          <p:nvPr/>
        </p:nvSpPr>
        <p:spPr bwMode="auto">
          <a:xfrm>
            <a:off x="895975" y="515505"/>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8" name="Rectangle 8">
            <a:extLst>
              <a:ext uri="{FF2B5EF4-FFF2-40B4-BE49-F238E27FC236}">
                <a16:creationId xmlns:a16="http://schemas.microsoft.com/office/drawing/2014/main" id="{C1E6AA65-993E-480D-91A2-3971E7834945}"/>
              </a:ext>
            </a:extLst>
          </p:cNvPr>
          <p:cNvSpPr>
            <a:spLocks/>
          </p:cNvSpPr>
          <p:nvPr/>
        </p:nvSpPr>
        <p:spPr bwMode="auto">
          <a:xfrm>
            <a:off x="1057275" y="110013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par>
                          <p:cTn id="18" fill="hold" nodeType="afterGroup">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par>
                          <p:cTn id="24" fill="hold" nodeType="afterGroup">
                            <p:stCondLst>
                              <p:cond delay="2000"/>
                            </p:stCondLst>
                            <p:childTnLst>
                              <p:par>
                                <p:cTn id="25" presetID="10"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nodeType="afterGroup">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par>
                          <p:cTn id="34" fill="hold" nodeType="afterGroup">
                            <p:stCondLst>
                              <p:cond delay="3000"/>
                            </p:stCondLst>
                            <p:childTnLst>
                              <p:par>
                                <p:cTn id="35" presetID="10"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par>
                          <p:cTn id="38" fill="hold" nodeType="afterGroup">
                            <p:stCondLst>
                              <p:cond delay="3500"/>
                            </p:stCondLst>
                            <p:childTnLst>
                              <p:par>
                                <p:cTn id="39" presetID="55" presetClass="entr" presetSubtype="0" fill="hold" grpId="0" nodeType="afterEffect">
                                  <p:stCondLst>
                                    <p:cond delay="0"/>
                                  </p:stCondLst>
                                  <p:iterate type="wd">
                                    <p:tmPct val="10000"/>
                                  </p:iterate>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strVal val="#ppt_w*0.70"/>
                                          </p:val>
                                        </p:tav>
                                        <p:tav tm="100000">
                                          <p:val>
                                            <p:strVal val="#ppt_w"/>
                                          </p:val>
                                        </p:tav>
                                      </p:tavLst>
                                    </p:anim>
                                    <p:anim calcmode="lin" valueType="num">
                                      <p:cBhvr>
                                        <p:cTn id="42" dur="500" fill="hold"/>
                                        <p:tgtEl>
                                          <p:spTgt spid="18"/>
                                        </p:tgtEl>
                                        <p:attrNameLst>
                                          <p:attrName>ppt_h</p:attrName>
                                        </p:attrNameLst>
                                      </p:cBhvr>
                                      <p:tavLst>
                                        <p:tav tm="0">
                                          <p:val>
                                            <p:strVal val="#ppt_h"/>
                                          </p:val>
                                        </p:tav>
                                        <p:tav tm="100000">
                                          <p:val>
                                            <p:strVal val="#ppt_h"/>
                                          </p:val>
                                        </p:tav>
                                      </p:tavLst>
                                    </p:anim>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직선 연결선 69">
            <a:extLst>
              <a:ext uri="{FF2B5EF4-FFF2-40B4-BE49-F238E27FC236}">
                <a16:creationId xmlns:a16="http://schemas.microsoft.com/office/drawing/2014/main" id="{5E7F2401-31B2-43FE-8A39-25182F1A2FBA}"/>
              </a:ext>
            </a:extLst>
          </p:cNvPr>
          <p:cNvCxnSpPr/>
          <p:nvPr/>
        </p:nvCxnSpPr>
        <p:spPr>
          <a:xfrm>
            <a:off x="19050" y="3473450"/>
            <a:ext cx="9144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1" name="타원 70">
            <a:extLst>
              <a:ext uri="{FF2B5EF4-FFF2-40B4-BE49-F238E27FC236}">
                <a16:creationId xmlns:a16="http://schemas.microsoft.com/office/drawing/2014/main" id="{A9A25B4D-F88B-4A41-8B0E-D6D12B98ED8A}"/>
              </a:ext>
            </a:extLst>
          </p:cNvPr>
          <p:cNvSpPr/>
          <p:nvPr/>
        </p:nvSpPr>
        <p:spPr>
          <a:xfrm>
            <a:off x="1711325" y="3328988"/>
            <a:ext cx="287338" cy="288925"/>
          </a:xfrm>
          <a:prstGeom prst="ellips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2" name="타원 71">
            <a:extLst>
              <a:ext uri="{FF2B5EF4-FFF2-40B4-BE49-F238E27FC236}">
                <a16:creationId xmlns:a16="http://schemas.microsoft.com/office/drawing/2014/main" id="{8FC3D28E-A9F8-4881-8DF0-A190CE52A57F}"/>
              </a:ext>
            </a:extLst>
          </p:cNvPr>
          <p:cNvSpPr/>
          <p:nvPr/>
        </p:nvSpPr>
        <p:spPr>
          <a:xfrm>
            <a:off x="3352800" y="3332163"/>
            <a:ext cx="288925" cy="288925"/>
          </a:xfrm>
          <a:prstGeom prst="ellipse">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3" name="타원 72">
            <a:extLst>
              <a:ext uri="{FF2B5EF4-FFF2-40B4-BE49-F238E27FC236}">
                <a16:creationId xmlns:a16="http://schemas.microsoft.com/office/drawing/2014/main" id="{EEE24BB2-21E9-4780-803D-B7556F5EF0C7}"/>
              </a:ext>
            </a:extLst>
          </p:cNvPr>
          <p:cNvSpPr/>
          <p:nvPr/>
        </p:nvSpPr>
        <p:spPr>
          <a:xfrm>
            <a:off x="4984750" y="3303588"/>
            <a:ext cx="288925" cy="287337"/>
          </a:xfrm>
          <a:prstGeom prst="ellipse">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4" name="타원 73">
            <a:extLst>
              <a:ext uri="{FF2B5EF4-FFF2-40B4-BE49-F238E27FC236}">
                <a16:creationId xmlns:a16="http://schemas.microsoft.com/office/drawing/2014/main" id="{9BA2984C-B6D6-443B-A659-F008E00F0704}"/>
              </a:ext>
            </a:extLst>
          </p:cNvPr>
          <p:cNvSpPr/>
          <p:nvPr/>
        </p:nvSpPr>
        <p:spPr>
          <a:xfrm>
            <a:off x="6638925" y="3303588"/>
            <a:ext cx="287338" cy="287337"/>
          </a:xfrm>
          <a:prstGeom prst="ellipse">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cxnSp>
        <p:nvCxnSpPr>
          <p:cNvPr id="75" name="직선 연결선 74">
            <a:extLst>
              <a:ext uri="{FF2B5EF4-FFF2-40B4-BE49-F238E27FC236}">
                <a16:creationId xmlns:a16="http://schemas.microsoft.com/office/drawing/2014/main" id="{64E683B2-CB96-49EF-9FC0-B640DE3D072E}"/>
              </a:ext>
            </a:extLst>
          </p:cNvPr>
          <p:cNvCxnSpPr>
            <a:stCxn id="71" idx="4"/>
          </p:cNvCxnSpPr>
          <p:nvPr/>
        </p:nvCxnSpPr>
        <p:spPr>
          <a:xfrm>
            <a:off x="1854200" y="3617913"/>
            <a:ext cx="0" cy="108108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556CB161-5F69-4E14-961C-4EDFBF2AE6CF}"/>
              </a:ext>
            </a:extLst>
          </p:cNvPr>
          <p:cNvCxnSpPr/>
          <p:nvPr/>
        </p:nvCxnSpPr>
        <p:spPr>
          <a:xfrm>
            <a:off x="3497263" y="3616325"/>
            <a:ext cx="0" cy="86677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E8BDEF7D-73B0-45DC-8334-531BEB3B7403}"/>
              </a:ext>
            </a:extLst>
          </p:cNvPr>
          <p:cNvCxnSpPr/>
          <p:nvPr/>
        </p:nvCxnSpPr>
        <p:spPr>
          <a:xfrm>
            <a:off x="5140325" y="3617913"/>
            <a:ext cx="0" cy="108108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644310B7-FD8B-4121-AA58-E665BE9B1BF6}"/>
              </a:ext>
            </a:extLst>
          </p:cNvPr>
          <p:cNvCxnSpPr/>
          <p:nvPr/>
        </p:nvCxnSpPr>
        <p:spPr>
          <a:xfrm>
            <a:off x="6783388" y="3590925"/>
            <a:ext cx="0" cy="86677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타원형 설명선 78">
            <a:extLst>
              <a:ext uri="{FF2B5EF4-FFF2-40B4-BE49-F238E27FC236}">
                <a16:creationId xmlns:a16="http://schemas.microsoft.com/office/drawing/2014/main" id="{03770D47-1A38-44E9-974A-62FA374D9F03}"/>
              </a:ext>
            </a:extLst>
          </p:cNvPr>
          <p:cNvSpPr/>
          <p:nvPr/>
        </p:nvSpPr>
        <p:spPr>
          <a:xfrm rot="9795066">
            <a:off x="1068388" y="4829175"/>
            <a:ext cx="1571625" cy="1550988"/>
          </a:xfrm>
          <a:prstGeom prst="wedgeEllipseCallout">
            <a:avLst>
              <a:gd name="adj1" fmla="val -17535"/>
              <a:gd name="adj2" fmla="val 58622"/>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0" name="타원형 설명선 79">
            <a:extLst>
              <a:ext uri="{FF2B5EF4-FFF2-40B4-BE49-F238E27FC236}">
                <a16:creationId xmlns:a16="http://schemas.microsoft.com/office/drawing/2014/main" id="{AC4CA49A-76ED-4711-B7F4-3B3516EBBE86}"/>
              </a:ext>
            </a:extLst>
          </p:cNvPr>
          <p:cNvSpPr/>
          <p:nvPr/>
        </p:nvSpPr>
        <p:spPr>
          <a:xfrm rot="9795066">
            <a:off x="2722563" y="4692650"/>
            <a:ext cx="1571625" cy="1550988"/>
          </a:xfrm>
          <a:prstGeom prst="wedgeEllipseCallout">
            <a:avLst>
              <a:gd name="adj1" fmla="val -17535"/>
              <a:gd name="adj2" fmla="val 58622"/>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1" name="타원형 설명선 80">
            <a:extLst>
              <a:ext uri="{FF2B5EF4-FFF2-40B4-BE49-F238E27FC236}">
                <a16:creationId xmlns:a16="http://schemas.microsoft.com/office/drawing/2014/main" id="{B589A0B2-BD21-4AD3-9E8D-325F324940D1}"/>
              </a:ext>
            </a:extLst>
          </p:cNvPr>
          <p:cNvSpPr/>
          <p:nvPr/>
        </p:nvSpPr>
        <p:spPr>
          <a:xfrm rot="9795066">
            <a:off x="4349750" y="4829175"/>
            <a:ext cx="1571625" cy="1550988"/>
          </a:xfrm>
          <a:prstGeom prst="wedgeEllipseCallout">
            <a:avLst>
              <a:gd name="adj1" fmla="val -17535"/>
              <a:gd name="adj2" fmla="val 58622"/>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2" name="타원형 설명선 81">
            <a:extLst>
              <a:ext uri="{FF2B5EF4-FFF2-40B4-BE49-F238E27FC236}">
                <a16:creationId xmlns:a16="http://schemas.microsoft.com/office/drawing/2014/main" id="{B464D8A4-3236-4A64-AF5C-B090AD8648C3}"/>
              </a:ext>
            </a:extLst>
          </p:cNvPr>
          <p:cNvSpPr/>
          <p:nvPr/>
        </p:nvSpPr>
        <p:spPr>
          <a:xfrm rot="9795066">
            <a:off x="5995988" y="4625975"/>
            <a:ext cx="1573212" cy="1550988"/>
          </a:xfrm>
          <a:prstGeom prst="wedgeEllipseCallout">
            <a:avLst>
              <a:gd name="adj1" fmla="val -17535"/>
              <a:gd name="adj2" fmla="val 58622"/>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3" name="TextBox 82">
            <a:extLst>
              <a:ext uri="{FF2B5EF4-FFF2-40B4-BE49-F238E27FC236}">
                <a16:creationId xmlns:a16="http://schemas.microsoft.com/office/drawing/2014/main" id="{1E29CBAB-B441-4700-BC32-A5E8C8A82383}"/>
              </a:ext>
            </a:extLst>
          </p:cNvPr>
          <p:cNvSpPr txBox="1"/>
          <p:nvPr/>
        </p:nvSpPr>
        <p:spPr>
          <a:xfrm>
            <a:off x="1385645" y="5373710"/>
            <a:ext cx="954107"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1</a:t>
            </a:r>
            <a:r>
              <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rPr>
              <a:t>단계</a:t>
            </a:r>
          </a:p>
        </p:txBody>
      </p:sp>
      <p:sp>
        <p:nvSpPr>
          <p:cNvPr id="84" name="TextBox 83">
            <a:extLst>
              <a:ext uri="{FF2B5EF4-FFF2-40B4-BE49-F238E27FC236}">
                <a16:creationId xmlns:a16="http://schemas.microsoft.com/office/drawing/2014/main" id="{1672F631-2E2F-4265-A3FE-7C6CE3228D1A}"/>
              </a:ext>
            </a:extLst>
          </p:cNvPr>
          <p:cNvSpPr txBox="1"/>
          <p:nvPr/>
        </p:nvSpPr>
        <p:spPr>
          <a:xfrm>
            <a:off x="3041829" y="5221311"/>
            <a:ext cx="954107"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2</a:t>
            </a:r>
            <a:r>
              <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rPr>
              <a:t>단계</a:t>
            </a:r>
          </a:p>
        </p:txBody>
      </p:sp>
      <p:sp>
        <p:nvSpPr>
          <p:cNvPr id="85" name="TextBox 84">
            <a:extLst>
              <a:ext uri="{FF2B5EF4-FFF2-40B4-BE49-F238E27FC236}">
                <a16:creationId xmlns:a16="http://schemas.microsoft.com/office/drawing/2014/main" id="{8067AE9C-5666-4C8F-BDCA-5DC291E2D4EE}"/>
              </a:ext>
            </a:extLst>
          </p:cNvPr>
          <p:cNvSpPr txBox="1"/>
          <p:nvPr/>
        </p:nvSpPr>
        <p:spPr>
          <a:xfrm>
            <a:off x="4698013" y="5373711"/>
            <a:ext cx="954107"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3</a:t>
            </a:r>
            <a:r>
              <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rPr>
              <a:t>단계</a:t>
            </a:r>
          </a:p>
        </p:txBody>
      </p:sp>
      <p:sp>
        <p:nvSpPr>
          <p:cNvPr id="86" name="TextBox 85">
            <a:extLst>
              <a:ext uri="{FF2B5EF4-FFF2-40B4-BE49-F238E27FC236}">
                <a16:creationId xmlns:a16="http://schemas.microsoft.com/office/drawing/2014/main" id="{24D79589-CF31-4A23-A3E1-912144A6F329}"/>
              </a:ext>
            </a:extLst>
          </p:cNvPr>
          <p:cNvSpPr txBox="1"/>
          <p:nvPr/>
        </p:nvSpPr>
        <p:spPr>
          <a:xfrm>
            <a:off x="6354197" y="5170651"/>
            <a:ext cx="954107"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4</a:t>
            </a:r>
            <a:r>
              <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rPr>
              <a:t>단계</a:t>
            </a:r>
          </a:p>
        </p:txBody>
      </p:sp>
      <p:sp>
        <p:nvSpPr>
          <p:cNvPr id="24" name="직사각형 21">
            <a:extLst>
              <a:ext uri="{FF2B5EF4-FFF2-40B4-BE49-F238E27FC236}">
                <a16:creationId xmlns:a16="http://schemas.microsoft.com/office/drawing/2014/main" id="{FED1FE8A-5B00-42A5-B08C-AFE55672D4E8}"/>
              </a:ext>
            </a:extLst>
          </p:cNvPr>
          <p:cNvSpPr>
            <a:spLocks noChangeArrowheads="1"/>
          </p:cNvSpPr>
          <p:nvPr/>
        </p:nvSpPr>
        <p:spPr bwMode="auto">
          <a:xfrm>
            <a:off x="1049338" y="2492375"/>
            <a:ext cx="1649412"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5" name="직사각형 21">
            <a:extLst>
              <a:ext uri="{FF2B5EF4-FFF2-40B4-BE49-F238E27FC236}">
                <a16:creationId xmlns:a16="http://schemas.microsoft.com/office/drawing/2014/main" id="{C0BD3CB6-2CFB-4ABE-B86E-9813ACB1856B}"/>
              </a:ext>
            </a:extLst>
          </p:cNvPr>
          <p:cNvSpPr>
            <a:spLocks noChangeArrowheads="1"/>
          </p:cNvSpPr>
          <p:nvPr/>
        </p:nvSpPr>
        <p:spPr bwMode="auto">
          <a:xfrm>
            <a:off x="2713038" y="2492375"/>
            <a:ext cx="1649412"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6" name="직사각형 21">
            <a:extLst>
              <a:ext uri="{FF2B5EF4-FFF2-40B4-BE49-F238E27FC236}">
                <a16:creationId xmlns:a16="http://schemas.microsoft.com/office/drawing/2014/main" id="{10E6829F-062A-453A-B0F8-DDCFC5AC7CF4}"/>
              </a:ext>
            </a:extLst>
          </p:cNvPr>
          <p:cNvSpPr>
            <a:spLocks noChangeArrowheads="1"/>
          </p:cNvSpPr>
          <p:nvPr/>
        </p:nvSpPr>
        <p:spPr bwMode="auto">
          <a:xfrm>
            <a:off x="4362450" y="249237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7" name="직사각형 21">
            <a:extLst>
              <a:ext uri="{FF2B5EF4-FFF2-40B4-BE49-F238E27FC236}">
                <a16:creationId xmlns:a16="http://schemas.microsoft.com/office/drawing/2014/main" id="{3CA634A2-603B-4039-BDCF-951188E971A5}"/>
              </a:ext>
            </a:extLst>
          </p:cNvPr>
          <p:cNvSpPr>
            <a:spLocks noChangeArrowheads="1"/>
          </p:cNvSpPr>
          <p:nvPr/>
        </p:nvSpPr>
        <p:spPr bwMode="auto">
          <a:xfrm>
            <a:off x="5959475" y="249237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8" name="직사각형 27">
            <a:extLst>
              <a:ext uri="{FF2B5EF4-FFF2-40B4-BE49-F238E27FC236}">
                <a16:creationId xmlns:a16="http://schemas.microsoft.com/office/drawing/2014/main" id="{F63A8B5B-3E0A-4911-A637-6EF06F0A47ED}"/>
              </a:ext>
            </a:extLst>
          </p:cNvPr>
          <p:cNvSpPr/>
          <p:nvPr/>
        </p:nvSpPr>
        <p:spPr bwMode="auto">
          <a:xfrm>
            <a:off x="564992" y="464103"/>
            <a:ext cx="4267515"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01. </a:t>
            </a:r>
            <a:r>
              <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패킷 캡처 시나리오</a:t>
            </a:r>
          </a:p>
        </p:txBody>
      </p:sp>
    </p:spTree>
    <p:extLst>
      <p:ext uri="{BB962C8B-B14F-4D97-AF65-F5344CB8AC3E}">
        <p14:creationId xmlns:p14="http://schemas.microsoft.com/office/powerpoint/2010/main" val="3394903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F93A9696-2D3D-4AEE-8F50-B12C48628240}"/>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6803" name="Shape 130">
            <a:extLst>
              <a:ext uri="{FF2B5EF4-FFF2-40B4-BE49-F238E27FC236}">
                <a16:creationId xmlns:a16="http://schemas.microsoft.com/office/drawing/2014/main" id="{2A2C7D23-E67B-4D92-98BA-AB61F98AB6DC}"/>
              </a:ext>
            </a:extLst>
          </p:cNvPr>
          <p:cNvSpPr>
            <a:spLocks noChangeArrowheads="1"/>
          </p:cNvSpPr>
          <p:nvPr/>
        </p:nvSpPr>
        <p:spPr bwMode="auto">
          <a:xfrm>
            <a:off x="390525" y="2006600"/>
            <a:ext cx="56324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5000">
                <a:solidFill>
                  <a:schemeClr val="bg1"/>
                </a:solidFill>
                <a:latin typeface="helvetica" panose="020B0604020202020204" pitchFamily="34" charset="0"/>
                <a:ea typeface="Montserrat-SemiBold"/>
                <a:cs typeface="helvetica" panose="020B0604020202020204" pitchFamily="34" charset="0"/>
                <a:sym typeface="Montserrat-SemiBold"/>
              </a:rPr>
              <a:t>06</a:t>
            </a:r>
            <a:endParaRPr kumimoji="0" lang="ko-KR" altLang="ko-KR" sz="25000">
              <a:solidFill>
                <a:schemeClr val="bg1"/>
              </a:solidFill>
              <a:latin typeface="helvetica" panose="020B0604020202020204" pitchFamily="34" charset="0"/>
              <a:ea typeface="Montserrat-SemiBold"/>
              <a:cs typeface="helvetica" panose="020B0604020202020204" pitchFamily="34" charset="0"/>
              <a:sym typeface="Montserrat-SemiBold"/>
            </a:endParaRPr>
          </a:p>
        </p:txBody>
      </p:sp>
      <p:sp>
        <p:nvSpPr>
          <p:cNvPr id="76804" name="직사각형 3">
            <a:extLst>
              <a:ext uri="{FF2B5EF4-FFF2-40B4-BE49-F238E27FC236}">
                <a16:creationId xmlns:a16="http://schemas.microsoft.com/office/drawing/2014/main" id="{D53FAE93-E8CA-4C51-AE60-5958F497EDF3}"/>
              </a:ext>
            </a:extLst>
          </p:cNvPr>
          <p:cNvSpPr>
            <a:spLocks noChangeArrowheads="1"/>
          </p:cNvSpPr>
          <p:nvPr/>
        </p:nvSpPr>
        <p:spPr bwMode="auto">
          <a:xfrm>
            <a:off x="4427538" y="1935163"/>
            <a:ext cx="57721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Calibri" panose="020F0502020204030204" pitchFamily="34" charset="0"/>
                <a:cs typeface="Calibri" panose="020F0502020204030204" pitchFamily="34" charset="0"/>
              </a:rPr>
              <a:t>Your fonts, logos,</a:t>
            </a:r>
          </a:p>
          <a:p>
            <a:pPr eaLnBrk="1" hangingPunct="1"/>
            <a:r>
              <a:rPr kumimoji="0" lang="en-US" altLang="ko-KR" sz="4000">
                <a:solidFill>
                  <a:schemeClr val="bg1"/>
                </a:solidFill>
                <a:latin typeface="Calibri" panose="020F0502020204030204" pitchFamily="34" charset="0"/>
                <a:cs typeface="Calibri" panose="020F0502020204030204" pitchFamily="34" charset="0"/>
              </a:rPr>
              <a:t>colors and images</a:t>
            </a:r>
          </a:p>
          <a:p>
            <a:pPr eaLnBrk="1" hangingPunct="1"/>
            <a:r>
              <a:rPr kumimoji="0" lang="en-US" altLang="ko-KR" sz="4000">
                <a:solidFill>
                  <a:schemeClr val="bg1"/>
                </a:solidFill>
                <a:latin typeface="Calibri" panose="020F0502020204030204" pitchFamily="34" charset="0"/>
                <a:cs typeface="Calibri" panose="020F0502020204030204" pitchFamily="34" charset="0"/>
              </a:rPr>
              <a:t>form a visual </a:t>
            </a:r>
          </a:p>
          <a:p>
            <a:pPr eaLnBrk="1" hangingPunct="1"/>
            <a:r>
              <a:rPr kumimoji="0" lang="en-US" altLang="ko-KR" sz="4000">
                <a:solidFill>
                  <a:schemeClr val="bg1"/>
                </a:solidFill>
                <a:latin typeface="Calibri" panose="020F0502020204030204" pitchFamily="34" charset="0"/>
                <a:cs typeface="Calibri" panose="020F0502020204030204" pitchFamily="34" charset="0"/>
              </a:rPr>
              <a:t>identity for your </a:t>
            </a:r>
          </a:p>
          <a:p>
            <a:pPr eaLnBrk="1" hangingPunct="1"/>
            <a:r>
              <a:rPr kumimoji="0" lang="en-US" altLang="ko-KR" sz="4000">
                <a:solidFill>
                  <a:schemeClr val="bg1"/>
                </a:solidFill>
                <a:latin typeface="Calibri" panose="020F0502020204030204" pitchFamily="34" charset="0"/>
                <a:cs typeface="Calibri" panose="020F0502020204030204" pitchFamily="34" charset="0"/>
              </a:rPr>
              <a:t>brand.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a:extLst>
              <a:ext uri="{FF2B5EF4-FFF2-40B4-BE49-F238E27FC236}">
                <a16:creationId xmlns:a16="http://schemas.microsoft.com/office/drawing/2014/main" id="{E09396FF-AD4B-4EA3-9978-DCC603D14BA8}"/>
              </a:ext>
            </a:extLst>
          </p:cNvPr>
          <p:cNvSpPr/>
          <p:nvPr/>
        </p:nvSpPr>
        <p:spPr>
          <a:xfrm>
            <a:off x="0" y="0"/>
            <a:ext cx="9144000" cy="35004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24" name="직선 연결선 23">
            <a:extLst>
              <a:ext uri="{FF2B5EF4-FFF2-40B4-BE49-F238E27FC236}">
                <a16:creationId xmlns:a16="http://schemas.microsoft.com/office/drawing/2014/main" id="{E794EE36-D93C-485E-A0B3-59CAF88E32A9}"/>
              </a:ext>
            </a:extLst>
          </p:cNvPr>
          <p:cNvCxnSpPr/>
          <p:nvPr/>
        </p:nvCxnSpPr>
        <p:spPr>
          <a:xfrm flipH="1">
            <a:off x="633413" y="4221163"/>
            <a:ext cx="0" cy="1582737"/>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DDD070A1-E4E7-4C5D-AD22-4FCB17B55675}"/>
              </a:ext>
            </a:extLst>
          </p:cNvPr>
          <p:cNvCxnSpPr/>
          <p:nvPr/>
        </p:nvCxnSpPr>
        <p:spPr>
          <a:xfrm flipH="1">
            <a:off x="4737100" y="4221163"/>
            <a:ext cx="0" cy="1582737"/>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sp>
        <p:nvSpPr>
          <p:cNvPr id="19" name="타원 18">
            <a:extLst>
              <a:ext uri="{FF2B5EF4-FFF2-40B4-BE49-F238E27FC236}">
                <a16:creationId xmlns:a16="http://schemas.microsoft.com/office/drawing/2014/main" id="{84310761-B993-499D-89D1-9B0C6F4B0A91}"/>
              </a:ext>
            </a:extLst>
          </p:cNvPr>
          <p:cNvSpPr/>
          <p:nvPr/>
        </p:nvSpPr>
        <p:spPr>
          <a:xfrm>
            <a:off x="633413" y="1008063"/>
            <a:ext cx="1579562" cy="1530350"/>
          </a:xfrm>
          <a:prstGeom prst="ellipse">
            <a:avLst/>
          </a:prstGeom>
          <a:solidFill>
            <a:srgbClr val="86C8CE"/>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9" name="타원 28">
            <a:extLst>
              <a:ext uri="{FF2B5EF4-FFF2-40B4-BE49-F238E27FC236}">
                <a16:creationId xmlns:a16="http://schemas.microsoft.com/office/drawing/2014/main" id="{880A9A8B-B97A-4980-8E61-56B25ABAF61A}"/>
              </a:ext>
            </a:extLst>
          </p:cNvPr>
          <p:cNvSpPr/>
          <p:nvPr/>
        </p:nvSpPr>
        <p:spPr>
          <a:xfrm>
            <a:off x="2590800" y="1008063"/>
            <a:ext cx="1581150" cy="1530350"/>
          </a:xfrm>
          <a:prstGeom prst="ellipse">
            <a:avLst/>
          </a:prstGeom>
          <a:solidFill>
            <a:srgbClr val="BA8F9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1" name="타원 30">
            <a:extLst>
              <a:ext uri="{FF2B5EF4-FFF2-40B4-BE49-F238E27FC236}">
                <a16:creationId xmlns:a16="http://schemas.microsoft.com/office/drawing/2014/main" id="{239DCC61-35D1-496D-9803-88B5274D7202}"/>
              </a:ext>
            </a:extLst>
          </p:cNvPr>
          <p:cNvSpPr/>
          <p:nvPr/>
        </p:nvSpPr>
        <p:spPr>
          <a:xfrm>
            <a:off x="4633913" y="1008063"/>
            <a:ext cx="1581150" cy="1530350"/>
          </a:xfrm>
          <a:prstGeom prst="ellipse">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32" name="타원 31">
            <a:extLst>
              <a:ext uri="{FF2B5EF4-FFF2-40B4-BE49-F238E27FC236}">
                <a16:creationId xmlns:a16="http://schemas.microsoft.com/office/drawing/2014/main" id="{DD29C17D-4FA8-4B9B-8200-D2037D2F79B1}"/>
              </a:ext>
            </a:extLst>
          </p:cNvPr>
          <p:cNvSpPr/>
          <p:nvPr/>
        </p:nvSpPr>
        <p:spPr>
          <a:xfrm>
            <a:off x="6697663" y="1008063"/>
            <a:ext cx="1581150" cy="1530350"/>
          </a:xfrm>
          <a:prstGeom prst="ellipse">
            <a:avLst/>
          </a:prstGeom>
          <a:solidFill>
            <a:srgbClr val="919098"/>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0" name="원형 19">
            <a:extLst>
              <a:ext uri="{FF2B5EF4-FFF2-40B4-BE49-F238E27FC236}">
                <a16:creationId xmlns:a16="http://schemas.microsoft.com/office/drawing/2014/main" id="{960F19D0-382B-4807-A86D-D2E314FCC883}"/>
              </a:ext>
            </a:extLst>
          </p:cNvPr>
          <p:cNvSpPr/>
          <p:nvPr/>
        </p:nvSpPr>
        <p:spPr>
          <a:xfrm>
            <a:off x="633413" y="1008063"/>
            <a:ext cx="1579562" cy="1530350"/>
          </a:xfrm>
          <a:prstGeom prst="pie">
            <a:avLst>
              <a:gd name="adj1" fmla="val 20733009"/>
              <a:gd name="adj2" fmla="val 16200000"/>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schemeClr val="tx1"/>
              </a:solidFill>
            </a:endParaRPr>
          </a:p>
        </p:txBody>
      </p:sp>
      <p:sp>
        <p:nvSpPr>
          <p:cNvPr id="33" name="원형 32">
            <a:extLst>
              <a:ext uri="{FF2B5EF4-FFF2-40B4-BE49-F238E27FC236}">
                <a16:creationId xmlns:a16="http://schemas.microsoft.com/office/drawing/2014/main" id="{F8E44327-CD9F-4A20-A9CA-9ED465A4FC50}"/>
              </a:ext>
            </a:extLst>
          </p:cNvPr>
          <p:cNvSpPr/>
          <p:nvPr/>
        </p:nvSpPr>
        <p:spPr>
          <a:xfrm>
            <a:off x="2590800" y="1008063"/>
            <a:ext cx="1581150" cy="1530350"/>
          </a:xfrm>
          <a:prstGeom prst="pie">
            <a:avLst>
              <a:gd name="adj1" fmla="val 2018864"/>
              <a:gd name="adj2" fmla="val 16200000"/>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schemeClr val="tx1"/>
              </a:solidFill>
            </a:endParaRPr>
          </a:p>
        </p:txBody>
      </p:sp>
      <p:sp>
        <p:nvSpPr>
          <p:cNvPr id="34" name="원형 33">
            <a:extLst>
              <a:ext uri="{FF2B5EF4-FFF2-40B4-BE49-F238E27FC236}">
                <a16:creationId xmlns:a16="http://schemas.microsoft.com/office/drawing/2014/main" id="{EAA736D4-6FB9-4DA9-994E-E36DB3D864D8}"/>
              </a:ext>
            </a:extLst>
          </p:cNvPr>
          <p:cNvSpPr/>
          <p:nvPr/>
        </p:nvSpPr>
        <p:spPr>
          <a:xfrm>
            <a:off x="4633913" y="1016000"/>
            <a:ext cx="1581150" cy="1530350"/>
          </a:xfrm>
          <a:prstGeom prst="pie">
            <a:avLst>
              <a:gd name="adj1" fmla="val 8764304"/>
              <a:gd name="adj2" fmla="val 16200000"/>
            </a:avLst>
          </a:prstGeom>
          <a:solidFill>
            <a:srgbClr val="6B8C9C"/>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schemeClr val="tx1"/>
              </a:solidFill>
            </a:endParaRPr>
          </a:p>
        </p:txBody>
      </p:sp>
      <p:sp>
        <p:nvSpPr>
          <p:cNvPr id="36" name="원형 35">
            <a:extLst>
              <a:ext uri="{FF2B5EF4-FFF2-40B4-BE49-F238E27FC236}">
                <a16:creationId xmlns:a16="http://schemas.microsoft.com/office/drawing/2014/main" id="{AA4E080E-1A45-418F-ACDE-5BF8273FEE8E}"/>
              </a:ext>
            </a:extLst>
          </p:cNvPr>
          <p:cNvSpPr/>
          <p:nvPr/>
        </p:nvSpPr>
        <p:spPr>
          <a:xfrm>
            <a:off x="6697663" y="1001713"/>
            <a:ext cx="1581150" cy="1528762"/>
          </a:xfrm>
          <a:prstGeom prst="pie">
            <a:avLst>
              <a:gd name="adj1" fmla="val 21555312"/>
              <a:gd name="adj2" fmla="val 16200000"/>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solidFill>
                <a:schemeClr val="tx1"/>
              </a:solidFill>
            </a:endParaRPr>
          </a:p>
        </p:txBody>
      </p:sp>
      <p:sp>
        <p:nvSpPr>
          <p:cNvPr id="77837" name="TextBox 67">
            <a:extLst>
              <a:ext uri="{FF2B5EF4-FFF2-40B4-BE49-F238E27FC236}">
                <a16:creationId xmlns:a16="http://schemas.microsoft.com/office/drawing/2014/main" id="{5EC60848-BA94-450F-A986-5232012BFECB}"/>
              </a:ext>
            </a:extLst>
          </p:cNvPr>
          <p:cNvSpPr txBox="1">
            <a:spLocks noChangeArrowheads="1"/>
          </p:cNvSpPr>
          <p:nvPr/>
        </p:nvSpPr>
        <p:spPr bwMode="auto">
          <a:xfrm>
            <a:off x="982663" y="2717800"/>
            <a:ext cx="1203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400">
                <a:solidFill>
                  <a:srgbClr val="86C8CE"/>
                </a:solidFill>
                <a:latin typeface="Calibri" panose="020F0502020204030204" pitchFamily="34" charset="0"/>
                <a:ea typeface="HY나무L" pitchFamily="18" charset="-127"/>
                <a:cs typeface="Calibri" panose="020F0502020204030204" pitchFamily="34" charset="0"/>
              </a:rPr>
              <a:t>14%</a:t>
            </a:r>
            <a:endParaRPr kumimoji="0" lang="ko-KR" altLang="en-US" sz="2400">
              <a:solidFill>
                <a:srgbClr val="86C8CE"/>
              </a:solidFill>
              <a:latin typeface="Calibri" panose="020F0502020204030204" pitchFamily="34" charset="0"/>
              <a:ea typeface="HY나무L" pitchFamily="18" charset="-127"/>
              <a:cs typeface="Calibri" panose="020F0502020204030204" pitchFamily="34" charset="0"/>
            </a:endParaRPr>
          </a:p>
        </p:txBody>
      </p:sp>
      <p:sp>
        <p:nvSpPr>
          <p:cNvPr id="77838" name="TextBox 67">
            <a:extLst>
              <a:ext uri="{FF2B5EF4-FFF2-40B4-BE49-F238E27FC236}">
                <a16:creationId xmlns:a16="http://schemas.microsoft.com/office/drawing/2014/main" id="{8BA82C15-6061-415A-B0DB-C4A0C178A193}"/>
              </a:ext>
            </a:extLst>
          </p:cNvPr>
          <p:cNvSpPr txBox="1">
            <a:spLocks noChangeArrowheads="1"/>
          </p:cNvSpPr>
          <p:nvPr/>
        </p:nvSpPr>
        <p:spPr bwMode="auto">
          <a:xfrm>
            <a:off x="3008313" y="2717800"/>
            <a:ext cx="1128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400">
                <a:solidFill>
                  <a:srgbClr val="BA8F95"/>
                </a:solidFill>
                <a:latin typeface="Calibri" panose="020F0502020204030204" pitchFamily="34" charset="0"/>
                <a:ea typeface="HY나무L" pitchFamily="18" charset="-127"/>
                <a:cs typeface="Calibri" panose="020F0502020204030204" pitchFamily="34" charset="0"/>
              </a:rPr>
              <a:t>25%</a:t>
            </a:r>
            <a:endParaRPr kumimoji="0" lang="ko-KR" altLang="en-US" sz="2400">
              <a:solidFill>
                <a:srgbClr val="BA8F95"/>
              </a:solidFill>
              <a:latin typeface="Calibri" panose="020F0502020204030204" pitchFamily="34" charset="0"/>
              <a:ea typeface="HY나무L" pitchFamily="18" charset="-127"/>
              <a:cs typeface="Calibri" panose="020F0502020204030204" pitchFamily="34" charset="0"/>
            </a:endParaRPr>
          </a:p>
        </p:txBody>
      </p:sp>
      <p:sp>
        <p:nvSpPr>
          <p:cNvPr id="77839" name="TextBox 67">
            <a:extLst>
              <a:ext uri="{FF2B5EF4-FFF2-40B4-BE49-F238E27FC236}">
                <a16:creationId xmlns:a16="http://schemas.microsoft.com/office/drawing/2014/main" id="{3685382D-9EB0-4FD4-8961-9C15EB4724B9}"/>
              </a:ext>
            </a:extLst>
          </p:cNvPr>
          <p:cNvSpPr txBox="1">
            <a:spLocks noChangeArrowheads="1"/>
          </p:cNvSpPr>
          <p:nvPr/>
        </p:nvSpPr>
        <p:spPr bwMode="auto">
          <a:xfrm>
            <a:off x="5103813" y="2716213"/>
            <a:ext cx="981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400">
                <a:solidFill>
                  <a:srgbClr val="6B8C9C"/>
                </a:solidFill>
                <a:latin typeface="Calibri" panose="020F0502020204030204" pitchFamily="34" charset="0"/>
                <a:ea typeface="HY나무L" pitchFamily="18" charset="-127"/>
                <a:cs typeface="Calibri" panose="020F0502020204030204" pitchFamily="34" charset="0"/>
              </a:rPr>
              <a:t>72%</a:t>
            </a:r>
            <a:endParaRPr kumimoji="0" lang="ko-KR" altLang="en-US" sz="2400">
              <a:solidFill>
                <a:srgbClr val="6B8C9C"/>
              </a:solidFill>
              <a:latin typeface="Calibri" panose="020F0502020204030204" pitchFamily="34" charset="0"/>
              <a:ea typeface="HY나무L" pitchFamily="18" charset="-127"/>
              <a:cs typeface="Calibri" panose="020F0502020204030204" pitchFamily="34" charset="0"/>
            </a:endParaRPr>
          </a:p>
        </p:txBody>
      </p:sp>
      <p:sp>
        <p:nvSpPr>
          <p:cNvPr id="77840" name="TextBox 67">
            <a:extLst>
              <a:ext uri="{FF2B5EF4-FFF2-40B4-BE49-F238E27FC236}">
                <a16:creationId xmlns:a16="http://schemas.microsoft.com/office/drawing/2014/main" id="{2AB2F565-029C-4864-AB10-67AC5E77068E}"/>
              </a:ext>
            </a:extLst>
          </p:cNvPr>
          <p:cNvSpPr txBox="1">
            <a:spLocks noChangeArrowheads="1"/>
          </p:cNvSpPr>
          <p:nvPr/>
        </p:nvSpPr>
        <p:spPr bwMode="auto">
          <a:xfrm>
            <a:off x="7177088" y="2717800"/>
            <a:ext cx="995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400">
                <a:solidFill>
                  <a:srgbClr val="919098"/>
                </a:solidFill>
                <a:latin typeface="Calibri" panose="020F0502020204030204" pitchFamily="34" charset="0"/>
                <a:ea typeface="HY나무L" pitchFamily="18" charset="-127"/>
                <a:cs typeface="Calibri" panose="020F0502020204030204" pitchFamily="34" charset="0"/>
              </a:rPr>
              <a:t>15%</a:t>
            </a:r>
            <a:endParaRPr kumimoji="0" lang="ko-KR" altLang="en-US" sz="2400">
              <a:solidFill>
                <a:srgbClr val="919098"/>
              </a:solidFill>
              <a:latin typeface="Calibri" panose="020F0502020204030204" pitchFamily="34" charset="0"/>
              <a:ea typeface="HY나무L" pitchFamily="18" charset="-127"/>
              <a:cs typeface="Calibri" panose="020F0502020204030204" pitchFamily="34" charset="0"/>
            </a:endParaRPr>
          </a:p>
        </p:txBody>
      </p:sp>
      <p:sp>
        <p:nvSpPr>
          <p:cNvPr id="21" name="내용 개체 틀 4">
            <a:extLst>
              <a:ext uri="{FF2B5EF4-FFF2-40B4-BE49-F238E27FC236}">
                <a16:creationId xmlns:a16="http://schemas.microsoft.com/office/drawing/2014/main" id="{67A3C667-2081-4E1A-A1CE-C5C007D1BB5F}"/>
              </a:ext>
            </a:extLst>
          </p:cNvPr>
          <p:cNvSpPr txBox="1">
            <a:spLocks/>
          </p:cNvSpPr>
          <p:nvPr/>
        </p:nvSpPr>
        <p:spPr bwMode="auto">
          <a:xfrm>
            <a:off x="776288" y="4149725"/>
            <a:ext cx="446405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spcBef>
                <a:spcPct val="20000"/>
              </a:spcBef>
              <a:buFont typeface="Arial"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 typeface="Arial" charset="0"/>
              <a:buNone/>
              <a:defRPr/>
            </a:pPr>
            <a:endPar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endParaRP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Lorem ipsum dolor sit amet, consectetuer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adi piscing elit, sed diam nonummy nibh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Euis mod tincidunt ut laoreet dolore magna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Aliqua m erat volutpat. Ut wisi enim ad min</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im veniam, quis nostrud exerci tation ullam</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Corper suscipit lobortis nisl ut aliquip ex ea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commodo consequat. </a:t>
            </a:r>
            <a:endParaRPr kumimoji="0" lang="en-US" altLang="ko-KR" sz="1800" dirty="0">
              <a:solidFill>
                <a:srgbClr val="7F7F7F"/>
              </a:solidFill>
              <a:latin typeface="Arial Unicode MS" pitchFamily="50" charset="-127"/>
              <a:ea typeface="Arial Unicode MS" pitchFamily="50" charset="-127"/>
              <a:cs typeface="Arial Unicode MS" pitchFamily="50" charset="-127"/>
            </a:endParaRPr>
          </a:p>
          <a:p>
            <a:pPr eaLnBrk="1" hangingPunct="1">
              <a:lnSpc>
                <a:spcPct val="80000"/>
              </a:lnSpc>
              <a:spcBef>
                <a:spcPct val="0"/>
              </a:spcBef>
              <a:buFont typeface="Arial" charset="0"/>
              <a:buNone/>
              <a:defRPr/>
            </a:pPr>
            <a:endParaRPr kumimoji="0" lang="en-US" altLang="ko-KR" sz="1800" dirty="0">
              <a:solidFill>
                <a:srgbClr val="7F7F7F"/>
              </a:solidFill>
              <a:latin typeface="Arial Unicode MS" pitchFamily="50" charset="-127"/>
              <a:ea typeface="Arial Unicode MS" pitchFamily="50" charset="-127"/>
              <a:cs typeface="Arial Unicode MS" pitchFamily="50" charset="-127"/>
            </a:endParaRPr>
          </a:p>
          <a:p>
            <a:pPr eaLnBrk="1" hangingPunct="1">
              <a:lnSpc>
                <a:spcPct val="80000"/>
              </a:lnSpc>
              <a:spcBef>
                <a:spcPct val="0"/>
              </a:spcBef>
              <a:buFont typeface="Arial" charset="0"/>
              <a:buNone/>
              <a:defRPr/>
            </a:pPr>
            <a:endParaRPr kumimoji="0" lang="en-US" altLang="ko-KR" sz="1800" dirty="0">
              <a:solidFill>
                <a:srgbClr val="7F7F7F"/>
              </a:solidFill>
              <a:latin typeface="Arial Unicode MS" pitchFamily="50" charset="-127"/>
              <a:ea typeface="Arial Unicode MS" pitchFamily="50" charset="-127"/>
              <a:cs typeface="Arial Unicode MS" pitchFamily="50" charset="-127"/>
            </a:endParaRPr>
          </a:p>
        </p:txBody>
      </p:sp>
      <p:sp>
        <p:nvSpPr>
          <p:cNvPr id="22" name="내용 개체 틀 4">
            <a:extLst>
              <a:ext uri="{FF2B5EF4-FFF2-40B4-BE49-F238E27FC236}">
                <a16:creationId xmlns:a16="http://schemas.microsoft.com/office/drawing/2014/main" id="{D79D46EA-BB0A-4F1B-AC80-73613D212EE6}"/>
              </a:ext>
            </a:extLst>
          </p:cNvPr>
          <p:cNvSpPr txBox="1">
            <a:spLocks/>
          </p:cNvSpPr>
          <p:nvPr/>
        </p:nvSpPr>
        <p:spPr bwMode="auto">
          <a:xfrm>
            <a:off x="4776788" y="4111625"/>
            <a:ext cx="446405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spcBef>
                <a:spcPct val="20000"/>
              </a:spcBef>
              <a:buFont typeface="Arial"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 typeface="Arial" charset="0"/>
              <a:buNone/>
              <a:defRPr/>
            </a:pPr>
            <a:endPar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endParaRP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Lorem ipsum dolor sit amet, consectetuer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adi piscing elit, sed diam nonummy nibh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Euis mod tincidunt ut laoreet dolore magna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Aliqua m erat volutpat. Ut wisi enim ad min</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im veniam, quis nostrud exerci tation ullam</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Corper suscipit lobortis nisl ut aliquip ex ea </a:t>
            </a:r>
          </a:p>
          <a:p>
            <a:pPr eaLnBrk="1" hangingPunct="1">
              <a:lnSpc>
                <a:spcPct val="80000"/>
              </a:lnSpc>
              <a:spcBef>
                <a:spcPct val="0"/>
              </a:spcBef>
              <a:buFont typeface="Arial" charset="0"/>
              <a:buNone/>
              <a:defRPr/>
            </a:pPr>
            <a:r>
              <a:rPr kumimoji="0" lang="en-US" altLang="ko-KR" sz="16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commodo consequat. </a:t>
            </a:r>
            <a:endParaRPr kumimoji="0" lang="en-US" altLang="ko-KR" sz="1800" dirty="0">
              <a:solidFill>
                <a:srgbClr val="7F7F7F"/>
              </a:solidFill>
              <a:latin typeface="Arial Unicode MS" pitchFamily="50" charset="-127"/>
              <a:ea typeface="Arial Unicode MS" pitchFamily="50" charset="-127"/>
              <a:cs typeface="Arial Unicode MS" pitchFamily="50" charset="-127"/>
            </a:endParaRPr>
          </a:p>
          <a:p>
            <a:pPr eaLnBrk="1" hangingPunct="1">
              <a:lnSpc>
                <a:spcPct val="80000"/>
              </a:lnSpc>
              <a:spcBef>
                <a:spcPct val="0"/>
              </a:spcBef>
              <a:buFont typeface="Arial" charset="0"/>
              <a:buNone/>
              <a:defRPr/>
            </a:pPr>
            <a:endParaRPr kumimoji="0" lang="en-US" altLang="ko-KR" sz="1800" dirty="0">
              <a:solidFill>
                <a:srgbClr val="7F7F7F"/>
              </a:solidFill>
              <a:latin typeface="Arial Unicode MS" pitchFamily="50" charset="-127"/>
              <a:ea typeface="Arial Unicode MS" pitchFamily="50" charset="-127"/>
              <a:cs typeface="Arial Unicode MS" pitchFamily="50" charset="-127"/>
            </a:endParaRPr>
          </a:p>
          <a:p>
            <a:pPr eaLnBrk="1" hangingPunct="1">
              <a:lnSpc>
                <a:spcPct val="80000"/>
              </a:lnSpc>
              <a:spcBef>
                <a:spcPct val="0"/>
              </a:spcBef>
              <a:buFont typeface="Arial" charset="0"/>
              <a:buNone/>
              <a:defRPr/>
            </a:pPr>
            <a:endParaRPr kumimoji="0" lang="en-US" altLang="ko-KR" sz="1800" dirty="0">
              <a:solidFill>
                <a:srgbClr val="7F7F7F"/>
              </a:solidFill>
              <a:latin typeface="Arial Unicode MS" pitchFamily="50" charset="-127"/>
              <a:ea typeface="Arial Unicode MS" pitchFamily="50" charset="-127"/>
              <a:cs typeface="Arial Unicode MS" pitchFamily="50" charset="-127"/>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타원 10">
            <a:extLst>
              <a:ext uri="{FF2B5EF4-FFF2-40B4-BE49-F238E27FC236}">
                <a16:creationId xmlns:a16="http://schemas.microsoft.com/office/drawing/2014/main" id="{2B6AE976-2A23-4147-95B0-2BE84AE07452}"/>
              </a:ext>
            </a:extLst>
          </p:cNvPr>
          <p:cNvSpPr/>
          <p:nvPr/>
        </p:nvSpPr>
        <p:spPr>
          <a:xfrm>
            <a:off x="1124426" y="2204864"/>
            <a:ext cx="2015842" cy="2015842"/>
          </a:xfrm>
          <a:prstGeom prst="ellipse">
            <a:avLst/>
          </a:prstGeom>
          <a:solidFill>
            <a:srgbClr val="86C8CE">
              <a:alpha val="55000"/>
            </a:srgbClr>
          </a:solidFill>
          <a:ln>
            <a:no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solidFill>
                <a:srgbClr val="00B0F0"/>
              </a:solidFill>
            </a:endParaRPr>
          </a:p>
        </p:txBody>
      </p:sp>
      <p:sp>
        <p:nvSpPr>
          <p:cNvPr id="12" name="타원 11">
            <a:extLst>
              <a:ext uri="{FF2B5EF4-FFF2-40B4-BE49-F238E27FC236}">
                <a16:creationId xmlns:a16="http://schemas.microsoft.com/office/drawing/2014/main" id="{272C6A67-54D4-4DD1-B208-D171BD8EBC1A}"/>
              </a:ext>
            </a:extLst>
          </p:cNvPr>
          <p:cNvSpPr/>
          <p:nvPr/>
        </p:nvSpPr>
        <p:spPr>
          <a:xfrm>
            <a:off x="247157" y="3501008"/>
            <a:ext cx="2015842" cy="2015842"/>
          </a:xfrm>
          <a:prstGeom prst="ellipse">
            <a:avLst/>
          </a:prstGeom>
          <a:solidFill>
            <a:srgbClr val="919098">
              <a:alpha val="55000"/>
            </a:srgbClr>
          </a:solidFill>
          <a:ln>
            <a:no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13" name="타원 12">
            <a:extLst>
              <a:ext uri="{FF2B5EF4-FFF2-40B4-BE49-F238E27FC236}">
                <a16:creationId xmlns:a16="http://schemas.microsoft.com/office/drawing/2014/main" id="{CE8C5A0A-0CA4-494D-B654-209AEBA3820F}"/>
              </a:ext>
            </a:extLst>
          </p:cNvPr>
          <p:cNvSpPr/>
          <p:nvPr/>
        </p:nvSpPr>
        <p:spPr>
          <a:xfrm>
            <a:off x="1710533" y="3519035"/>
            <a:ext cx="2015842" cy="2015842"/>
          </a:xfrm>
          <a:prstGeom prst="ellipse">
            <a:avLst/>
          </a:prstGeom>
          <a:solidFill>
            <a:srgbClr val="BA8F95">
              <a:alpha val="59000"/>
            </a:srgbClr>
          </a:solidFill>
          <a:ln>
            <a:no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14" name="TextBox 13">
            <a:extLst>
              <a:ext uri="{FF2B5EF4-FFF2-40B4-BE49-F238E27FC236}">
                <a16:creationId xmlns:a16="http://schemas.microsoft.com/office/drawing/2014/main" id="{4D01CB74-8D33-4FA0-B43C-88BF3234921F}"/>
              </a:ext>
            </a:extLst>
          </p:cNvPr>
          <p:cNvSpPr txBox="1"/>
          <p:nvPr/>
        </p:nvSpPr>
        <p:spPr>
          <a:xfrm>
            <a:off x="1613204" y="2843453"/>
            <a:ext cx="1032783" cy="400110"/>
          </a:xfrm>
          <a:prstGeom prst="rect">
            <a:avLst/>
          </a:prstGeom>
          <a:noFill/>
        </p:spPr>
        <p:txBody>
          <a:bodyPr wrap="none">
            <a:spAutoFit/>
          </a:bodyPr>
          <a:lstStyle/>
          <a:p>
            <a:pPr fontAlgn="auto">
              <a:spcBef>
                <a:spcPts val="0"/>
              </a:spcBef>
              <a:spcAft>
                <a:spcPts val="0"/>
              </a:spcAft>
              <a:defRPr/>
            </a:pPr>
            <a:r>
              <a:rPr kumimoji="0" lang="en-US" altLang="ko-KR" sz="2000" dirty="0">
                <a:ln>
                  <a:solidFill>
                    <a:srgbClr val="272D2C">
                      <a:alpha val="0"/>
                    </a:srgbClr>
                  </a:solidFill>
                </a:ln>
                <a:solidFill>
                  <a:schemeClr val="tx1">
                    <a:lumMod val="65000"/>
                    <a:lumOff val="35000"/>
                  </a:schemeClr>
                </a:solidFill>
                <a:latin typeface="Calibri" panose="020F0502020204030204" pitchFamily="34" charset="0"/>
                <a:ea typeface="-윤고딕340" pitchFamily="18" charset="-127"/>
                <a:cs typeface="Times New Roman" pitchFamily="18" charset="0"/>
              </a:rPr>
              <a:t>Content</a:t>
            </a:r>
            <a:endParaRPr kumimoji="0" lang="ko-KR" altLang="en-US" sz="2000" dirty="0">
              <a:ln>
                <a:solidFill>
                  <a:srgbClr val="272D2C">
                    <a:alpha val="0"/>
                  </a:srgbClr>
                </a:solidFill>
              </a:ln>
              <a:solidFill>
                <a:schemeClr val="tx1">
                  <a:lumMod val="65000"/>
                  <a:lumOff val="35000"/>
                </a:schemeClr>
              </a:solidFill>
              <a:latin typeface="Calibri" panose="020F0502020204030204" pitchFamily="34" charset="0"/>
              <a:ea typeface="-윤고딕340" pitchFamily="18" charset="-127"/>
              <a:cs typeface="Times New Roman" pitchFamily="18" charset="0"/>
            </a:endParaRPr>
          </a:p>
        </p:txBody>
      </p:sp>
      <p:sp>
        <p:nvSpPr>
          <p:cNvPr id="31755" name="직사각형 27">
            <a:extLst>
              <a:ext uri="{FF2B5EF4-FFF2-40B4-BE49-F238E27FC236}">
                <a16:creationId xmlns:a16="http://schemas.microsoft.com/office/drawing/2014/main" id="{1C797D88-1B16-4342-8786-41C97CC3A170}"/>
              </a:ext>
            </a:extLst>
          </p:cNvPr>
          <p:cNvSpPr>
            <a:spLocks noChangeArrowheads="1"/>
          </p:cNvSpPr>
          <p:nvPr/>
        </p:nvSpPr>
        <p:spPr bwMode="auto">
          <a:xfrm>
            <a:off x="4116388" y="2265363"/>
            <a:ext cx="4572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Lorem ipsum dolor sit amet, consectetuer adi</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piscing elit, sed diam nonummy nibh euismod</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tincidunt ut laoreet dolore magna aliquam erat</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volutpat. </a:t>
            </a:r>
            <a:endParaRPr kumimoji="0" lang="ko-KR" altLang="en-US" sz="1800" dirty="0">
              <a:solidFill>
                <a:schemeClr val="tx1">
                  <a:lumMod val="65000"/>
                  <a:lumOff val="35000"/>
                </a:schemeClr>
              </a:solidFill>
              <a:latin typeface="Calibri" panose="020F0502020204030204" pitchFamily="34" charset="0"/>
            </a:endParaRPr>
          </a:p>
        </p:txBody>
      </p:sp>
      <p:sp>
        <p:nvSpPr>
          <p:cNvPr id="26" name="TextBox 25">
            <a:extLst>
              <a:ext uri="{FF2B5EF4-FFF2-40B4-BE49-F238E27FC236}">
                <a16:creationId xmlns:a16="http://schemas.microsoft.com/office/drawing/2014/main" id="{E9042B53-9F5E-4676-BF61-D230351ABBAA}"/>
              </a:ext>
            </a:extLst>
          </p:cNvPr>
          <p:cNvSpPr txBox="1"/>
          <p:nvPr/>
        </p:nvSpPr>
        <p:spPr>
          <a:xfrm>
            <a:off x="590511" y="4308874"/>
            <a:ext cx="1032783" cy="400110"/>
          </a:xfrm>
          <a:prstGeom prst="rect">
            <a:avLst/>
          </a:prstGeom>
          <a:noFill/>
        </p:spPr>
        <p:txBody>
          <a:bodyPr wrap="none">
            <a:spAutoFit/>
          </a:bodyPr>
          <a:lstStyle/>
          <a:p>
            <a:pPr fontAlgn="auto">
              <a:spcBef>
                <a:spcPts val="0"/>
              </a:spcBef>
              <a:spcAft>
                <a:spcPts val="0"/>
              </a:spcAft>
              <a:defRPr/>
            </a:pPr>
            <a:r>
              <a:rPr kumimoji="0" lang="en-US" altLang="ko-KR" sz="2000" dirty="0">
                <a:ln>
                  <a:solidFill>
                    <a:srgbClr val="272D2C">
                      <a:alpha val="0"/>
                    </a:srgbClr>
                  </a:solidFill>
                </a:ln>
                <a:solidFill>
                  <a:schemeClr val="tx1">
                    <a:lumMod val="85000"/>
                    <a:lumOff val="15000"/>
                  </a:schemeClr>
                </a:solidFill>
                <a:latin typeface="Calibri" panose="020F0502020204030204" pitchFamily="34" charset="0"/>
                <a:ea typeface="-윤고딕340" pitchFamily="18" charset="-127"/>
                <a:cs typeface="Times New Roman" pitchFamily="18" charset="0"/>
              </a:rPr>
              <a:t>Content</a:t>
            </a:r>
            <a:endParaRPr kumimoji="0" lang="ko-KR" altLang="en-US" sz="2000" dirty="0">
              <a:ln>
                <a:solidFill>
                  <a:srgbClr val="272D2C">
                    <a:alpha val="0"/>
                  </a:srgbClr>
                </a:solidFill>
              </a:ln>
              <a:solidFill>
                <a:schemeClr val="tx1">
                  <a:lumMod val="85000"/>
                  <a:lumOff val="15000"/>
                </a:schemeClr>
              </a:solidFill>
              <a:latin typeface="Calibri" panose="020F0502020204030204" pitchFamily="34" charset="0"/>
              <a:ea typeface="-윤고딕340" pitchFamily="18" charset="-127"/>
              <a:cs typeface="Times New Roman" pitchFamily="18" charset="0"/>
            </a:endParaRPr>
          </a:p>
        </p:txBody>
      </p:sp>
      <p:sp>
        <p:nvSpPr>
          <p:cNvPr id="27" name="TextBox 26">
            <a:extLst>
              <a:ext uri="{FF2B5EF4-FFF2-40B4-BE49-F238E27FC236}">
                <a16:creationId xmlns:a16="http://schemas.microsoft.com/office/drawing/2014/main" id="{2B899E80-5A43-4CB2-AA7C-0487120D2551}"/>
              </a:ext>
            </a:extLst>
          </p:cNvPr>
          <p:cNvSpPr txBox="1"/>
          <p:nvPr/>
        </p:nvSpPr>
        <p:spPr>
          <a:xfrm>
            <a:off x="2330593" y="4326901"/>
            <a:ext cx="1032783" cy="400110"/>
          </a:xfrm>
          <a:prstGeom prst="rect">
            <a:avLst/>
          </a:prstGeom>
          <a:noFill/>
        </p:spPr>
        <p:txBody>
          <a:bodyPr wrap="none">
            <a:spAutoFit/>
          </a:bodyPr>
          <a:lstStyle/>
          <a:p>
            <a:pPr fontAlgn="auto">
              <a:spcBef>
                <a:spcPts val="0"/>
              </a:spcBef>
              <a:spcAft>
                <a:spcPts val="0"/>
              </a:spcAft>
              <a:defRPr/>
            </a:pPr>
            <a:r>
              <a:rPr kumimoji="0" lang="en-US" altLang="ko-KR" sz="2000" dirty="0">
                <a:ln>
                  <a:solidFill>
                    <a:srgbClr val="272D2C">
                      <a:alpha val="0"/>
                    </a:srgbClr>
                  </a:solidFill>
                </a:ln>
                <a:solidFill>
                  <a:schemeClr val="tx1">
                    <a:lumMod val="85000"/>
                    <a:lumOff val="15000"/>
                  </a:schemeClr>
                </a:solidFill>
                <a:latin typeface="Calibri" panose="020F0502020204030204" pitchFamily="34" charset="0"/>
                <a:ea typeface="-윤고딕340" pitchFamily="18" charset="-127"/>
                <a:cs typeface="Times New Roman" pitchFamily="18" charset="0"/>
              </a:rPr>
              <a:t>Content</a:t>
            </a:r>
            <a:endParaRPr kumimoji="0" lang="ko-KR" altLang="en-US" sz="2000" dirty="0">
              <a:ln>
                <a:solidFill>
                  <a:srgbClr val="272D2C">
                    <a:alpha val="0"/>
                  </a:srgbClr>
                </a:solidFill>
              </a:ln>
              <a:solidFill>
                <a:schemeClr val="tx1">
                  <a:lumMod val="85000"/>
                  <a:lumOff val="15000"/>
                </a:schemeClr>
              </a:solidFill>
              <a:latin typeface="Calibri" panose="020F0502020204030204" pitchFamily="34" charset="0"/>
              <a:ea typeface="-윤고딕340" pitchFamily="18" charset="-127"/>
              <a:cs typeface="Times New Roman" pitchFamily="18" charset="0"/>
            </a:endParaRPr>
          </a:p>
        </p:txBody>
      </p:sp>
      <p:sp>
        <p:nvSpPr>
          <p:cNvPr id="28" name="TextBox 27">
            <a:extLst>
              <a:ext uri="{FF2B5EF4-FFF2-40B4-BE49-F238E27FC236}">
                <a16:creationId xmlns:a16="http://schemas.microsoft.com/office/drawing/2014/main" id="{4E9BFC99-B87E-4E67-8DF5-40226DC8E5C4}"/>
              </a:ext>
            </a:extLst>
          </p:cNvPr>
          <p:cNvSpPr txBox="1"/>
          <p:nvPr/>
        </p:nvSpPr>
        <p:spPr>
          <a:xfrm>
            <a:off x="4119292" y="1807602"/>
            <a:ext cx="1245982" cy="400110"/>
          </a:xfrm>
          <a:prstGeom prst="rect">
            <a:avLst/>
          </a:prstGeom>
          <a:noFill/>
        </p:spPr>
        <p:txBody>
          <a:bodyPr wrap="none">
            <a:spAutoFit/>
          </a:bodyPr>
          <a:lstStyle/>
          <a:p>
            <a:pPr fontAlgn="auto">
              <a:spcBef>
                <a:spcPts val="0"/>
              </a:spcBef>
              <a:spcAft>
                <a:spcPts val="0"/>
              </a:spcAft>
              <a:defRPr/>
            </a:pPr>
            <a:r>
              <a:rPr kumimoji="0" lang="en-US" altLang="ko-KR" sz="2000" dirty="0">
                <a:ln>
                  <a:solidFill>
                    <a:srgbClr val="272D2C">
                      <a:alpha val="0"/>
                    </a:srgbClr>
                  </a:solidFill>
                </a:ln>
                <a:solidFill>
                  <a:srgbClr val="86C8CE"/>
                </a:solidFill>
                <a:latin typeface="Calibri" panose="020F0502020204030204" pitchFamily="34" charset="0"/>
                <a:ea typeface="-윤고딕340" pitchFamily="18" charset="-127"/>
                <a:cs typeface="Times New Roman" pitchFamily="18" charset="0"/>
              </a:rPr>
              <a:t>Content A</a:t>
            </a:r>
            <a:endParaRPr kumimoji="0" lang="ko-KR" altLang="en-US" sz="2000" dirty="0">
              <a:ln>
                <a:solidFill>
                  <a:srgbClr val="272D2C">
                    <a:alpha val="0"/>
                  </a:srgbClr>
                </a:solidFill>
              </a:ln>
              <a:solidFill>
                <a:srgbClr val="86C8CE"/>
              </a:solidFill>
              <a:latin typeface="Calibri" panose="020F0502020204030204" pitchFamily="34" charset="0"/>
              <a:ea typeface="-윤고딕340" pitchFamily="18" charset="-127"/>
              <a:cs typeface="Times New Roman" pitchFamily="18" charset="0"/>
            </a:endParaRPr>
          </a:p>
        </p:txBody>
      </p:sp>
      <p:sp>
        <p:nvSpPr>
          <p:cNvPr id="29" name="직사각형 27">
            <a:extLst>
              <a:ext uri="{FF2B5EF4-FFF2-40B4-BE49-F238E27FC236}">
                <a16:creationId xmlns:a16="http://schemas.microsoft.com/office/drawing/2014/main" id="{39B1624B-3971-4605-B554-16EBBC3EC7CF}"/>
              </a:ext>
            </a:extLst>
          </p:cNvPr>
          <p:cNvSpPr>
            <a:spLocks noChangeArrowheads="1"/>
          </p:cNvSpPr>
          <p:nvPr/>
        </p:nvSpPr>
        <p:spPr bwMode="auto">
          <a:xfrm>
            <a:off x="4181475" y="3748088"/>
            <a:ext cx="45720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Lorem ipsum dolor sit amet, consectetuer adi</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piscing elit, sed diam nonummy nibh euismod</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tincidunt ut laoreet dolore magna aliquam erat</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volutpat. </a:t>
            </a:r>
            <a:endParaRPr kumimoji="0" lang="ko-KR" altLang="en-US" sz="1800" dirty="0">
              <a:solidFill>
                <a:schemeClr val="tx1">
                  <a:lumMod val="65000"/>
                  <a:lumOff val="35000"/>
                </a:schemeClr>
              </a:solidFill>
              <a:latin typeface="Calibri" panose="020F0502020204030204" pitchFamily="34" charset="0"/>
            </a:endParaRPr>
          </a:p>
        </p:txBody>
      </p:sp>
      <p:sp>
        <p:nvSpPr>
          <p:cNvPr id="30" name="TextBox 29">
            <a:extLst>
              <a:ext uri="{FF2B5EF4-FFF2-40B4-BE49-F238E27FC236}">
                <a16:creationId xmlns:a16="http://schemas.microsoft.com/office/drawing/2014/main" id="{E37608DE-7080-4D41-97B5-E76BBE725DF4}"/>
              </a:ext>
            </a:extLst>
          </p:cNvPr>
          <p:cNvSpPr txBox="1"/>
          <p:nvPr/>
        </p:nvSpPr>
        <p:spPr>
          <a:xfrm>
            <a:off x="4165857" y="3300953"/>
            <a:ext cx="1234762" cy="400110"/>
          </a:xfrm>
          <a:prstGeom prst="rect">
            <a:avLst/>
          </a:prstGeom>
          <a:noFill/>
        </p:spPr>
        <p:txBody>
          <a:bodyPr wrap="none">
            <a:spAutoFit/>
          </a:bodyPr>
          <a:lstStyle/>
          <a:p>
            <a:pPr fontAlgn="auto">
              <a:spcBef>
                <a:spcPts val="0"/>
              </a:spcBef>
              <a:spcAft>
                <a:spcPts val="0"/>
              </a:spcAft>
              <a:defRPr/>
            </a:pPr>
            <a:r>
              <a:rPr kumimoji="0" lang="en-US" altLang="ko-KR" sz="2000" dirty="0">
                <a:ln>
                  <a:solidFill>
                    <a:srgbClr val="272D2C">
                      <a:alpha val="0"/>
                    </a:srgbClr>
                  </a:solidFill>
                </a:ln>
                <a:solidFill>
                  <a:srgbClr val="919098"/>
                </a:solidFill>
                <a:latin typeface="Calibri" panose="020F0502020204030204" pitchFamily="34" charset="0"/>
                <a:ea typeface="-윤고딕340" pitchFamily="18" charset="-127"/>
                <a:cs typeface="Times New Roman" pitchFamily="18" charset="0"/>
              </a:rPr>
              <a:t>Content B</a:t>
            </a:r>
            <a:endParaRPr kumimoji="0" lang="ko-KR" altLang="en-US" sz="2000" dirty="0">
              <a:ln>
                <a:solidFill>
                  <a:srgbClr val="272D2C">
                    <a:alpha val="0"/>
                  </a:srgbClr>
                </a:solidFill>
              </a:ln>
              <a:solidFill>
                <a:srgbClr val="919098"/>
              </a:solidFill>
              <a:latin typeface="Calibri" panose="020F0502020204030204" pitchFamily="34" charset="0"/>
              <a:ea typeface="-윤고딕340" pitchFamily="18" charset="-127"/>
              <a:cs typeface="Times New Roman" pitchFamily="18" charset="0"/>
            </a:endParaRPr>
          </a:p>
        </p:txBody>
      </p:sp>
      <p:sp>
        <p:nvSpPr>
          <p:cNvPr id="31" name="직사각형 27">
            <a:extLst>
              <a:ext uri="{FF2B5EF4-FFF2-40B4-BE49-F238E27FC236}">
                <a16:creationId xmlns:a16="http://schemas.microsoft.com/office/drawing/2014/main" id="{98AC2DCC-8494-4C06-A94C-74EF8D0DDA8F}"/>
              </a:ext>
            </a:extLst>
          </p:cNvPr>
          <p:cNvSpPr>
            <a:spLocks noChangeArrowheads="1"/>
          </p:cNvSpPr>
          <p:nvPr/>
        </p:nvSpPr>
        <p:spPr bwMode="auto">
          <a:xfrm>
            <a:off x="4191000" y="5284788"/>
            <a:ext cx="45720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Lorem ipsum dolor sit amet, consectetuer adi</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piscing elit, sed diam nonummy nibh euismod</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tincidunt ut laoreet dolore magna aliquam erat</a:t>
            </a:r>
          </a:p>
          <a:p>
            <a:pPr eaLnBrk="1" hangingPunct="1">
              <a:lnSpc>
                <a:spcPct val="80000"/>
              </a:lnSpc>
              <a:spcBef>
                <a:spcPct val="0"/>
              </a:spcBef>
              <a:buFont typeface="Arial" pitchFamily="34" charset="0"/>
              <a:buNone/>
              <a:defRPr/>
            </a:pPr>
            <a:r>
              <a:rPr kumimoji="0" lang="en-US" altLang="ko-KR" sz="1800" dirty="0">
                <a:solidFill>
                  <a:schemeClr val="tx1">
                    <a:lumMod val="65000"/>
                    <a:lumOff val="35000"/>
                  </a:schemeClr>
                </a:solidFill>
                <a:latin typeface="Calibri" panose="020F0502020204030204" pitchFamily="34" charset="0"/>
                <a:ea typeface="Arial Unicode MS" pitchFamily="50" charset="-127"/>
                <a:cs typeface="Arial Unicode MS" pitchFamily="50" charset="-127"/>
              </a:rPr>
              <a:t>volutpat. </a:t>
            </a:r>
            <a:endParaRPr kumimoji="0" lang="ko-KR" altLang="en-US" sz="1800" dirty="0">
              <a:solidFill>
                <a:schemeClr val="tx1">
                  <a:lumMod val="65000"/>
                  <a:lumOff val="35000"/>
                </a:schemeClr>
              </a:solidFill>
              <a:latin typeface="Calibri" panose="020F0502020204030204" pitchFamily="34" charset="0"/>
            </a:endParaRPr>
          </a:p>
        </p:txBody>
      </p:sp>
      <p:sp>
        <p:nvSpPr>
          <p:cNvPr id="32" name="TextBox 31">
            <a:extLst>
              <a:ext uri="{FF2B5EF4-FFF2-40B4-BE49-F238E27FC236}">
                <a16:creationId xmlns:a16="http://schemas.microsoft.com/office/drawing/2014/main" id="{B4D9FE17-A156-47B6-B529-0CE38CA7258B}"/>
              </a:ext>
            </a:extLst>
          </p:cNvPr>
          <p:cNvSpPr txBox="1"/>
          <p:nvPr/>
        </p:nvSpPr>
        <p:spPr>
          <a:xfrm>
            <a:off x="4206193" y="4824163"/>
            <a:ext cx="1226746" cy="400110"/>
          </a:xfrm>
          <a:prstGeom prst="rect">
            <a:avLst/>
          </a:prstGeom>
          <a:noFill/>
        </p:spPr>
        <p:txBody>
          <a:bodyPr wrap="none">
            <a:spAutoFit/>
          </a:bodyPr>
          <a:lstStyle/>
          <a:p>
            <a:pPr fontAlgn="auto">
              <a:spcBef>
                <a:spcPts val="0"/>
              </a:spcBef>
              <a:spcAft>
                <a:spcPts val="0"/>
              </a:spcAft>
              <a:defRPr/>
            </a:pPr>
            <a:r>
              <a:rPr kumimoji="0" lang="en-US" altLang="ko-KR" sz="2000" dirty="0">
                <a:ln>
                  <a:solidFill>
                    <a:srgbClr val="272D2C">
                      <a:alpha val="0"/>
                    </a:srgbClr>
                  </a:solidFill>
                </a:ln>
                <a:solidFill>
                  <a:srgbClr val="BA8F95"/>
                </a:solidFill>
                <a:latin typeface="Calibri" panose="020F0502020204030204" pitchFamily="34" charset="0"/>
                <a:ea typeface="-윤고딕340" pitchFamily="18" charset="-127"/>
                <a:cs typeface="Times New Roman" pitchFamily="18" charset="0"/>
              </a:rPr>
              <a:t>Content C</a:t>
            </a:r>
            <a:endParaRPr kumimoji="0" lang="ko-KR" altLang="en-US" sz="2000" dirty="0">
              <a:ln>
                <a:solidFill>
                  <a:srgbClr val="272D2C">
                    <a:alpha val="0"/>
                  </a:srgbClr>
                </a:solidFill>
              </a:ln>
              <a:solidFill>
                <a:srgbClr val="BA8F95"/>
              </a:solidFill>
              <a:latin typeface="Calibri" panose="020F0502020204030204" pitchFamily="34" charset="0"/>
              <a:ea typeface="-윤고딕340" pitchFamily="18" charset="-127"/>
              <a:cs typeface="Times New Roman" pitchFamily="18" charset="0"/>
            </a:endParaRPr>
          </a:p>
        </p:txBody>
      </p:sp>
      <p:sp>
        <p:nvSpPr>
          <p:cNvPr id="18" name="직사각형 17">
            <a:extLst>
              <a:ext uri="{FF2B5EF4-FFF2-40B4-BE49-F238E27FC236}">
                <a16:creationId xmlns:a16="http://schemas.microsoft.com/office/drawing/2014/main" id="{63FEFA1A-0EAF-4208-83BD-AD8824F006B9}"/>
              </a:ext>
            </a:extLst>
          </p:cNvPr>
          <p:cNvSpPr/>
          <p:nvPr/>
        </p:nvSpPr>
        <p:spPr bwMode="auto">
          <a:xfrm>
            <a:off x="329051" y="415350"/>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6" name="Rectangle 8">
            <a:extLst>
              <a:ext uri="{FF2B5EF4-FFF2-40B4-BE49-F238E27FC236}">
                <a16:creationId xmlns:a16="http://schemas.microsoft.com/office/drawing/2014/main" id="{F8D456DD-C1C1-407E-850A-0200E5638B48}"/>
              </a:ext>
            </a:extLst>
          </p:cNvPr>
          <p:cNvSpPr>
            <a:spLocks/>
          </p:cNvSpPr>
          <p:nvPr/>
        </p:nvSpPr>
        <p:spPr bwMode="auto">
          <a:xfrm>
            <a:off x="520700" y="100488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ppt_w*0.7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 도형 31">
            <a:extLst>
              <a:ext uri="{FF2B5EF4-FFF2-40B4-BE49-F238E27FC236}">
                <a16:creationId xmlns:a16="http://schemas.microsoft.com/office/drawing/2014/main" id="{8172061D-AD6F-4276-9D21-1D92C0E180BC}"/>
              </a:ext>
            </a:extLst>
          </p:cNvPr>
          <p:cNvSpPr/>
          <p:nvPr/>
        </p:nvSpPr>
        <p:spPr>
          <a:xfrm rot="5400000">
            <a:off x="1353344" y="4245769"/>
            <a:ext cx="1044575" cy="1547813"/>
          </a:xfrm>
          <a:prstGeom prst="corner">
            <a:avLst>
              <a:gd name="adj1" fmla="val 19114"/>
              <a:gd name="adj2" fmla="val 15679"/>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3" name="L 도형 32">
            <a:extLst>
              <a:ext uri="{FF2B5EF4-FFF2-40B4-BE49-F238E27FC236}">
                <a16:creationId xmlns:a16="http://schemas.microsoft.com/office/drawing/2014/main" id="{4DC9EE6D-CB63-4BDE-A358-D566056D7F27}"/>
              </a:ext>
            </a:extLst>
          </p:cNvPr>
          <p:cNvSpPr/>
          <p:nvPr/>
        </p:nvSpPr>
        <p:spPr>
          <a:xfrm rot="5400000">
            <a:off x="3082131" y="3299620"/>
            <a:ext cx="1044575" cy="1547812"/>
          </a:xfrm>
          <a:prstGeom prst="corner">
            <a:avLst>
              <a:gd name="adj1" fmla="val 14249"/>
              <a:gd name="adj2" fmla="val 15679"/>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4" name="L 도형 33">
            <a:extLst>
              <a:ext uri="{FF2B5EF4-FFF2-40B4-BE49-F238E27FC236}">
                <a16:creationId xmlns:a16="http://schemas.microsoft.com/office/drawing/2014/main" id="{AB30471D-7C46-415C-9D89-B87D3E58B07B}"/>
              </a:ext>
            </a:extLst>
          </p:cNvPr>
          <p:cNvSpPr/>
          <p:nvPr/>
        </p:nvSpPr>
        <p:spPr>
          <a:xfrm rot="5400000">
            <a:off x="4817269" y="2467769"/>
            <a:ext cx="1044575" cy="1547813"/>
          </a:xfrm>
          <a:prstGeom prst="corner">
            <a:avLst>
              <a:gd name="adj1" fmla="val 14249"/>
              <a:gd name="adj2" fmla="val 15679"/>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7" name="L 도형 36">
            <a:extLst>
              <a:ext uri="{FF2B5EF4-FFF2-40B4-BE49-F238E27FC236}">
                <a16:creationId xmlns:a16="http://schemas.microsoft.com/office/drawing/2014/main" id="{7C7F18EE-702E-48EA-ACCA-AE72FCF5241C}"/>
              </a:ext>
            </a:extLst>
          </p:cNvPr>
          <p:cNvSpPr/>
          <p:nvPr/>
        </p:nvSpPr>
        <p:spPr>
          <a:xfrm rot="5400000">
            <a:off x="6552406" y="1575595"/>
            <a:ext cx="1044575" cy="1547812"/>
          </a:xfrm>
          <a:prstGeom prst="corner">
            <a:avLst>
              <a:gd name="adj1" fmla="val 14249"/>
              <a:gd name="adj2" fmla="val 15679"/>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8" name="순서도: 병합 37">
            <a:extLst>
              <a:ext uri="{FF2B5EF4-FFF2-40B4-BE49-F238E27FC236}">
                <a16:creationId xmlns:a16="http://schemas.microsoft.com/office/drawing/2014/main" id="{B97A90EF-01C0-491F-AB76-BF070430FF0B}"/>
              </a:ext>
            </a:extLst>
          </p:cNvPr>
          <p:cNvSpPr/>
          <p:nvPr/>
        </p:nvSpPr>
        <p:spPr>
          <a:xfrm rot="18808737">
            <a:off x="2297907" y="4071144"/>
            <a:ext cx="503237" cy="288925"/>
          </a:xfrm>
          <a:prstGeom prst="flowChartMerg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9" name="순서도: 병합 38">
            <a:extLst>
              <a:ext uri="{FF2B5EF4-FFF2-40B4-BE49-F238E27FC236}">
                <a16:creationId xmlns:a16="http://schemas.microsoft.com/office/drawing/2014/main" id="{9F6868B6-C184-427A-89F4-67B5EAB07FF6}"/>
              </a:ext>
            </a:extLst>
          </p:cNvPr>
          <p:cNvSpPr/>
          <p:nvPr/>
        </p:nvSpPr>
        <p:spPr>
          <a:xfrm rot="18808737">
            <a:off x="4040981" y="3185319"/>
            <a:ext cx="504825" cy="287338"/>
          </a:xfrm>
          <a:prstGeom prst="flowChartMerge">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40" name="순서도: 병합 39">
            <a:extLst>
              <a:ext uri="{FF2B5EF4-FFF2-40B4-BE49-F238E27FC236}">
                <a16:creationId xmlns:a16="http://schemas.microsoft.com/office/drawing/2014/main" id="{EDEA25D7-CCBB-4A59-A2AC-1EDC52182D9F}"/>
              </a:ext>
            </a:extLst>
          </p:cNvPr>
          <p:cNvSpPr/>
          <p:nvPr/>
        </p:nvSpPr>
        <p:spPr>
          <a:xfrm rot="18808737">
            <a:off x="5772150" y="2293938"/>
            <a:ext cx="503237" cy="287338"/>
          </a:xfrm>
          <a:prstGeom prst="flowChartMerge">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14" name="직사각형 21">
            <a:extLst>
              <a:ext uri="{FF2B5EF4-FFF2-40B4-BE49-F238E27FC236}">
                <a16:creationId xmlns:a16="http://schemas.microsoft.com/office/drawing/2014/main" id="{C519C978-D41C-45F3-9351-14D5A433DD87}"/>
              </a:ext>
            </a:extLst>
          </p:cNvPr>
          <p:cNvSpPr>
            <a:spLocks noChangeArrowheads="1"/>
          </p:cNvSpPr>
          <p:nvPr/>
        </p:nvSpPr>
        <p:spPr bwMode="auto">
          <a:xfrm>
            <a:off x="6583363" y="2155825"/>
            <a:ext cx="1649412"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15" name="직사각형 21">
            <a:extLst>
              <a:ext uri="{FF2B5EF4-FFF2-40B4-BE49-F238E27FC236}">
                <a16:creationId xmlns:a16="http://schemas.microsoft.com/office/drawing/2014/main" id="{5307A354-1354-42C0-8909-DCD484565CFB}"/>
              </a:ext>
            </a:extLst>
          </p:cNvPr>
          <p:cNvSpPr>
            <a:spLocks noChangeArrowheads="1"/>
          </p:cNvSpPr>
          <p:nvPr/>
        </p:nvSpPr>
        <p:spPr bwMode="auto">
          <a:xfrm>
            <a:off x="4854575" y="300672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16" name="직사각형 21">
            <a:extLst>
              <a:ext uri="{FF2B5EF4-FFF2-40B4-BE49-F238E27FC236}">
                <a16:creationId xmlns:a16="http://schemas.microsoft.com/office/drawing/2014/main" id="{CD2F0B10-66CC-4823-84C5-283CE6FD3BD8}"/>
              </a:ext>
            </a:extLst>
          </p:cNvPr>
          <p:cNvSpPr>
            <a:spLocks noChangeArrowheads="1"/>
          </p:cNvSpPr>
          <p:nvPr/>
        </p:nvSpPr>
        <p:spPr bwMode="auto">
          <a:xfrm>
            <a:off x="3054350" y="3771900"/>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18" name="직사각형 21">
            <a:extLst>
              <a:ext uri="{FF2B5EF4-FFF2-40B4-BE49-F238E27FC236}">
                <a16:creationId xmlns:a16="http://schemas.microsoft.com/office/drawing/2014/main" id="{F54FF86D-BFF1-45CE-BDFB-D6ACBF6A1692}"/>
              </a:ext>
            </a:extLst>
          </p:cNvPr>
          <p:cNvSpPr>
            <a:spLocks noChangeArrowheads="1"/>
          </p:cNvSpPr>
          <p:nvPr/>
        </p:nvSpPr>
        <p:spPr bwMode="auto">
          <a:xfrm>
            <a:off x="1404938" y="4776788"/>
            <a:ext cx="1649412"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19" name="직사각형 18">
            <a:extLst>
              <a:ext uri="{FF2B5EF4-FFF2-40B4-BE49-F238E27FC236}">
                <a16:creationId xmlns:a16="http://schemas.microsoft.com/office/drawing/2014/main" id="{AA2C5C2D-5A02-4290-B155-96EC7115685D}"/>
              </a:ext>
            </a:extLst>
          </p:cNvPr>
          <p:cNvSpPr/>
          <p:nvPr/>
        </p:nvSpPr>
        <p:spPr bwMode="auto">
          <a:xfrm>
            <a:off x="677550" y="501663"/>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7" name="Rectangle 8">
            <a:extLst>
              <a:ext uri="{FF2B5EF4-FFF2-40B4-BE49-F238E27FC236}">
                <a16:creationId xmlns:a16="http://schemas.microsoft.com/office/drawing/2014/main" id="{54BD1903-0DA5-44F0-8716-6F93576F79A7}"/>
              </a:ext>
            </a:extLst>
          </p:cNvPr>
          <p:cNvSpPr>
            <a:spLocks/>
          </p:cNvSpPr>
          <p:nvPr/>
        </p:nvSpPr>
        <p:spPr bwMode="auto">
          <a:xfrm>
            <a:off x="757238" y="108585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ppt_w*0.7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직선 연결선 69">
            <a:extLst>
              <a:ext uri="{FF2B5EF4-FFF2-40B4-BE49-F238E27FC236}">
                <a16:creationId xmlns:a16="http://schemas.microsoft.com/office/drawing/2014/main" id="{5E7F2401-31B2-43FE-8A39-25182F1A2FBA}"/>
              </a:ext>
            </a:extLst>
          </p:cNvPr>
          <p:cNvCxnSpPr/>
          <p:nvPr/>
        </p:nvCxnSpPr>
        <p:spPr>
          <a:xfrm>
            <a:off x="19050" y="3473450"/>
            <a:ext cx="9144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1" name="타원 70">
            <a:extLst>
              <a:ext uri="{FF2B5EF4-FFF2-40B4-BE49-F238E27FC236}">
                <a16:creationId xmlns:a16="http://schemas.microsoft.com/office/drawing/2014/main" id="{A9A25B4D-F88B-4A41-8B0E-D6D12B98ED8A}"/>
              </a:ext>
            </a:extLst>
          </p:cNvPr>
          <p:cNvSpPr/>
          <p:nvPr/>
        </p:nvSpPr>
        <p:spPr>
          <a:xfrm>
            <a:off x="1711325" y="3328988"/>
            <a:ext cx="287338" cy="288925"/>
          </a:xfrm>
          <a:prstGeom prst="ellips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2" name="타원 71">
            <a:extLst>
              <a:ext uri="{FF2B5EF4-FFF2-40B4-BE49-F238E27FC236}">
                <a16:creationId xmlns:a16="http://schemas.microsoft.com/office/drawing/2014/main" id="{8FC3D28E-A9F8-4881-8DF0-A190CE52A57F}"/>
              </a:ext>
            </a:extLst>
          </p:cNvPr>
          <p:cNvSpPr/>
          <p:nvPr/>
        </p:nvSpPr>
        <p:spPr>
          <a:xfrm>
            <a:off x="3352800" y="3332163"/>
            <a:ext cx="288925" cy="288925"/>
          </a:xfrm>
          <a:prstGeom prst="ellipse">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3" name="타원 72">
            <a:extLst>
              <a:ext uri="{FF2B5EF4-FFF2-40B4-BE49-F238E27FC236}">
                <a16:creationId xmlns:a16="http://schemas.microsoft.com/office/drawing/2014/main" id="{EEE24BB2-21E9-4780-803D-B7556F5EF0C7}"/>
              </a:ext>
            </a:extLst>
          </p:cNvPr>
          <p:cNvSpPr/>
          <p:nvPr/>
        </p:nvSpPr>
        <p:spPr>
          <a:xfrm>
            <a:off x="4984750" y="3303588"/>
            <a:ext cx="288925" cy="287337"/>
          </a:xfrm>
          <a:prstGeom prst="ellipse">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4" name="타원 73">
            <a:extLst>
              <a:ext uri="{FF2B5EF4-FFF2-40B4-BE49-F238E27FC236}">
                <a16:creationId xmlns:a16="http://schemas.microsoft.com/office/drawing/2014/main" id="{9BA2984C-B6D6-443B-A659-F008E00F0704}"/>
              </a:ext>
            </a:extLst>
          </p:cNvPr>
          <p:cNvSpPr/>
          <p:nvPr/>
        </p:nvSpPr>
        <p:spPr>
          <a:xfrm>
            <a:off x="6638925" y="3303588"/>
            <a:ext cx="287338" cy="287337"/>
          </a:xfrm>
          <a:prstGeom prst="ellipse">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cxnSp>
        <p:nvCxnSpPr>
          <p:cNvPr id="75" name="직선 연결선 74">
            <a:extLst>
              <a:ext uri="{FF2B5EF4-FFF2-40B4-BE49-F238E27FC236}">
                <a16:creationId xmlns:a16="http://schemas.microsoft.com/office/drawing/2014/main" id="{64E683B2-CB96-49EF-9FC0-B640DE3D072E}"/>
              </a:ext>
            </a:extLst>
          </p:cNvPr>
          <p:cNvCxnSpPr>
            <a:stCxn id="71" idx="4"/>
          </p:cNvCxnSpPr>
          <p:nvPr/>
        </p:nvCxnSpPr>
        <p:spPr>
          <a:xfrm>
            <a:off x="1854200" y="3617913"/>
            <a:ext cx="0" cy="108108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556CB161-5F69-4E14-961C-4EDFBF2AE6CF}"/>
              </a:ext>
            </a:extLst>
          </p:cNvPr>
          <p:cNvCxnSpPr/>
          <p:nvPr/>
        </p:nvCxnSpPr>
        <p:spPr>
          <a:xfrm>
            <a:off x="3497263" y="3616325"/>
            <a:ext cx="0" cy="86677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E8BDEF7D-73B0-45DC-8334-531BEB3B7403}"/>
              </a:ext>
            </a:extLst>
          </p:cNvPr>
          <p:cNvCxnSpPr/>
          <p:nvPr/>
        </p:nvCxnSpPr>
        <p:spPr>
          <a:xfrm>
            <a:off x="5140325" y="3617913"/>
            <a:ext cx="0" cy="108108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644310B7-FD8B-4121-AA58-E665BE9B1BF6}"/>
              </a:ext>
            </a:extLst>
          </p:cNvPr>
          <p:cNvCxnSpPr/>
          <p:nvPr/>
        </p:nvCxnSpPr>
        <p:spPr>
          <a:xfrm>
            <a:off x="6783388" y="3590925"/>
            <a:ext cx="0" cy="86677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타원형 설명선 78">
            <a:extLst>
              <a:ext uri="{FF2B5EF4-FFF2-40B4-BE49-F238E27FC236}">
                <a16:creationId xmlns:a16="http://schemas.microsoft.com/office/drawing/2014/main" id="{03770D47-1A38-44E9-974A-62FA374D9F03}"/>
              </a:ext>
            </a:extLst>
          </p:cNvPr>
          <p:cNvSpPr/>
          <p:nvPr/>
        </p:nvSpPr>
        <p:spPr>
          <a:xfrm rot="9795066">
            <a:off x="1068388" y="4829175"/>
            <a:ext cx="1571625" cy="1550988"/>
          </a:xfrm>
          <a:prstGeom prst="wedgeEllipseCallout">
            <a:avLst>
              <a:gd name="adj1" fmla="val -17535"/>
              <a:gd name="adj2" fmla="val 58622"/>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0" name="타원형 설명선 79">
            <a:extLst>
              <a:ext uri="{FF2B5EF4-FFF2-40B4-BE49-F238E27FC236}">
                <a16:creationId xmlns:a16="http://schemas.microsoft.com/office/drawing/2014/main" id="{AC4CA49A-76ED-4711-B7F4-3B3516EBBE86}"/>
              </a:ext>
            </a:extLst>
          </p:cNvPr>
          <p:cNvSpPr/>
          <p:nvPr/>
        </p:nvSpPr>
        <p:spPr>
          <a:xfrm rot="9795066">
            <a:off x="2722563" y="4692650"/>
            <a:ext cx="1571625" cy="1550988"/>
          </a:xfrm>
          <a:prstGeom prst="wedgeEllipseCallout">
            <a:avLst>
              <a:gd name="adj1" fmla="val -17535"/>
              <a:gd name="adj2" fmla="val 58622"/>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1" name="타원형 설명선 80">
            <a:extLst>
              <a:ext uri="{FF2B5EF4-FFF2-40B4-BE49-F238E27FC236}">
                <a16:creationId xmlns:a16="http://schemas.microsoft.com/office/drawing/2014/main" id="{B589A0B2-BD21-4AD3-9E8D-325F324940D1}"/>
              </a:ext>
            </a:extLst>
          </p:cNvPr>
          <p:cNvSpPr/>
          <p:nvPr/>
        </p:nvSpPr>
        <p:spPr>
          <a:xfrm rot="9795066">
            <a:off x="4349750" y="4829175"/>
            <a:ext cx="1571625" cy="1550988"/>
          </a:xfrm>
          <a:prstGeom prst="wedgeEllipseCallout">
            <a:avLst>
              <a:gd name="adj1" fmla="val -17535"/>
              <a:gd name="adj2" fmla="val 58622"/>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2" name="타원형 설명선 81">
            <a:extLst>
              <a:ext uri="{FF2B5EF4-FFF2-40B4-BE49-F238E27FC236}">
                <a16:creationId xmlns:a16="http://schemas.microsoft.com/office/drawing/2014/main" id="{B464D8A4-3236-4A64-AF5C-B090AD8648C3}"/>
              </a:ext>
            </a:extLst>
          </p:cNvPr>
          <p:cNvSpPr/>
          <p:nvPr/>
        </p:nvSpPr>
        <p:spPr>
          <a:xfrm rot="9795066">
            <a:off x="5995988" y="4625975"/>
            <a:ext cx="1573212" cy="1550988"/>
          </a:xfrm>
          <a:prstGeom prst="wedgeEllipseCallout">
            <a:avLst>
              <a:gd name="adj1" fmla="val -17535"/>
              <a:gd name="adj2" fmla="val 58622"/>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3" name="TextBox 82">
            <a:extLst>
              <a:ext uri="{FF2B5EF4-FFF2-40B4-BE49-F238E27FC236}">
                <a16:creationId xmlns:a16="http://schemas.microsoft.com/office/drawing/2014/main" id="{1E29CBAB-B441-4700-BC32-A5E8C8A82383}"/>
              </a:ext>
            </a:extLst>
          </p:cNvPr>
          <p:cNvSpPr txBox="1"/>
          <p:nvPr/>
        </p:nvSpPr>
        <p:spPr>
          <a:xfrm>
            <a:off x="1289118" y="5373710"/>
            <a:ext cx="1157689"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Content</a:t>
            </a:r>
            <a:endPar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endParaRPr>
          </a:p>
        </p:txBody>
      </p:sp>
      <p:sp>
        <p:nvSpPr>
          <p:cNvPr id="84" name="TextBox 83">
            <a:extLst>
              <a:ext uri="{FF2B5EF4-FFF2-40B4-BE49-F238E27FC236}">
                <a16:creationId xmlns:a16="http://schemas.microsoft.com/office/drawing/2014/main" id="{1672F631-2E2F-4265-A3FE-7C6CE3228D1A}"/>
              </a:ext>
            </a:extLst>
          </p:cNvPr>
          <p:cNvSpPr txBox="1"/>
          <p:nvPr/>
        </p:nvSpPr>
        <p:spPr>
          <a:xfrm>
            <a:off x="2929415" y="5221311"/>
            <a:ext cx="1157689"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Content</a:t>
            </a:r>
            <a:endPar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endParaRPr>
          </a:p>
        </p:txBody>
      </p:sp>
      <p:sp>
        <p:nvSpPr>
          <p:cNvPr id="85" name="TextBox 84">
            <a:extLst>
              <a:ext uri="{FF2B5EF4-FFF2-40B4-BE49-F238E27FC236}">
                <a16:creationId xmlns:a16="http://schemas.microsoft.com/office/drawing/2014/main" id="{8067AE9C-5666-4C8F-BDCA-5DC291E2D4EE}"/>
              </a:ext>
            </a:extLst>
          </p:cNvPr>
          <p:cNvSpPr txBox="1"/>
          <p:nvPr/>
        </p:nvSpPr>
        <p:spPr>
          <a:xfrm>
            <a:off x="4558629" y="5373711"/>
            <a:ext cx="1157689"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Content</a:t>
            </a:r>
            <a:endPar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endParaRPr>
          </a:p>
        </p:txBody>
      </p:sp>
      <p:sp>
        <p:nvSpPr>
          <p:cNvPr id="86" name="TextBox 85">
            <a:extLst>
              <a:ext uri="{FF2B5EF4-FFF2-40B4-BE49-F238E27FC236}">
                <a16:creationId xmlns:a16="http://schemas.microsoft.com/office/drawing/2014/main" id="{24D79589-CF31-4A23-A3E1-912144A6F329}"/>
              </a:ext>
            </a:extLst>
          </p:cNvPr>
          <p:cNvSpPr txBox="1"/>
          <p:nvPr/>
        </p:nvSpPr>
        <p:spPr>
          <a:xfrm>
            <a:off x="6203765" y="5170651"/>
            <a:ext cx="1157689" cy="461665"/>
          </a:xfrm>
          <a:prstGeom prst="rect">
            <a:avLst/>
          </a:prstGeom>
          <a:noFill/>
        </p:spPr>
        <p:txBody>
          <a:bodyPr wrap="none">
            <a:spAutoFit/>
          </a:bodyPr>
          <a:lstStyle/>
          <a:p>
            <a:pPr fontAlgn="auto">
              <a:spcBef>
                <a:spcPts val="0"/>
              </a:spcBef>
              <a:spcAft>
                <a:spcPts val="0"/>
              </a:spcAft>
              <a:defRPr/>
            </a:pPr>
            <a:r>
              <a:rPr kumimoji="0" lang="en-US" altLang="ko-KR" sz="2400" dirty="0">
                <a:ln>
                  <a:solidFill>
                    <a:srgbClr val="2C2A25">
                      <a:alpha val="0"/>
                    </a:srgbClr>
                  </a:solidFill>
                </a:ln>
                <a:solidFill>
                  <a:schemeClr val="bg1"/>
                </a:solidFill>
                <a:latin typeface="Times New Roman" pitchFamily="18" charset="0"/>
                <a:ea typeface="+mn-ea"/>
                <a:cs typeface="Times New Roman" pitchFamily="18" charset="0"/>
              </a:rPr>
              <a:t>Content</a:t>
            </a:r>
            <a:endParaRPr kumimoji="0" lang="ko-KR" altLang="en-US" sz="2400" dirty="0">
              <a:ln>
                <a:solidFill>
                  <a:srgbClr val="2C2A25">
                    <a:alpha val="0"/>
                  </a:srgbClr>
                </a:solidFill>
              </a:ln>
              <a:solidFill>
                <a:schemeClr val="bg1"/>
              </a:solidFill>
              <a:latin typeface="Times New Roman" pitchFamily="18" charset="0"/>
              <a:ea typeface="+mn-ea"/>
              <a:cs typeface="Times New Roman" pitchFamily="18" charset="0"/>
            </a:endParaRPr>
          </a:p>
        </p:txBody>
      </p:sp>
      <p:sp>
        <p:nvSpPr>
          <p:cNvPr id="24" name="직사각형 21">
            <a:extLst>
              <a:ext uri="{FF2B5EF4-FFF2-40B4-BE49-F238E27FC236}">
                <a16:creationId xmlns:a16="http://schemas.microsoft.com/office/drawing/2014/main" id="{FED1FE8A-5B00-42A5-B08C-AFE55672D4E8}"/>
              </a:ext>
            </a:extLst>
          </p:cNvPr>
          <p:cNvSpPr>
            <a:spLocks noChangeArrowheads="1"/>
          </p:cNvSpPr>
          <p:nvPr/>
        </p:nvSpPr>
        <p:spPr bwMode="auto">
          <a:xfrm>
            <a:off x="1049338" y="2492375"/>
            <a:ext cx="1649412"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5" name="직사각형 21">
            <a:extLst>
              <a:ext uri="{FF2B5EF4-FFF2-40B4-BE49-F238E27FC236}">
                <a16:creationId xmlns:a16="http://schemas.microsoft.com/office/drawing/2014/main" id="{C0BD3CB6-2CFB-4ABE-B86E-9813ACB1856B}"/>
              </a:ext>
            </a:extLst>
          </p:cNvPr>
          <p:cNvSpPr>
            <a:spLocks noChangeArrowheads="1"/>
          </p:cNvSpPr>
          <p:nvPr/>
        </p:nvSpPr>
        <p:spPr bwMode="auto">
          <a:xfrm>
            <a:off x="2713038" y="2492375"/>
            <a:ext cx="1649412"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6" name="직사각형 21">
            <a:extLst>
              <a:ext uri="{FF2B5EF4-FFF2-40B4-BE49-F238E27FC236}">
                <a16:creationId xmlns:a16="http://schemas.microsoft.com/office/drawing/2014/main" id="{10E6829F-062A-453A-B0F8-DDCFC5AC7CF4}"/>
              </a:ext>
            </a:extLst>
          </p:cNvPr>
          <p:cNvSpPr>
            <a:spLocks noChangeArrowheads="1"/>
          </p:cNvSpPr>
          <p:nvPr/>
        </p:nvSpPr>
        <p:spPr bwMode="auto">
          <a:xfrm>
            <a:off x="4362450" y="249237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27" name="직사각형 21">
            <a:extLst>
              <a:ext uri="{FF2B5EF4-FFF2-40B4-BE49-F238E27FC236}">
                <a16:creationId xmlns:a16="http://schemas.microsoft.com/office/drawing/2014/main" id="{3CA634A2-603B-4039-BDCF-951188E971A5}"/>
              </a:ext>
            </a:extLst>
          </p:cNvPr>
          <p:cNvSpPr>
            <a:spLocks noChangeArrowheads="1"/>
          </p:cNvSpPr>
          <p:nvPr/>
        </p:nvSpPr>
        <p:spPr bwMode="auto">
          <a:xfrm>
            <a:off x="5959475" y="2492375"/>
            <a:ext cx="16494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Lorem ipsum </a:t>
            </a:r>
          </a:p>
          <a:p>
            <a:pPr eaLnBrk="1" hangingPunct="1">
              <a:lnSpc>
                <a:spcPct val="80000"/>
              </a:lnSpc>
              <a:spcBef>
                <a:spcPct val="0"/>
              </a:spcBef>
              <a:buFontTx/>
              <a:buNone/>
              <a:defRPr/>
            </a:pPr>
            <a:r>
              <a:rPr kumimoji="0" lang="en-US" altLang="ko-KR" sz="1800" dirty="0">
                <a:solidFill>
                  <a:schemeClr val="tx1">
                    <a:lumMod val="65000"/>
                    <a:lumOff val="35000"/>
                  </a:schemeClr>
                </a:solidFill>
                <a:latin typeface="Calibri" pitchFamily="34" charset="0"/>
                <a:ea typeface="Arial Unicode MS" pitchFamily="50" charset="-127"/>
                <a:cs typeface="Arial Unicode MS" pitchFamily="50" charset="-127"/>
              </a:rPr>
              <a:t>Dolor sit amet consectetuer. </a:t>
            </a:r>
          </a:p>
        </p:txBody>
      </p:sp>
      <p:sp>
        <p:nvSpPr>
          <p:cNvPr id="31" name="직사각형 30">
            <a:extLst>
              <a:ext uri="{FF2B5EF4-FFF2-40B4-BE49-F238E27FC236}">
                <a16:creationId xmlns:a16="http://schemas.microsoft.com/office/drawing/2014/main" id="{CB27EF34-7682-431B-BBBD-36F5A6E5EC97}"/>
              </a:ext>
            </a:extLst>
          </p:cNvPr>
          <p:cNvSpPr/>
          <p:nvPr/>
        </p:nvSpPr>
        <p:spPr bwMode="auto">
          <a:xfrm>
            <a:off x="716275" y="492507"/>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29" name="Rectangle 8">
            <a:extLst>
              <a:ext uri="{FF2B5EF4-FFF2-40B4-BE49-F238E27FC236}">
                <a16:creationId xmlns:a16="http://schemas.microsoft.com/office/drawing/2014/main" id="{3A624231-7F4A-492D-85B6-AAF172F1E8ED}"/>
              </a:ext>
            </a:extLst>
          </p:cNvPr>
          <p:cNvSpPr>
            <a:spLocks/>
          </p:cNvSpPr>
          <p:nvPr/>
        </p:nvSpPr>
        <p:spPr bwMode="auto">
          <a:xfrm>
            <a:off x="944563" y="1077913"/>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9E9C5DA3-065E-412B-8E74-7BC3D15CC1C0}"/>
              </a:ext>
            </a:extLst>
          </p:cNvPr>
          <p:cNvGrpSpPr>
            <a:grpSpLocks/>
          </p:cNvGrpSpPr>
          <p:nvPr/>
        </p:nvGrpSpPr>
        <p:grpSpPr bwMode="auto">
          <a:xfrm>
            <a:off x="755576" y="2112196"/>
            <a:ext cx="7610587" cy="2819180"/>
            <a:chOff x="485134" y="2266138"/>
            <a:chExt cx="8100301" cy="3097213"/>
          </a:xfrm>
          <a:solidFill>
            <a:srgbClr val="1EDB6C"/>
          </a:solidFill>
        </p:grpSpPr>
        <p:sp>
          <p:nvSpPr>
            <p:cNvPr id="3" name="모서리가 접힌 도형 2">
              <a:extLst>
                <a:ext uri="{FF2B5EF4-FFF2-40B4-BE49-F238E27FC236}">
                  <a16:creationId xmlns:a16="http://schemas.microsoft.com/office/drawing/2014/main" id="{F63A5A01-F98E-4749-BC22-11E6B65D9966}"/>
                </a:ext>
              </a:extLst>
            </p:cNvPr>
            <p:cNvSpPr/>
            <p:nvPr/>
          </p:nvSpPr>
          <p:spPr>
            <a:xfrm>
              <a:off x="3278388" y="2266138"/>
              <a:ext cx="2520950" cy="3097213"/>
            </a:xfrm>
            <a:prstGeom prst="foldedCorner">
              <a:avLst>
                <a:gd name="adj" fmla="val 29752"/>
              </a:avLst>
            </a:prstGeom>
            <a:solidFill>
              <a:srgbClr val="6B8C9C"/>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4" name="모서리가 접힌 도형 3">
              <a:extLst>
                <a:ext uri="{FF2B5EF4-FFF2-40B4-BE49-F238E27FC236}">
                  <a16:creationId xmlns:a16="http://schemas.microsoft.com/office/drawing/2014/main" id="{B25AE54D-A685-4BFE-A099-43EDCA0E01ED}"/>
                </a:ext>
              </a:extLst>
            </p:cNvPr>
            <p:cNvSpPr/>
            <p:nvPr/>
          </p:nvSpPr>
          <p:spPr>
            <a:xfrm>
              <a:off x="485134" y="2266138"/>
              <a:ext cx="2520950" cy="3097213"/>
            </a:xfrm>
            <a:prstGeom prst="foldedCorner">
              <a:avLst>
                <a:gd name="adj" fmla="val 29752"/>
              </a:avLst>
            </a:prstGeom>
            <a:solidFill>
              <a:srgbClr val="86C8CE"/>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5" name="모서리가 접힌 도형 4">
              <a:extLst>
                <a:ext uri="{FF2B5EF4-FFF2-40B4-BE49-F238E27FC236}">
                  <a16:creationId xmlns:a16="http://schemas.microsoft.com/office/drawing/2014/main" id="{60D39239-65F0-45CA-A5D1-0373735C38A0}"/>
                </a:ext>
              </a:extLst>
            </p:cNvPr>
            <p:cNvSpPr/>
            <p:nvPr/>
          </p:nvSpPr>
          <p:spPr>
            <a:xfrm>
              <a:off x="6064485" y="2266138"/>
              <a:ext cx="2520950" cy="3097213"/>
            </a:xfrm>
            <a:prstGeom prst="foldedCorner">
              <a:avLst>
                <a:gd name="adj" fmla="val 29752"/>
              </a:avLst>
            </a:prstGeom>
            <a:solidFill>
              <a:srgbClr val="BA8F95"/>
            </a:solidFill>
            <a:ln>
              <a:noFill/>
            </a:ln>
            <a:effectLst>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6" name="직사각형 1">
              <a:extLst>
                <a:ext uri="{FF2B5EF4-FFF2-40B4-BE49-F238E27FC236}">
                  <a16:creationId xmlns:a16="http://schemas.microsoft.com/office/drawing/2014/main" id="{5B960B4F-321C-4CBD-B1FD-A1277903A4F4}"/>
                </a:ext>
              </a:extLst>
            </p:cNvPr>
            <p:cNvSpPr>
              <a:spLocks noChangeArrowheads="1"/>
            </p:cNvSpPr>
            <p:nvPr/>
          </p:nvSpPr>
          <p:spPr bwMode="auto">
            <a:xfrm>
              <a:off x="573088" y="3236913"/>
              <a:ext cx="2137125" cy="4057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맑은 고딕" pitchFamily="50" charset="-127"/>
                  <a:ea typeface="맑은 고딕" pitchFamily="50" charset="-127"/>
                </a:defRPr>
              </a:lvl1pPr>
              <a:lvl2pPr marL="742950" indent="-285750" eaLnBrk="0" hangingPunct="0">
                <a:spcBef>
                  <a:spcPct val="20000"/>
                </a:spcBef>
                <a:buFont typeface="Arial" pitchFamily="34" charset="0"/>
                <a:buChar char="–"/>
                <a:defRPr sz="2800">
                  <a:solidFill>
                    <a:schemeClr val="tx1"/>
                  </a:solidFill>
                  <a:latin typeface="맑은 고딕" pitchFamily="50" charset="-127"/>
                  <a:ea typeface="맑은 고딕" pitchFamily="50" charset="-127"/>
                </a:defRPr>
              </a:lvl2pPr>
              <a:lvl3pPr marL="1143000" indent="-228600" eaLnBrk="0" hangingPunct="0">
                <a:spcBef>
                  <a:spcPct val="20000"/>
                </a:spcBef>
                <a:buFont typeface="Arial" pitchFamily="34" charset="0"/>
                <a:buChar char="•"/>
                <a:defRPr sz="2400">
                  <a:solidFill>
                    <a:schemeClr val="tx1"/>
                  </a:solidFill>
                  <a:latin typeface="맑은 고딕" pitchFamily="50" charset="-127"/>
                  <a:ea typeface="맑은 고딕" pitchFamily="50" charset="-127"/>
                </a:defRPr>
              </a:lvl3pPr>
              <a:lvl4pPr marL="16002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4pPr>
              <a:lvl5pPr marL="2057400" indent="-228600" eaLnBrk="0" hangingPunct="0">
                <a:spcBef>
                  <a:spcPct val="20000"/>
                </a:spcBef>
                <a:buFont typeface="Arial" pitchFamily="34" charset="0"/>
                <a:buChar char="»"/>
                <a:defRPr sz="2000">
                  <a:solidFill>
                    <a:schemeClr val="tx1"/>
                  </a:solidFill>
                  <a:latin typeface="맑은 고딕" pitchFamily="50" charset="-127"/>
                  <a:ea typeface="맑은 고딕" pitchFamily="50" charset="-127"/>
                </a:defRPr>
              </a:lvl5pPr>
              <a:lvl6pPr marL="25146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6pPr>
              <a:lvl7pPr marL="29718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7pPr>
              <a:lvl8pPr marL="34290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8pPr>
              <a:lvl9pPr marL="3886200" indent="-228600" eaLnBrk="0" fontAlgn="base" hangingPunct="0">
                <a:spcBef>
                  <a:spcPct val="20000"/>
                </a:spcBef>
                <a:spcAft>
                  <a:spcPct val="0"/>
                </a:spcAft>
                <a:buFont typeface="Arial" pitchFamily="34" charset="0"/>
                <a:buChar char="»"/>
                <a:defRPr sz="2000">
                  <a:solidFill>
                    <a:schemeClr val="tx1"/>
                  </a:solidFill>
                  <a:latin typeface="맑은 고딕" pitchFamily="50" charset="-127"/>
                  <a:ea typeface="맑은 고딕" pitchFamily="50" charset="-127"/>
                </a:defRPr>
              </a:lvl9pPr>
            </a:lstStyle>
            <a:p>
              <a:pPr eaLnBrk="1" hangingPunct="1">
                <a:spcBef>
                  <a:spcPct val="0"/>
                </a:spcBef>
                <a:buFontTx/>
                <a:buNone/>
                <a:defRPr/>
              </a:pPr>
              <a:r>
                <a:rPr kumimoji="0" lang="en-US" altLang="ko-KR" sz="1800" dirty="0">
                  <a:solidFill>
                    <a:schemeClr val="bg1"/>
                  </a:solidFill>
                  <a:latin typeface="Calibri" panose="020F0502020204030204" pitchFamily="34" charset="0"/>
                  <a:ea typeface="Arial Unicode MS" pitchFamily="50" charset="-127"/>
                  <a:cs typeface="Arial Unicode MS" pitchFamily="50" charset="-127"/>
                </a:rPr>
                <a:t>Lorem ipsum dolor </a:t>
              </a:r>
              <a:endParaRPr lang="ko-KR" altLang="en-US" sz="1800" dirty="0">
                <a:solidFill>
                  <a:schemeClr val="bg1"/>
                </a:solidFill>
                <a:latin typeface="Calibri" panose="020F0502020204030204" pitchFamily="34" charset="0"/>
                <a:ea typeface="굴림" pitchFamily="50" charset="-127"/>
              </a:endParaRPr>
            </a:p>
          </p:txBody>
        </p:sp>
      </p:grpSp>
      <p:sp>
        <p:nvSpPr>
          <p:cNvPr id="81923" name="직사각형 1">
            <a:extLst>
              <a:ext uri="{FF2B5EF4-FFF2-40B4-BE49-F238E27FC236}">
                <a16:creationId xmlns:a16="http://schemas.microsoft.com/office/drawing/2014/main" id="{659F2802-2410-496C-9876-F3FB71A5177A}"/>
              </a:ext>
            </a:extLst>
          </p:cNvPr>
          <p:cNvSpPr>
            <a:spLocks noChangeArrowheads="1"/>
          </p:cNvSpPr>
          <p:nvPr/>
        </p:nvSpPr>
        <p:spPr bwMode="auto">
          <a:xfrm>
            <a:off x="3524250" y="2995613"/>
            <a:ext cx="2008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a:solidFill>
                  <a:schemeClr val="bg1"/>
                </a:solidFill>
                <a:latin typeface="Calibri" panose="020F0502020204030204" pitchFamily="34" charset="0"/>
                <a:ea typeface="Arial Unicode MS" pitchFamily="50" charset="-127"/>
              </a:rPr>
              <a:t>Lorem ipsum dolor </a:t>
            </a:r>
            <a:endParaRPr lang="ko-KR" altLang="en-US">
              <a:solidFill>
                <a:schemeClr val="bg1"/>
              </a:solidFill>
              <a:latin typeface="Calibri" panose="020F0502020204030204" pitchFamily="34" charset="0"/>
            </a:endParaRPr>
          </a:p>
        </p:txBody>
      </p:sp>
      <p:sp>
        <p:nvSpPr>
          <p:cNvPr id="81924" name="직사각형 1">
            <a:extLst>
              <a:ext uri="{FF2B5EF4-FFF2-40B4-BE49-F238E27FC236}">
                <a16:creationId xmlns:a16="http://schemas.microsoft.com/office/drawing/2014/main" id="{5F244ABE-0686-45D9-988C-1C270F113BA4}"/>
              </a:ext>
            </a:extLst>
          </p:cNvPr>
          <p:cNvSpPr>
            <a:spLocks noChangeArrowheads="1"/>
          </p:cNvSpPr>
          <p:nvPr/>
        </p:nvSpPr>
        <p:spPr bwMode="auto">
          <a:xfrm>
            <a:off x="6227763" y="3048000"/>
            <a:ext cx="200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a:solidFill>
                  <a:schemeClr val="bg1"/>
                </a:solidFill>
                <a:latin typeface="Calibri" panose="020F0502020204030204" pitchFamily="34" charset="0"/>
                <a:ea typeface="Arial Unicode MS" pitchFamily="50" charset="-127"/>
              </a:rPr>
              <a:t>Lorem ipsum dolor </a:t>
            </a:r>
            <a:endParaRPr lang="ko-KR" altLang="en-US">
              <a:solidFill>
                <a:schemeClr val="bg1"/>
              </a:solidFill>
              <a:latin typeface="Calibri" panose="020F0502020204030204" pitchFamily="34" charset="0"/>
            </a:endParaRPr>
          </a:p>
        </p:txBody>
      </p:sp>
      <p:sp>
        <p:nvSpPr>
          <p:cNvPr id="10" name="직사각형 9">
            <a:extLst>
              <a:ext uri="{FF2B5EF4-FFF2-40B4-BE49-F238E27FC236}">
                <a16:creationId xmlns:a16="http://schemas.microsoft.com/office/drawing/2014/main" id="{C66E212F-F6BC-4E0B-86FE-19025AF92CAF}"/>
              </a:ext>
            </a:extLst>
          </p:cNvPr>
          <p:cNvSpPr/>
          <p:nvPr/>
        </p:nvSpPr>
        <p:spPr bwMode="auto">
          <a:xfrm>
            <a:off x="481385" y="530154"/>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2" name="Rectangle 8">
            <a:extLst>
              <a:ext uri="{FF2B5EF4-FFF2-40B4-BE49-F238E27FC236}">
                <a16:creationId xmlns:a16="http://schemas.microsoft.com/office/drawing/2014/main" id="{46714D60-FC1E-4F35-B1D6-3D73F3903317}"/>
              </a:ext>
            </a:extLst>
          </p:cNvPr>
          <p:cNvSpPr>
            <a:spLocks/>
          </p:cNvSpPr>
          <p:nvPr/>
        </p:nvSpPr>
        <p:spPr bwMode="auto">
          <a:xfrm>
            <a:off x="611188" y="111442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ppt_w*0.7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2673D6FF-2039-4A56-9DC9-283AE503A7D6}"/>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2947" name="Shape 130">
            <a:extLst>
              <a:ext uri="{FF2B5EF4-FFF2-40B4-BE49-F238E27FC236}">
                <a16:creationId xmlns:a16="http://schemas.microsoft.com/office/drawing/2014/main" id="{FF9E1805-25F2-4F39-9D1F-77740494BCA8}"/>
              </a:ext>
            </a:extLst>
          </p:cNvPr>
          <p:cNvSpPr>
            <a:spLocks noChangeArrowheads="1"/>
          </p:cNvSpPr>
          <p:nvPr/>
        </p:nvSpPr>
        <p:spPr bwMode="auto">
          <a:xfrm>
            <a:off x="390525" y="2006600"/>
            <a:ext cx="56324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lnSpc>
                <a:spcPct val="80000"/>
              </a:lnSpc>
            </a:pPr>
            <a:r>
              <a:rPr kumimoji="0" lang="en-US" altLang="ko-KR" sz="25000">
                <a:solidFill>
                  <a:schemeClr val="bg1"/>
                </a:solidFill>
                <a:latin typeface="helvetica" panose="020B0604020202020204" pitchFamily="34" charset="0"/>
                <a:ea typeface="Montserrat-SemiBold"/>
                <a:cs typeface="helvetica" panose="020B0604020202020204" pitchFamily="34" charset="0"/>
                <a:sym typeface="Montserrat-SemiBold"/>
              </a:rPr>
              <a:t>07</a:t>
            </a:r>
            <a:endParaRPr kumimoji="0" lang="ko-KR" altLang="ko-KR" sz="25000">
              <a:solidFill>
                <a:schemeClr val="bg1"/>
              </a:solidFill>
              <a:latin typeface="helvetica" panose="020B0604020202020204" pitchFamily="34" charset="0"/>
              <a:ea typeface="Montserrat-SemiBold"/>
              <a:cs typeface="helvetica" panose="020B0604020202020204" pitchFamily="34" charset="0"/>
              <a:sym typeface="Montserrat-SemiBold"/>
            </a:endParaRPr>
          </a:p>
        </p:txBody>
      </p:sp>
      <p:sp>
        <p:nvSpPr>
          <p:cNvPr id="82948" name="직사각형 3">
            <a:extLst>
              <a:ext uri="{FF2B5EF4-FFF2-40B4-BE49-F238E27FC236}">
                <a16:creationId xmlns:a16="http://schemas.microsoft.com/office/drawing/2014/main" id="{00CDFE81-2829-4C24-A6B6-63763EBE3313}"/>
              </a:ext>
            </a:extLst>
          </p:cNvPr>
          <p:cNvSpPr>
            <a:spLocks noChangeArrowheads="1"/>
          </p:cNvSpPr>
          <p:nvPr/>
        </p:nvSpPr>
        <p:spPr bwMode="auto">
          <a:xfrm>
            <a:off x="4427538" y="1935163"/>
            <a:ext cx="57721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4000">
                <a:solidFill>
                  <a:schemeClr val="bg1"/>
                </a:solidFill>
                <a:latin typeface="Calibri" panose="020F0502020204030204" pitchFamily="34" charset="0"/>
                <a:cs typeface="Calibri" panose="020F0502020204030204" pitchFamily="34" charset="0"/>
              </a:rPr>
              <a:t>Your fonts, logos,</a:t>
            </a:r>
          </a:p>
          <a:p>
            <a:pPr eaLnBrk="1" hangingPunct="1"/>
            <a:r>
              <a:rPr kumimoji="0" lang="en-US" altLang="ko-KR" sz="4000">
                <a:solidFill>
                  <a:schemeClr val="bg1"/>
                </a:solidFill>
                <a:latin typeface="Calibri" panose="020F0502020204030204" pitchFamily="34" charset="0"/>
                <a:cs typeface="Calibri" panose="020F0502020204030204" pitchFamily="34" charset="0"/>
              </a:rPr>
              <a:t>colors and images</a:t>
            </a:r>
          </a:p>
          <a:p>
            <a:pPr eaLnBrk="1" hangingPunct="1"/>
            <a:r>
              <a:rPr kumimoji="0" lang="en-US" altLang="ko-KR" sz="4000">
                <a:solidFill>
                  <a:schemeClr val="bg1"/>
                </a:solidFill>
                <a:latin typeface="Calibri" panose="020F0502020204030204" pitchFamily="34" charset="0"/>
                <a:cs typeface="Calibri" panose="020F0502020204030204" pitchFamily="34" charset="0"/>
              </a:rPr>
              <a:t>form a visual </a:t>
            </a:r>
          </a:p>
          <a:p>
            <a:pPr eaLnBrk="1" hangingPunct="1"/>
            <a:r>
              <a:rPr kumimoji="0" lang="en-US" altLang="ko-KR" sz="4000">
                <a:solidFill>
                  <a:schemeClr val="bg1"/>
                </a:solidFill>
                <a:latin typeface="Calibri" panose="020F0502020204030204" pitchFamily="34" charset="0"/>
                <a:cs typeface="Calibri" panose="020F0502020204030204" pitchFamily="34" charset="0"/>
              </a:rPr>
              <a:t>identity for your </a:t>
            </a:r>
          </a:p>
          <a:p>
            <a:pPr eaLnBrk="1" hangingPunct="1"/>
            <a:r>
              <a:rPr kumimoji="0" lang="en-US" altLang="ko-KR" sz="4000">
                <a:solidFill>
                  <a:schemeClr val="bg1"/>
                </a:solidFill>
                <a:latin typeface="Calibri" panose="020F0502020204030204" pitchFamily="34" charset="0"/>
                <a:cs typeface="Calibri" panose="020F0502020204030204" pitchFamily="34" charset="0"/>
              </a:rPr>
              <a:t>brand.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5472B3A-2A01-4C32-817C-3845A9063676}"/>
              </a:ext>
            </a:extLst>
          </p:cNvPr>
          <p:cNvCxnSpPr/>
          <p:nvPr/>
        </p:nvCxnSpPr>
        <p:spPr>
          <a:xfrm>
            <a:off x="457200" y="3716338"/>
            <a:ext cx="8137525" cy="0"/>
          </a:xfrm>
          <a:prstGeom prst="line">
            <a:avLst/>
          </a:prstGeom>
          <a:ln w="41275">
            <a:solidFill>
              <a:srgbClr val="354349"/>
            </a:solidFill>
          </a:ln>
        </p:spPr>
        <p:style>
          <a:lnRef idx="1">
            <a:schemeClr val="accent1"/>
          </a:lnRef>
          <a:fillRef idx="0">
            <a:schemeClr val="accent1"/>
          </a:fillRef>
          <a:effectRef idx="0">
            <a:schemeClr val="accent1"/>
          </a:effectRef>
          <a:fontRef idx="minor">
            <a:schemeClr val="tx1"/>
          </a:fontRef>
        </p:style>
      </p:cxnSp>
      <p:sp>
        <p:nvSpPr>
          <p:cNvPr id="5" name="타원 4">
            <a:extLst>
              <a:ext uri="{FF2B5EF4-FFF2-40B4-BE49-F238E27FC236}">
                <a16:creationId xmlns:a16="http://schemas.microsoft.com/office/drawing/2014/main" id="{1E46AA94-953F-442B-989B-A22F34B89785}"/>
              </a:ext>
            </a:extLst>
          </p:cNvPr>
          <p:cNvSpPr/>
          <p:nvPr/>
        </p:nvSpPr>
        <p:spPr>
          <a:xfrm>
            <a:off x="1141413"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6" name="타원 5">
            <a:extLst>
              <a:ext uri="{FF2B5EF4-FFF2-40B4-BE49-F238E27FC236}">
                <a16:creationId xmlns:a16="http://schemas.microsoft.com/office/drawing/2014/main" id="{917A43D8-7BE1-4211-9830-625A09639BF2}"/>
              </a:ext>
            </a:extLst>
          </p:cNvPr>
          <p:cNvSpPr/>
          <p:nvPr/>
        </p:nvSpPr>
        <p:spPr>
          <a:xfrm>
            <a:off x="1860550"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7" name="타원 6">
            <a:extLst>
              <a:ext uri="{FF2B5EF4-FFF2-40B4-BE49-F238E27FC236}">
                <a16:creationId xmlns:a16="http://schemas.microsoft.com/office/drawing/2014/main" id="{EE90918B-4561-4902-8F90-56EEB044247F}"/>
              </a:ext>
            </a:extLst>
          </p:cNvPr>
          <p:cNvSpPr/>
          <p:nvPr/>
        </p:nvSpPr>
        <p:spPr>
          <a:xfrm>
            <a:off x="2581275" y="3573463"/>
            <a:ext cx="215900" cy="215900"/>
          </a:xfrm>
          <a:prstGeom prst="ellipse">
            <a:avLst/>
          </a:prstGeom>
          <a:solidFill>
            <a:srgbClr val="86C8CE"/>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8" name="타원 7">
            <a:extLst>
              <a:ext uri="{FF2B5EF4-FFF2-40B4-BE49-F238E27FC236}">
                <a16:creationId xmlns:a16="http://schemas.microsoft.com/office/drawing/2014/main" id="{49ABDDCD-CAC8-4356-8724-65E7ABA72EFF}"/>
              </a:ext>
            </a:extLst>
          </p:cNvPr>
          <p:cNvSpPr/>
          <p:nvPr/>
        </p:nvSpPr>
        <p:spPr>
          <a:xfrm>
            <a:off x="3302000"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9" name="타원 8">
            <a:extLst>
              <a:ext uri="{FF2B5EF4-FFF2-40B4-BE49-F238E27FC236}">
                <a16:creationId xmlns:a16="http://schemas.microsoft.com/office/drawing/2014/main" id="{1162E011-66DE-4205-874A-30DD9E039A9F}"/>
              </a:ext>
            </a:extLst>
          </p:cNvPr>
          <p:cNvSpPr/>
          <p:nvPr/>
        </p:nvSpPr>
        <p:spPr>
          <a:xfrm>
            <a:off x="4021138"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0" name="타원 9">
            <a:extLst>
              <a:ext uri="{FF2B5EF4-FFF2-40B4-BE49-F238E27FC236}">
                <a16:creationId xmlns:a16="http://schemas.microsoft.com/office/drawing/2014/main" id="{7C638C46-8D7C-46A1-931D-E4695748198A}"/>
              </a:ext>
            </a:extLst>
          </p:cNvPr>
          <p:cNvSpPr/>
          <p:nvPr/>
        </p:nvSpPr>
        <p:spPr>
          <a:xfrm>
            <a:off x="4741863" y="3573463"/>
            <a:ext cx="215900" cy="215900"/>
          </a:xfrm>
          <a:prstGeom prst="ellipse">
            <a:avLst/>
          </a:prstGeom>
          <a:solidFill>
            <a:srgbClr val="6B8C9C"/>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1" name="타원 10">
            <a:extLst>
              <a:ext uri="{FF2B5EF4-FFF2-40B4-BE49-F238E27FC236}">
                <a16:creationId xmlns:a16="http://schemas.microsoft.com/office/drawing/2014/main" id="{3A42E39B-5DFC-4904-AEE0-2F02AAD33ADB}"/>
              </a:ext>
            </a:extLst>
          </p:cNvPr>
          <p:cNvSpPr/>
          <p:nvPr/>
        </p:nvSpPr>
        <p:spPr>
          <a:xfrm>
            <a:off x="5534025"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2" name="타원 11">
            <a:extLst>
              <a:ext uri="{FF2B5EF4-FFF2-40B4-BE49-F238E27FC236}">
                <a16:creationId xmlns:a16="http://schemas.microsoft.com/office/drawing/2014/main" id="{B1D51D67-80EF-49C5-A98C-708B1E878AA4}"/>
              </a:ext>
            </a:extLst>
          </p:cNvPr>
          <p:cNvSpPr/>
          <p:nvPr/>
        </p:nvSpPr>
        <p:spPr>
          <a:xfrm>
            <a:off x="6253163"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3" name="타원 12">
            <a:extLst>
              <a:ext uri="{FF2B5EF4-FFF2-40B4-BE49-F238E27FC236}">
                <a16:creationId xmlns:a16="http://schemas.microsoft.com/office/drawing/2014/main" id="{20AE72C3-7F85-45E3-8459-2FE0420C921F}"/>
              </a:ext>
            </a:extLst>
          </p:cNvPr>
          <p:cNvSpPr/>
          <p:nvPr/>
        </p:nvSpPr>
        <p:spPr>
          <a:xfrm>
            <a:off x="6973888"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4" name="타원 13">
            <a:extLst>
              <a:ext uri="{FF2B5EF4-FFF2-40B4-BE49-F238E27FC236}">
                <a16:creationId xmlns:a16="http://schemas.microsoft.com/office/drawing/2014/main" id="{AE5EBDCB-74C1-4982-9E05-C27435D2D36D}"/>
              </a:ext>
            </a:extLst>
          </p:cNvPr>
          <p:cNvSpPr/>
          <p:nvPr/>
        </p:nvSpPr>
        <p:spPr>
          <a:xfrm>
            <a:off x="7693025" y="3573463"/>
            <a:ext cx="217488" cy="215900"/>
          </a:xfrm>
          <a:prstGeom prst="ellipse">
            <a:avLst/>
          </a:prstGeom>
          <a:solidFill>
            <a:srgbClr val="BA8F95"/>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5" name="타원 14">
            <a:extLst>
              <a:ext uri="{FF2B5EF4-FFF2-40B4-BE49-F238E27FC236}">
                <a16:creationId xmlns:a16="http://schemas.microsoft.com/office/drawing/2014/main" id="{AC667CBA-06C6-4398-8D56-9367E02BA4C0}"/>
              </a:ext>
            </a:extLst>
          </p:cNvPr>
          <p:cNvSpPr/>
          <p:nvPr/>
        </p:nvSpPr>
        <p:spPr>
          <a:xfrm>
            <a:off x="8413750"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16" name="타원 15">
            <a:extLst>
              <a:ext uri="{FF2B5EF4-FFF2-40B4-BE49-F238E27FC236}">
                <a16:creationId xmlns:a16="http://schemas.microsoft.com/office/drawing/2014/main" id="{AD7F25CD-5078-4FF2-9254-59C2A3B96950}"/>
              </a:ext>
            </a:extLst>
          </p:cNvPr>
          <p:cNvSpPr/>
          <p:nvPr/>
        </p:nvSpPr>
        <p:spPr>
          <a:xfrm>
            <a:off x="349250" y="3573463"/>
            <a:ext cx="215900" cy="215900"/>
          </a:xfrm>
          <a:prstGeom prst="ellipse">
            <a:avLst/>
          </a:prstGeom>
          <a:solidFill>
            <a:schemeClr val="bg1"/>
          </a:solidFill>
          <a:ln>
            <a:solidFill>
              <a:srgbClr val="3543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sz="1400" dirty="0">
              <a:latin typeface="Calibri" pitchFamily="34" charset="0"/>
              <a:cs typeface="Calibri" pitchFamily="34" charset="0"/>
            </a:endParaRPr>
          </a:p>
        </p:txBody>
      </p:sp>
      <p:sp>
        <p:nvSpPr>
          <p:cNvPr id="83983" name="TextBox 70">
            <a:extLst>
              <a:ext uri="{FF2B5EF4-FFF2-40B4-BE49-F238E27FC236}">
                <a16:creationId xmlns:a16="http://schemas.microsoft.com/office/drawing/2014/main" id="{309D4632-81AA-4D26-9859-74954B815366}"/>
              </a:ext>
            </a:extLst>
          </p:cNvPr>
          <p:cNvSpPr txBox="1">
            <a:spLocks noChangeArrowheads="1"/>
          </p:cNvSpPr>
          <p:nvPr/>
        </p:nvSpPr>
        <p:spPr bwMode="auto">
          <a:xfrm>
            <a:off x="996950" y="3860800"/>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Feb</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84" name="TextBox 72">
            <a:extLst>
              <a:ext uri="{FF2B5EF4-FFF2-40B4-BE49-F238E27FC236}">
                <a16:creationId xmlns:a16="http://schemas.microsoft.com/office/drawing/2014/main" id="{B32D2136-37F9-4437-8156-C08F8F29D3AC}"/>
              </a:ext>
            </a:extLst>
          </p:cNvPr>
          <p:cNvSpPr txBox="1">
            <a:spLocks noChangeArrowheads="1"/>
          </p:cNvSpPr>
          <p:nvPr/>
        </p:nvSpPr>
        <p:spPr bwMode="auto">
          <a:xfrm>
            <a:off x="284163" y="3860800"/>
            <a:ext cx="574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Jan</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85" name="TextBox 73">
            <a:extLst>
              <a:ext uri="{FF2B5EF4-FFF2-40B4-BE49-F238E27FC236}">
                <a16:creationId xmlns:a16="http://schemas.microsoft.com/office/drawing/2014/main" id="{9B9CF6DC-8AEC-4122-B457-6C4E7680A7A7}"/>
              </a:ext>
            </a:extLst>
          </p:cNvPr>
          <p:cNvSpPr txBox="1">
            <a:spLocks noChangeArrowheads="1"/>
          </p:cNvSpPr>
          <p:nvPr/>
        </p:nvSpPr>
        <p:spPr bwMode="auto">
          <a:xfrm>
            <a:off x="1717675" y="3860800"/>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Mar</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86" name="TextBox 74">
            <a:extLst>
              <a:ext uri="{FF2B5EF4-FFF2-40B4-BE49-F238E27FC236}">
                <a16:creationId xmlns:a16="http://schemas.microsoft.com/office/drawing/2014/main" id="{DEB806D9-A2B6-41BA-BA69-8930EF6370D6}"/>
              </a:ext>
            </a:extLst>
          </p:cNvPr>
          <p:cNvSpPr txBox="1">
            <a:spLocks noChangeArrowheads="1"/>
          </p:cNvSpPr>
          <p:nvPr/>
        </p:nvSpPr>
        <p:spPr bwMode="auto">
          <a:xfrm>
            <a:off x="2436813" y="3860800"/>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Apr</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87" name="TextBox 75">
            <a:extLst>
              <a:ext uri="{FF2B5EF4-FFF2-40B4-BE49-F238E27FC236}">
                <a16:creationId xmlns:a16="http://schemas.microsoft.com/office/drawing/2014/main" id="{98623721-2E47-4EAA-8EDE-BB0763E4379B}"/>
              </a:ext>
            </a:extLst>
          </p:cNvPr>
          <p:cNvSpPr txBox="1">
            <a:spLocks noChangeArrowheads="1"/>
          </p:cNvSpPr>
          <p:nvPr/>
        </p:nvSpPr>
        <p:spPr bwMode="auto">
          <a:xfrm>
            <a:off x="3157538" y="3860800"/>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May</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88" name="TextBox 77">
            <a:extLst>
              <a:ext uri="{FF2B5EF4-FFF2-40B4-BE49-F238E27FC236}">
                <a16:creationId xmlns:a16="http://schemas.microsoft.com/office/drawing/2014/main" id="{B3AE7E8A-BEE2-4CE8-A4A8-C060D4BAA4BB}"/>
              </a:ext>
            </a:extLst>
          </p:cNvPr>
          <p:cNvSpPr txBox="1">
            <a:spLocks noChangeArrowheads="1"/>
          </p:cNvSpPr>
          <p:nvPr/>
        </p:nvSpPr>
        <p:spPr bwMode="auto">
          <a:xfrm>
            <a:off x="4668838" y="3860800"/>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July</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89" name="TextBox 78">
            <a:extLst>
              <a:ext uri="{FF2B5EF4-FFF2-40B4-BE49-F238E27FC236}">
                <a16:creationId xmlns:a16="http://schemas.microsoft.com/office/drawing/2014/main" id="{02B61D82-2E9C-4417-A060-388510FDF9C2}"/>
              </a:ext>
            </a:extLst>
          </p:cNvPr>
          <p:cNvSpPr txBox="1">
            <a:spLocks noChangeArrowheads="1"/>
          </p:cNvSpPr>
          <p:nvPr/>
        </p:nvSpPr>
        <p:spPr bwMode="auto">
          <a:xfrm>
            <a:off x="5389563" y="3860800"/>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Aug</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90" name="TextBox 79">
            <a:extLst>
              <a:ext uri="{FF2B5EF4-FFF2-40B4-BE49-F238E27FC236}">
                <a16:creationId xmlns:a16="http://schemas.microsoft.com/office/drawing/2014/main" id="{86066F58-C14A-4848-BA2E-7193894F148A}"/>
              </a:ext>
            </a:extLst>
          </p:cNvPr>
          <p:cNvSpPr txBox="1">
            <a:spLocks noChangeArrowheads="1"/>
          </p:cNvSpPr>
          <p:nvPr/>
        </p:nvSpPr>
        <p:spPr bwMode="auto">
          <a:xfrm>
            <a:off x="6110288" y="3860800"/>
            <a:ext cx="574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Sept</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91" name="TextBox 80">
            <a:extLst>
              <a:ext uri="{FF2B5EF4-FFF2-40B4-BE49-F238E27FC236}">
                <a16:creationId xmlns:a16="http://schemas.microsoft.com/office/drawing/2014/main" id="{39C9C42D-90DC-4EB2-96BC-BD390F78B1E3}"/>
              </a:ext>
            </a:extLst>
          </p:cNvPr>
          <p:cNvSpPr txBox="1">
            <a:spLocks noChangeArrowheads="1"/>
          </p:cNvSpPr>
          <p:nvPr/>
        </p:nvSpPr>
        <p:spPr bwMode="auto">
          <a:xfrm>
            <a:off x="6829425" y="3860800"/>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Oct</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92" name="TextBox 81">
            <a:extLst>
              <a:ext uri="{FF2B5EF4-FFF2-40B4-BE49-F238E27FC236}">
                <a16:creationId xmlns:a16="http://schemas.microsoft.com/office/drawing/2014/main" id="{03A13963-E001-456E-95A3-F4EE32CB978F}"/>
              </a:ext>
            </a:extLst>
          </p:cNvPr>
          <p:cNvSpPr txBox="1">
            <a:spLocks noChangeArrowheads="1"/>
          </p:cNvSpPr>
          <p:nvPr/>
        </p:nvSpPr>
        <p:spPr bwMode="auto">
          <a:xfrm>
            <a:off x="7550150" y="3860800"/>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Nov</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93" name="TextBox 82">
            <a:extLst>
              <a:ext uri="{FF2B5EF4-FFF2-40B4-BE49-F238E27FC236}">
                <a16:creationId xmlns:a16="http://schemas.microsoft.com/office/drawing/2014/main" id="{4E21BDBF-C03A-4986-A921-ED6DC99E292F}"/>
              </a:ext>
            </a:extLst>
          </p:cNvPr>
          <p:cNvSpPr txBox="1">
            <a:spLocks noChangeArrowheads="1"/>
          </p:cNvSpPr>
          <p:nvPr/>
        </p:nvSpPr>
        <p:spPr bwMode="auto">
          <a:xfrm>
            <a:off x="3949700" y="3860800"/>
            <a:ext cx="57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June</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94" name="TextBox 96">
            <a:extLst>
              <a:ext uri="{FF2B5EF4-FFF2-40B4-BE49-F238E27FC236}">
                <a16:creationId xmlns:a16="http://schemas.microsoft.com/office/drawing/2014/main" id="{B4763823-91EA-4224-9A76-6E7FEACDD488}"/>
              </a:ext>
            </a:extLst>
          </p:cNvPr>
          <p:cNvSpPr txBox="1">
            <a:spLocks noChangeArrowheads="1"/>
          </p:cNvSpPr>
          <p:nvPr/>
        </p:nvSpPr>
        <p:spPr bwMode="auto">
          <a:xfrm>
            <a:off x="8269288" y="3860800"/>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Dec</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cxnSp>
        <p:nvCxnSpPr>
          <p:cNvPr id="29" name="직선 연결선 28">
            <a:extLst>
              <a:ext uri="{FF2B5EF4-FFF2-40B4-BE49-F238E27FC236}">
                <a16:creationId xmlns:a16="http://schemas.microsoft.com/office/drawing/2014/main" id="{A57BE0D1-F2E3-43C3-8272-FF6F48FBFD83}"/>
              </a:ext>
            </a:extLst>
          </p:cNvPr>
          <p:cNvCxnSpPr>
            <a:endCxn id="7" idx="1"/>
          </p:cNvCxnSpPr>
          <p:nvPr/>
        </p:nvCxnSpPr>
        <p:spPr>
          <a:xfrm>
            <a:off x="2005013" y="3140075"/>
            <a:ext cx="608012" cy="465138"/>
          </a:xfrm>
          <a:prstGeom prst="line">
            <a:avLst/>
          </a:prstGeom>
          <a:ln w="38100">
            <a:solidFill>
              <a:srgbClr val="354349"/>
            </a:solidFill>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B8069140-E98C-4168-AB86-961ED3FB078E}"/>
              </a:ext>
            </a:extLst>
          </p:cNvPr>
          <p:cNvCxnSpPr/>
          <p:nvPr/>
        </p:nvCxnSpPr>
        <p:spPr>
          <a:xfrm>
            <a:off x="4237038" y="3140075"/>
            <a:ext cx="576262" cy="433388"/>
          </a:xfrm>
          <a:prstGeom prst="line">
            <a:avLst/>
          </a:prstGeom>
          <a:ln w="38100">
            <a:solidFill>
              <a:srgbClr val="354349"/>
            </a:solidFill>
          </a:ln>
        </p:spPr>
        <p:style>
          <a:lnRef idx="1">
            <a:schemeClr val="accent1"/>
          </a:lnRef>
          <a:fillRef idx="0">
            <a:schemeClr val="accent1"/>
          </a:fillRef>
          <a:effectRef idx="0">
            <a:schemeClr val="accent1"/>
          </a:effectRef>
          <a:fontRef idx="minor">
            <a:schemeClr val="tx1"/>
          </a:fontRef>
        </p:style>
      </p:cxnSp>
      <p:cxnSp>
        <p:nvCxnSpPr>
          <p:cNvPr id="31" name="직선 연결선 30">
            <a:extLst>
              <a:ext uri="{FF2B5EF4-FFF2-40B4-BE49-F238E27FC236}">
                <a16:creationId xmlns:a16="http://schemas.microsoft.com/office/drawing/2014/main" id="{47C1273F-B940-4DDB-8823-63A45CAEC8A3}"/>
              </a:ext>
            </a:extLst>
          </p:cNvPr>
          <p:cNvCxnSpPr>
            <a:endCxn id="14" idx="1"/>
          </p:cNvCxnSpPr>
          <p:nvPr/>
        </p:nvCxnSpPr>
        <p:spPr>
          <a:xfrm>
            <a:off x="7118350" y="3140075"/>
            <a:ext cx="606425" cy="465138"/>
          </a:xfrm>
          <a:prstGeom prst="line">
            <a:avLst/>
          </a:prstGeom>
          <a:ln w="38100">
            <a:solidFill>
              <a:srgbClr val="354349"/>
            </a:solidFill>
          </a:ln>
        </p:spPr>
        <p:style>
          <a:lnRef idx="1">
            <a:schemeClr val="accent1"/>
          </a:lnRef>
          <a:fillRef idx="0">
            <a:schemeClr val="accent1"/>
          </a:fillRef>
          <a:effectRef idx="0">
            <a:schemeClr val="accent1"/>
          </a:effectRef>
          <a:fontRef idx="minor">
            <a:schemeClr val="tx1"/>
          </a:fontRef>
        </p:style>
      </p:cxnSp>
      <p:sp>
        <p:nvSpPr>
          <p:cNvPr id="83998" name="TextBox 114">
            <a:extLst>
              <a:ext uri="{FF2B5EF4-FFF2-40B4-BE49-F238E27FC236}">
                <a16:creationId xmlns:a16="http://schemas.microsoft.com/office/drawing/2014/main" id="{A7C56FB3-50FE-42DD-99AB-AFD2C7BED0B2}"/>
              </a:ext>
            </a:extLst>
          </p:cNvPr>
          <p:cNvSpPr txBox="1">
            <a:spLocks noChangeArrowheads="1"/>
          </p:cNvSpPr>
          <p:nvPr/>
        </p:nvSpPr>
        <p:spPr bwMode="auto">
          <a:xfrm>
            <a:off x="6118225" y="2730500"/>
            <a:ext cx="165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Lorem ipsum</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3999" name="TextBox 115">
            <a:extLst>
              <a:ext uri="{FF2B5EF4-FFF2-40B4-BE49-F238E27FC236}">
                <a16:creationId xmlns:a16="http://schemas.microsoft.com/office/drawing/2014/main" id="{2D64AA46-BD21-47ED-987F-D88FB29DF07B}"/>
              </a:ext>
            </a:extLst>
          </p:cNvPr>
          <p:cNvSpPr txBox="1">
            <a:spLocks noChangeArrowheads="1"/>
          </p:cNvSpPr>
          <p:nvPr/>
        </p:nvSpPr>
        <p:spPr bwMode="auto">
          <a:xfrm>
            <a:off x="3489325" y="2740025"/>
            <a:ext cx="165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Loreum ipsum</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84000" name="TextBox 116">
            <a:extLst>
              <a:ext uri="{FF2B5EF4-FFF2-40B4-BE49-F238E27FC236}">
                <a16:creationId xmlns:a16="http://schemas.microsoft.com/office/drawing/2014/main" id="{0DE310C2-CAAA-46B1-93AB-A204B08CC11A}"/>
              </a:ext>
            </a:extLst>
          </p:cNvPr>
          <p:cNvSpPr txBox="1">
            <a:spLocks noChangeArrowheads="1"/>
          </p:cNvSpPr>
          <p:nvPr/>
        </p:nvSpPr>
        <p:spPr bwMode="auto">
          <a:xfrm>
            <a:off x="858838" y="2740025"/>
            <a:ext cx="1657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Calibri" panose="020F0502020204030204" pitchFamily="34" charset="0"/>
                <a:ea typeface="맑은 고딕" panose="020B0503020000020004" pitchFamily="50" charset="-127"/>
                <a:cs typeface="Calibri" panose="020F0502020204030204" pitchFamily="34" charset="0"/>
              </a:rPr>
              <a:t>Loreum ipsum</a:t>
            </a:r>
            <a:endParaRPr kumimoji="0" lang="ko-KR" altLang="en-US" sz="1400">
              <a:latin typeface="Calibri" panose="020F0502020204030204" pitchFamily="34" charset="0"/>
              <a:ea typeface="맑은 고딕" panose="020B0503020000020004" pitchFamily="50" charset="-127"/>
              <a:cs typeface="Calibri" panose="020F0502020204030204" pitchFamily="34" charset="0"/>
            </a:endParaRPr>
          </a:p>
        </p:txBody>
      </p:sp>
      <p:sp>
        <p:nvSpPr>
          <p:cNvPr id="37" name="직사각형 36">
            <a:extLst>
              <a:ext uri="{FF2B5EF4-FFF2-40B4-BE49-F238E27FC236}">
                <a16:creationId xmlns:a16="http://schemas.microsoft.com/office/drawing/2014/main" id="{7FCE33A1-0FB8-4EDF-9284-4BF1482E585B}"/>
              </a:ext>
            </a:extLst>
          </p:cNvPr>
          <p:cNvSpPr/>
          <p:nvPr/>
        </p:nvSpPr>
        <p:spPr bwMode="auto">
          <a:xfrm>
            <a:off x="280100" y="596634"/>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35" name="Rectangle 8">
            <a:extLst>
              <a:ext uri="{FF2B5EF4-FFF2-40B4-BE49-F238E27FC236}">
                <a16:creationId xmlns:a16="http://schemas.microsoft.com/office/drawing/2014/main" id="{1D3FB627-F8CD-46F0-9ED4-93FB7FB391BD}"/>
              </a:ext>
            </a:extLst>
          </p:cNvPr>
          <p:cNvSpPr>
            <a:spLocks/>
          </p:cNvSpPr>
          <p:nvPr/>
        </p:nvSpPr>
        <p:spPr bwMode="auto">
          <a:xfrm>
            <a:off x="434975" y="1176338"/>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strVal val="#ppt_w*0.70"/>
                                          </p:val>
                                        </p:tav>
                                        <p:tav tm="100000">
                                          <p:val>
                                            <p:strVal val="#ppt_w"/>
                                          </p:val>
                                        </p:tav>
                                      </p:tavLst>
                                    </p:anim>
                                    <p:anim calcmode="lin" valueType="num">
                                      <p:cBhvr>
                                        <p:cTn id="8" dur="500" fill="hold"/>
                                        <p:tgtEl>
                                          <p:spTgt spid="35"/>
                                        </p:tgtEl>
                                        <p:attrNameLst>
                                          <p:attrName>ppt_h</p:attrName>
                                        </p:attrNameLst>
                                      </p:cBhvr>
                                      <p:tavLst>
                                        <p:tav tm="0">
                                          <p:val>
                                            <p:strVal val="#ppt_h"/>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설명선 3">
            <a:extLst>
              <a:ext uri="{FF2B5EF4-FFF2-40B4-BE49-F238E27FC236}">
                <a16:creationId xmlns:a16="http://schemas.microsoft.com/office/drawing/2014/main" id="{D38C2C29-E270-4B4D-BBC0-11DAA3680AB1}"/>
              </a:ext>
            </a:extLst>
          </p:cNvPr>
          <p:cNvSpPr/>
          <p:nvPr/>
        </p:nvSpPr>
        <p:spPr>
          <a:xfrm rot="5400000" flipV="1">
            <a:off x="4606926" y="3019425"/>
            <a:ext cx="1871662" cy="1430337"/>
          </a:xfrm>
          <a:prstGeom prst="wedgeRectCallout">
            <a:avLst>
              <a:gd name="adj1" fmla="val -18339"/>
              <a:gd name="adj2" fmla="val 79435"/>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5" name="사각형 설명선 4">
            <a:extLst>
              <a:ext uri="{FF2B5EF4-FFF2-40B4-BE49-F238E27FC236}">
                <a16:creationId xmlns:a16="http://schemas.microsoft.com/office/drawing/2014/main" id="{C982207C-43BA-4659-A07D-B9D3E5DDDA3F}"/>
              </a:ext>
            </a:extLst>
          </p:cNvPr>
          <p:cNvSpPr/>
          <p:nvPr/>
        </p:nvSpPr>
        <p:spPr>
          <a:xfrm rot="5400000">
            <a:off x="2667001" y="3036887"/>
            <a:ext cx="1871662" cy="1439863"/>
          </a:xfrm>
          <a:prstGeom prst="wedgeRectCallout">
            <a:avLst>
              <a:gd name="adj1" fmla="val -18339"/>
              <a:gd name="adj2" fmla="val 79435"/>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6" name="사각형 설명선 5">
            <a:extLst>
              <a:ext uri="{FF2B5EF4-FFF2-40B4-BE49-F238E27FC236}">
                <a16:creationId xmlns:a16="http://schemas.microsoft.com/office/drawing/2014/main" id="{323F7E20-EF3B-41D5-994A-73DA23CE05C2}"/>
              </a:ext>
            </a:extLst>
          </p:cNvPr>
          <p:cNvSpPr/>
          <p:nvPr/>
        </p:nvSpPr>
        <p:spPr>
          <a:xfrm rot="5400000">
            <a:off x="3674269" y="1508919"/>
            <a:ext cx="1873250" cy="1439862"/>
          </a:xfrm>
          <a:prstGeom prst="wedgeRectCallout">
            <a:avLst>
              <a:gd name="adj1" fmla="val -18339"/>
              <a:gd name="adj2" fmla="val 79435"/>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7" name="사각형 설명선 6">
            <a:extLst>
              <a:ext uri="{FF2B5EF4-FFF2-40B4-BE49-F238E27FC236}">
                <a16:creationId xmlns:a16="http://schemas.microsoft.com/office/drawing/2014/main" id="{12261C22-DFF1-4663-90B4-012073946990}"/>
              </a:ext>
            </a:extLst>
          </p:cNvPr>
          <p:cNvSpPr/>
          <p:nvPr/>
        </p:nvSpPr>
        <p:spPr>
          <a:xfrm rot="5400000" flipV="1">
            <a:off x="3636963" y="4743450"/>
            <a:ext cx="1873250" cy="1431925"/>
          </a:xfrm>
          <a:prstGeom prst="wedgeRectCallout">
            <a:avLst>
              <a:gd name="adj1" fmla="val -18339"/>
              <a:gd name="adj2" fmla="val 79435"/>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4998" name="TextBox 14">
            <a:extLst>
              <a:ext uri="{FF2B5EF4-FFF2-40B4-BE49-F238E27FC236}">
                <a16:creationId xmlns:a16="http://schemas.microsoft.com/office/drawing/2014/main" id="{9DE9B069-F263-47DA-AC1B-8C313417325A}"/>
              </a:ext>
            </a:extLst>
          </p:cNvPr>
          <p:cNvSpPr txBox="1">
            <a:spLocks noChangeArrowheads="1"/>
          </p:cNvSpPr>
          <p:nvPr/>
        </p:nvSpPr>
        <p:spPr bwMode="auto">
          <a:xfrm>
            <a:off x="4254500" y="1868488"/>
            <a:ext cx="72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rPr>
              <a:t>01</a:t>
            </a:r>
            <a:endParaRPr kumimoji="0" lang="ko-KR" altLang="en-US"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endParaRPr>
          </a:p>
        </p:txBody>
      </p:sp>
      <p:sp>
        <p:nvSpPr>
          <p:cNvPr id="84999" name="TextBox 14">
            <a:extLst>
              <a:ext uri="{FF2B5EF4-FFF2-40B4-BE49-F238E27FC236}">
                <a16:creationId xmlns:a16="http://schemas.microsoft.com/office/drawing/2014/main" id="{DC0AC876-56B2-4243-811F-825CE71DF6D7}"/>
              </a:ext>
            </a:extLst>
          </p:cNvPr>
          <p:cNvSpPr txBox="1">
            <a:spLocks noChangeArrowheads="1"/>
          </p:cNvSpPr>
          <p:nvPr/>
        </p:nvSpPr>
        <p:spPr bwMode="auto">
          <a:xfrm>
            <a:off x="3241675" y="3473450"/>
            <a:ext cx="720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rPr>
              <a:t>02</a:t>
            </a:r>
            <a:endParaRPr kumimoji="0" lang="ko-KR" altLang="en-US"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endParaRPr>
          </a:p>
        </p:txBody>
      </p:sp>
      <p:sp>
        <p:nvSpPr>
          <p:cNvPr id="85000" name="TextBox 14">
            <a:extLst>
              <a:ext uri="{FF2B5EF4-FFF2-40B4-BE49-F238E27FC236}">
                <a16:creationId xmlns:a16="http://schemas.microsoft.com/office/drawing/2014/main" id="{540FC55F-AE58-469F-BAA3-A5775183D114}"/>
              </a:ext>
            </a:extLst>
          </p:cNvPr>
          <p:cNvSpPr txBox="1">
            <a:spLocks noChangeArrowheads="1"/>
          </p:cNvSpPr>
          <p:nvPr/>
        </p:nvSpPr>
        <p:spPr bwMode="auto">
          <a:xfrm>
            <a:off x="5181600" y="3495675"/>
            <a:ext cx="7207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rPr>
              <a:t>03</a:t>
            </a:r>
            <a:endParaRPr kumimoji="0" lang="ko-KR" altLang="en-US"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endParaRPr>
          </a:p>
        </p:txBody>
      </p:sp>
      <p:sp>
        <p:nvSpPr>
          <p:cNvPr id="85001" name="TextBox 14">
            <a:extLst>
              <a:ext uri="{FF2B5EF4-FFF2-40B4-BE49-F238E27FC236}">
                <a16:creationId xmlns:a16="http://schemas.microsoft.com/office/drawing/2014/main" id="{225AEFF1-AAA2-4456-8932-C800B3A55AD6}"/>
              </a:ext>
            </a:extLst>
          </p:cNvPr>
          <p:cNvSpPr txBox="1">
            <a:spLocks noChangeArrowheads="1"/>
          </p:cNvSpPr>
          <p:nvPr/>
        </p:nvSpPr>
        <p:spPr bwMode="auto">
          <a:xfrm>
            <a:off x="4254500" y="5037138"/>
            <a:ext cx="72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rPr>
              <a:t>04</a:t>
            </a:r>
            <a:endParaRPr kumimoji="0" lang="ko-KR" altLang="en-US" sz="2800">
              <a:solidFill>
                <a:schemeClr val="bg1"/>
              </a:solidFill>
              <a:latin typeface="Arial Black" panose="020B0A04020102020204" pitchFamily="34" charset="0"/>
              <a:ea typeface="맑은 고딕" panose="020B0503020000020004" pitchFamily="50" charset="-127"/>
              <a:cs typeface="Times New Roman" panose="02020603050405020304" pitchFamily="18" charset="0"/>
            </a:endParaRPr>
          </a:p>
        </p:txBody>
      </p:sp>
      <p:sp>
        <p:nvSpPr>
          <p:cNvPr id="21" name="직사각형 20">
            <a:extLst>
              <a:ext uri="{FF2B5EF4-FFF2-40B4-BE49-F238E27FC236}">
                <a16:creationId xmlns:a16="http://schemas.microsoft.com/office/drawing/2014/main" id="{1CE0851F-ABB9-4705-B5CE-0928DF5BA374}"/>
              </a:ext>
            </a:extLst>
          </p:cNvPr>
          <p:cNvSpPr/>
          <p:nvPr/>
        </p:nvSpPr>
        <p:spPr>
          <a:xfrm>
            <a:off x="1700213" y="1557338"/>
            <a:ext cx="1657350" cy="757237"/>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Consectetuer.</a:t>
            </a:r>
          </a:p>
        </p:txBody>
      </p:sp>
      <p:sp>
        <p:nvSpPr>
          <p:cNvPr id="22" name="직사각형 21">
            <a:extLst>
              <a:ext uri="{FF2B5EF4-FFF2-40B4-BE49-F238E27FC236}">
                <a16:creationId xmlns:a16="http://schemas.microsoft.com/office/drawing/2014/main" id="{59644247-09BE-43F9-A33D-FDB61CCBE971}"/>
              </a:ext>
            </a:extLst>
          </p:cNvPr>
          <p:cNvSpPr/>
          <p:nvPr/>
        </p:nvSpPr>
        <p:spPr>
          <a:xfrm>
            <a:off x="755650" y="3095625"/>
            <a:ext cx="1657350" cy="757238"/>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Consectetuer.</a:t>
            </a:r>
          </a:p>
        </p:txBody>
      </p:sp>
      <p:sp>
        <p:nvSpPr>
          <p:cNvPr id="23" name="직사각형 22">
            <a:extLst>
              <a:ext uri="{FF2B5EF4-FFF2-40B4-BE49-F238E27FC236}">
                <a16:creationId xmlns:a16="http://schemas.microsoft.com/office/drawing/2014/main" id="{9ED69AF2-9408-4FC2-B431-41CE4FCF1A76}"/>
              </a:ext>
            </a:extLst>
          </p:cNvPr>
          <p:cNvSpPr/>
          <p:nvPr/>
        </p:nvSpPr>
        <p:spPr>
          <a:xfrm>
            <a:off x="6804025" y="3095625"/>
            <a:ext cx="1657350" cy="757238"/>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Consectetuer.</a:t>
            </a:r>
          </a:p>
        </p:txBody>
      </p:sp>
      <p:sp>
        <p:nvSpPr>
          <p:cNvPr id="24" name="직사각형 23">
            <a:extLst>
              <a:ext uri="{FF2B5EF4-FFF2-40B4-BE49-F238E27FC236}">
                <a16:creationId xmlns:a16="http://schemas.microsoft.com/office/drawing/2014/main" id="{E6FD4319-8E79-44B0-8435-8C5CBC047EB6}"/>
              </a:ext>
            </a:extLst>
          </p:cNvPr>
          <p:cNvSpPr/>
          <p:nvPr/>
        </p:nvSpPr>
        <p:spPr>
          <a:xfrm>
            <a:off x="5935663" y="4921250"/>
            <a:ext cx="1657350" cy="757238"/>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bg1">
                    <a:lumMod val="50000"/>
                  </a:schemeClr>
                </a:solidFill>
                <a:latin typeface="Calibri" panose="020F0502020204030204" pitchFamily="34" charset="0"/>
                <a:ea typeface="Arial Unicode MS" pitchFamily="50" charset="-127"/>
                <a:cs typeface="Times New Roman" pitchFamily="18" charset="0"/>
              </a:rPr>
              <a:t>Consectetuer.</a:t>
            </a:r>
          </a:p>
        </p:txBody>
      </p:sp>
      <p:sp>
        <p:nvSpPr>
          <p:cNvPr id="16" name="직사각형 15">
            <a:extLst>
              <a:ext uri="{FF2B5EF4-FFF2-40B4-BE49-F238E27FC236}">
                <a16:creationId xmlns:a16="http://schemas.microsoft.com/office/drawing/2014/main" id="{D0E80EF5-AD37-4D41-9F6E-F41F2DF94071}"/>
              </a:ext>
            </a:extLst>
          </p:cNvPr>
          <p:cNvSpPr/>
          <p:nvPr/>
        </p:nvSpPr>
        <p:spPr bwMode="auto">
          <a:xfrm>
            <a:off x="743600" y="430973"/>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17" name="Rectangle 8">
            <a:extLst>
              <a:ext uri="{FF2B5EF4-FFF2-40B4-BE49-F238E27FC236}">
                <a16:creationId xmlns:a16="http://schemas.microsoft.com/office/drawing/2014/main" id="{8B9A29A2-F133-48DA-8088-2941C3ACF630}"/>
              </a:ext>
            </a:extLst>
          </p:cNvPr>
          <p:cNvSpPr>
            <a:spLocks/>
          </p:cNvSpPr>
          <p:nvPr/>
        </p:nvSpPr>
        <p:spPr bwMode="auto">
          <a:xfrm>
            <a:off x="895350" y="97472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ppt_w*0.7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그림 8" descr="bald-man-head (1).png">
            <a:extLst>
              <a:ext uri="{FF2B5EF4-FFF2-40B4-BE49-F238E27FC236}">
                <a16:creationId xmlns:a16="http://schemas.microsoft.com/office/drawing/2014/main" id="{D8B06910-9E73-4315-A9B1-2976BBCDDA83}"/>
              </a:ext>
            </a:extLst>
          </p:cNvPr>
          <p:cNvPicPr>
            <a:picLocks noChangeAspect="1"/>
          </p:cNvPicPr>
          <p:nvPr/>
        </p:nvPicPr>
        <p:blipFill>
          <a:blip r:embed="rId2">
            <a:extLst>
              <a:ext uri="{28A0092B-C50C-407E-A947-70E740481C1C}">
                <a14:useLocalDpi xmlns:a14="http://schemas.microsoft.com/office/drawing/2010/main" val="0"/>
              </a:ext>
            </a:extLst>
          </a:blip>
          <a:srcRect t="23206"/>
          <a:stretch>
            <a:fillRect/>
          </a:stretch>
        </p:blipFill>
        <p:spPr bwMode="auto">
          <a:xfrm>
            <a:off x="638175" y="4667250"/>
            <a:ext cx="2852738"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직선 연결선 15">
            <a:extLst>
              <a:ext uri="{FF2B5EF4-FFF2-40B4-BE49-F238E27FC236}">
                <a16:creationId xmlns:a16="http://schemas.microsoft.com/office/drawing/2014/main" id="{6DCF863A-E5CA-4477-A80F-967D9D29BBE6}"/>
              </a:ext>
            </a:extLst>
          </p:cNvPr>
          <p:cNvCxnSpPr/>
          <p:nvPr/>
        </p:nvCxnSpPr>
        <p:spPr>
          <a:xfrm>
            <a:off x="2341563" y="1700213"/>
            <a:ext cx="0" cy="2967037"/>
          </a:xfrm>
          <a:prstGeom prst="line">
            <a:avLst/>
          </a:prstGeom>
          <a:ln w="25400">
            <a:solidFill>
              <a:srgbClr val="86C8CE"/>
            </a:solidFill>
          </a:ln>
        </p:spPr>
        <p:style>
          <a:lnRef idx="1">
            <a:schemeClr val="accent1"/>
          </a:lnRef>
          <a:fillRef idx="0">
            <a:schemeClr val="accent1"/>
          </a:fillRef>
          <a:effectRef idx="0">
            <a:schemeClr val="accent1"/>
          </a:effectRef>
          <a:fontRef idx="minor">
            <a:schemeClr val="tx1"/>
          </a:fontRef>
        </p:style>
      </p:cxnSp>
      <p:sp>
        <p:nvSpPr>
          <p:cNvPr id="17" name="직사각형 16">
            <a:extLst>
              <a:ext uri="{FF2B5EF4-FFF2-40B4-BE49-F238E27FC236}">
                <a16:creationId xmlns:a16="http://schemas.microsoft.com/office/drawing/2014/main" id="{A2895B09-C8A8-4716-85D1-190ED28AA459}"/>
              </a:ext>
            </a:extLst>
          </p:cNvPr>
          <p:cNvSpPr/>
          <p:nvPr/>
        </p:nvSpPr>
        <p:spPr>
          <a:xfrm>
            <a:off x="6599238" y="1376363"/>
            <a:ext cx="1657350" cy="755650"/>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tx1">
                    <a:lumMod val="85000"/>
                    <a:lumOff val="15000"/>
                  </a:schemeClr>
                </a:solidFill>
                <a:latin typeface="Times New Roman" pitchFamily="18"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tx1">
                    <a:lumMod val="85000"/>
                    <a:lumOff val="15000"/>
                  </a:schemeClr>
                </a:solidFill>
                <a:latin typeface="Times New Roman" pitchFamily="18"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tx1">
                    <a:lumMod val="85000"/>
                    <a:lumOff val="15000"/>
                  </a:schemeClr>
                </a:solidFill>
                <a:latin typeface="Times New Roman" pitchFamily="18" charset="0"/>
                <a:ea typeface="Arial Unicode MS" pitchFamily="50" charset="-127"/>
                <a:cs typeface="Times New Roman" pitchFamily="18" charset="0"/>
              </a:rPr>
              <a:t>Consectetuer.</a:t>
            </a:r>
          </a:p>
        </p:txBody>
      </p:sp>
      <p:sp>
        <p:nvSpPr>
          <p:cNvPr id="18" name="타원 17">
            <a:extLst>
              <a:ext uri="{FF2B5EF4-FFF2-40B4-BE49-F238E27FC236}">
                <a16:creationId xmlns:a16="http://schemas.microsoft.com/office/drawing/2014/main" id="{747C2ABC-8D9A-4702-BAC9-93FC6AB68CC3}"/>
              </a:ext>
            </a:extLst>
          </p:cNvPr>
          <p:cNvSpPr/>
          <p:nvPr/>
        </p:nvSpPr>
        <p:spPr>
          <a:xfrm>
            <a:off x="4754563" y="2379663"/>
            <a:ext cx="933450" cy="865187"/>
          </a:xfrm>
          <a:prstGeom prst="ellipse">
            <a:avLst/>
          </a:prstGeom>
          <a:solidFill>
            <a:srgbClr val="BA8F95"/>
          </a:solidFill>
          <a:ln>
            <a:solidFill>
              <a:srgbClr val="BA8F9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20" name="타원 19">
            <a:extLst>
              <a:ext uri="{FF2B5EF4-FFF2-40B4-BE49-F238E27FC236}">
                <a16:creationId xmlns:a16="http://schemas.microsoft.com/office/drawing/2014/main" id="{B025DE1B-0B1A-4C35-A883-DE51931B92FB}"/>
              </a:ext>
            </a:extLst>
          </p:cNvPr>
          <p:cNvSpPr/>
          <p:nvPr/>
        </p:nvSpPr>
        <p:spPr>
          <a:xfrm>
            <a:off x="3965575" y="3590925"/>
            <a:ext cx="936625" cy="863600"/>
          </a:xfrm>
          <a:prstGeom prst="ellipse">
            <a:avLst/>
          </a:prstGeom>
          <a:solidFill>
            <a:srgbClr val="6B8C9C"/>
          </a:solidFill>
          <a:ln>
            <a:solidFill>
              <a:srgbClr val="6B8C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cxnSp>
        <p:nvCxnSpPr>
          <p:cNvPr id="21" name="직선 연결선 20">
            <a:extLst>
              <a:ext uri="{FF2B5EF4-FFF2-40B4-BE49-F238E27FC236}">
                <a16:creationId xmlns:a16="http://schemas.microsoft.com/office/drawing/2014/main" id="{AFE1FDB5-46A0-40A4-A7D0-B9615EBE0A77}"/>
              </a:ext>
            </a:extLst>
          </p:cNvPr>
          <p:cNvCxnSpPr/>
          <p:nvPr/>
        </p:nvCxnSpPr>
        <p:spPr>
          <a:xfrm>
            <a:off x="1358900" y="3924300"/>
            <a:ext cx="0" cy="742950"/>
          </a:xfrm>
          <a:prstGeom prst="line">
            <a:avLst/>
          </a:prstGeom>
          <a:ln w="25400">
            <a:solidFill>
              <a:srgbClr val="6B8C9C"/>
            </a:solidFill>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3D7AA2DE-4B03-4716-99CF-332523D98DEB}"/>
              </a:ext>
            </a:extLst>
          </p:cNvPr>
          <p:cNvSpPr/>
          <p:nvPr/>
        </p:nvSpPr>
        <p:spPr>
          <a:xfrm>
            <a:off x="5830888" y="2487613"/>
            <a:ext cx="1655762" cy="757237"/>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tx1">
                    <a:lumMod val="85000"/>
                    <a:lumOff val="15000"/>
                  </a:schemeClr>
                </a:solidFill>
                <a:latin typeface="Times New Roman" pitchFamily="18"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tx1">
                    <a:lumMod val="85000"/>
                    <a:lumOff val="15000"/>
                  </a:schemeClr>
                </a:solidFill>
                <a:latin typeface="Times New Roman" pitchFamily="18"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tx1">
                    <a:lumMod val="85000"/>
                    <a:lumOff val="15000"/>
                  </a:schemeClr>
                </a:solidFill>
                <a:latin typeface="Times New Roman" pitchFamily="18" charset="0"/>
                <a:ea typeface="Arial Unicode MS" pitchFamily="50" charset="-127"/>
                <a:cs typeface="Times New Roman" pitchFamily="18" charset="0"/>
              </a:rPr>
              <a:t>Consectetuer.</a:t>
            </a:r>
          </a:p>
        </p:txBody>
      </p:sp>
      <p:sp>
        <p:nvSpPr>
          <p:cNvPr id="23" name="직사각형 22">
            <a:extLst>
              <a:ext uri="{FF2B5EF4-FFF2-40B4-BE49-F238E27FC236}">
                <a16:creationId xmlns:a16="http://schemas.microsoft.com/office/drawing/2014/main" id="{702C0910-7D13-41A2-B35B-D8AEB27B3BD0}"/>
              </a:ext>
            </a:extLst>
          </p:cNvPr>
          <p:cNvSpPr/>
          <p:nvPr/>
        </p:nvSpPr>
        <p:spPr>
          <a:xfrm>
            <a:off x="5002213" y="3794125"/>
            <a:ext cx="1657350" cy="755650"/>
          </a:xfrm>
          <a:prstGeom prst="rect">
            <a:avLst/>
          </a:prstGeom>
        </p:spPr>
        <p:txBody>
          <a:bodyPr>
            <a:spAutoFit/>
          </a:bodyPr>
          <a:lstStyle/>
          <a:p>
            <a:pPr fontAlgn="auto">
              <a:lnSpc>
                <a:spcPct val="80000"/>
              </a:lnSpc>
              <a:spcBef>
                <a:spcPts val="0"/>
              </a:spcBef>
              <a:spcAft>
                <a:spcPts val="0"/>
              </a:spcAft>
              <a:buFont typeface="Arial" pitchFamily="34" charset="0"/>
              <a:buNone/>
              <a:defRPr/>
            </a:pPr>
            <a:r>
              <a:rPr kumimoji="0" lang="en-US" altLang="ko-KR" dirty="0">
                <a:solidFill>
                  <a:schemeClr val="tx1">
                    <a:lumMod val="75000"/>
                    <a:lumOff val="25000"/>
                  </a:schemeClr>
                </a:solidFill>
                <a:latin typeface="Times New Roman" pitchFamily="18" charset="0"/>
                <a:ea typeface="Arial Unicode MS" pitchFamily="50" charset="-127"/>
                <a:cs typeface="Times New Roman" pitchFamily="18" charset="0"/>
              </a:rPr>
              <a:t>Lorem ipsum </a:t>
            </a:r>
          </a:p>
          <a:p>
            <a:pPr fontAlgn="auto">
              <a:lnSpc>
                <a:spcPct val="80000"/>
              </a:lnSpc>
              <a:spcBef>
                <a:spcPts val="0"/>
              </a:spcBef>
              <a:spcAft>
                <a:spcPts val="0"/>
              </a:spcAft>
              <a:buFont typeface="Arial" pitchFamily="34" charset="0"/>
              <a:buNone/>
              <a:defRPr/>
            </a:pPr>
            <a:r>
              <a:rPr kumimoji="0" lang="en-US" altLang="ko-KR" dirty="0">
                <a:solidFill>
                  <a:schemeClr val="tx1">
                    <a:lumMod val="75000"/>
                    <a:lumOff val="25000"/>
                  </a:schemeClr>
                </a:solidFill>
                <a:latin typeface="Times New Roman" pitchFamily="18" charset="0"/>
                <a:ea typeface="Arial Unicode MS" pitchFamily="50" charset="-127"/>
                <a:cs typeface="Times New Roman" pitchFamily="18" charset="0"/>
              </a:rPr>
              <a:t>dolor sit amet</a:t>
            </a:r>
          </a:p>
          <a:p>
            <a:pPr fontAlgn="auto">
              <a:lnSpc>
                <a:spcPct val="80000"/>
              </a:lnSpc>
              <a:spcBef>
                <a:spcPts val="0"/>
              </a:spcBef>
              <a:spcAft>
                <a:spcPts val="0"/>
              </a:spcAft>
              <a:buFont typeface="Arial" pitchFamily="34" charset="0"/>
              <a:buNone/>
              <a:defRPr/>
            </a:pPr>
            <a:r>
              <a:rPr kumimoji="0" lang="en-US" altLang="ko-KR" dirty="0">
                <a:solidFill>
                  <a:schemeClr val="tx1">
                    <a:lumMod val="75000"/>
                    <a:lumOff val="25000"/>
                  </a:schemeClr>
                </a:solidFill>
                <a:latin typeface="Times New Roman" pitchFamily="18" charset="0"/>
                <a:ea typeface="Arial Unicode MS" pitchFamily="50" charset="-127"/>
                <a:cs typeface="Times New Roman" pitchFamily="18" charset="0"/>
              </a:rPr>
              <a:t>Consectetuer.</a:t>
            </a:r>
          </a:p>
        </p:txBody>
      </p:sp>
      <p:cxnSp>
        <p:nvCxnSpPr>
          <p:cNvPr id="24" name="직선 연결선 23">
            <a:extLst>
              <a:ext uri="{FF2B5EF4-FFF2-40B4-BE49-F238E27FC236}">
                <a16:creationId xmlns:a16="http://schemas.microsoft.com/office/drawing/2014/main" id="{4A7DB5A7-8FB1-4D75-8F5B-0FF506BE548A}"/>
              </a:ext>
            </a:extLst>
          </p:cNvPr>
          <p:cNvCxnSpPr/>
          <p:nvPr/>
        </p:nvCxnSpPr>
        <p:spPr>
          <a:xfrm>
            <a:off x="1835150" y="2811463"/>
            <a:ext cx="2921000" cy="0"/>
          </a:xfrm>
          <a:prstGeom prst="line">
            <a:avLst/>
          </a:prstGeom>
          <a:ln w="25400">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7B48AE07-CB9B-41C9-BCB4-237E47031B4A}"/>
              </a:ext>
            </a:extLst>
          </p:cNvPr>
          <p:cNvCxnSpPr/>
          <p:nvPr/>
        </p:nvCxnSpPr>
        <p:spPr>
          <a:xfrm>
            <a:off x="1835150" y="2811463"/>
            <a:ext cx="0" cy="1855787"/>
          </a:xfrm>
          <a:prstGeom prst="line">
            <a:avLst/>
          </a:prstGeom>
          <a:ln w="25400">
            <a:solidFill>
              <a:srgbClr val="BA8F95"/>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5C4D0784-2367-4352-A60F-62CA4407A3A0}"/>
              </a:ext>
            </a:extLst>
          </p:cNvPr>
          <p:cNvCxnSpPr/>
          <p:nvPr/>
        </p:nvCxnSpPr>
        <p:spPr>
          <a:xfrm>
            <a:off x="1363663" y="3924300"/>
            <a:ext cx="2682875" cy="0"/>
          </a:xfrm>
          <a:prstGeom prst="line">
            <a:avLst/>
          </a:prstGeom>
          <a:ln w="25400">
            <a:solidFill>
              <a:srgbClr val="6B8C9C"/>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154830E3-E2EE-421F-B5B5-32894E83B025}"/>
              </a:ext>
            </a:extLst>
          </p:cNvPr>
          <p:cNvCxnSpPr/>
          <p:nvPr/>
        </p:nvCxnSpPr>
        <p:spPr>
          <a:xfrm>
            <a:off x="2341563" y="1700213"/>
            <a:ext cx="3657600" cy="0"/>
          </a:xfrm>
          <a:prstGeom prst="line">
            <a:avLst/>
          </a:prstGeom>
          <a:ln w="25400">
            <a:solidFill>
              <a:srgbClr val="86C8CE"/>
            </a:solidFill>
          </a:ln>
        </p:spPr>
        <p:style>
          <a:lnRef idx="1">
            <a:schemeClr val="accent1"/>
          </a:lnRef>
          <a:fillRef idx="0">
            <a:schemeClr val="accent1"/>
          </a:fillRef>
          <a:effectRef idx="0">
            <a:schemeClr val="accent1"/>
          </a:effectRef>
          <a:fontRef idx="minor">
            <a:schemeClr val="tx1"/>
          </a:fontRef>
        </p:style>
      </p:cxnSp>
      <p:sp>
        <p:nvSpPr>
          <p:cNvPr id="28" name="타원 27">
            <a:extLst>
              <a:ext uri="{FF2B5EF4-FFF2-40B4-BE49-F238E27FC236}">
                <a16:creationId xmlns:a16="http://schemas.microsoft.com/office/drawing/2014/main" id="{B1E83504-6D11-4A88-AB2E-D5855EB6DA81}"/>
              </a:ext>
            </a:extLst>
          </p:cNvPr>
          <p:cNvSpPr/>
          <p:nvPr/>
        </p:nvSpPr>
        <p:spPr>
          <a:xfrm>
            <a:off x="5530850" y="1268413"/>
            <a:ext cx="936625" cy="863600"/>
          </a:xfrm>
          <a:prstGeom prst="ellipse">
            <a:avLst/>
          </a:prstGeom>
          <a:solidFill>
            <a:srgbClr val="86C8CE"/>
          </a:solidFill>
          <a:ln>
            <a:solidFill>
              <a:srgbClr val="86C8C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86031" name="그림 7180">
            <a:extLst>
              <a:ext uri="{FF2B5EF4-FFF2-40B4-BE49-F238E27FC236}">
                <a16:creationId xmlns:a16="http://schemas.microsoft.com/office/drawing/2014/main" id="{99BE75A8-9B60-4769-9E42-FDDC50988B1A}"/>
              </a:ext>
            </a:extLst>
          </p:cNvPr>
          <p:cNvPicPr>
            <a:picLocks noChangeAspect="1"/>
          </p:cNvPicPr>
          <p:nvPr/>
        </p:nvPicPr>
        <p:blipFill>
          <a:blip r:embed="rId3">
            <a:extLst>
              <a:ext uri="{28A0092B-C50C-407E-A947-70E740481C1C}">
                <a14:useLocalDpi xmlns:a14="http://schemas.microsoft.com/office/drawing/2010/main" val="0"/>
              </a:ext>
            </a:extLst>
          </a:blip>
          <a:srcRect l="12886" t="38667" r="79814" b="52094"/>
          <a:stretch>
            <a:fillRect/>
          </a:stretch>
        </p:blipFill>
        <p:spPr bwMode="auto">
          <a:xfrm>
            <a:off x="4894263" y="2508250"/>
            <a:ext cx="668337"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2" name="그림 84">
            <a:extLst>
              <a:ext uri="{FF2B5EF4-FFF2-40B4-BE49-F238E27FC236}">
                <a16:creationId xmlns:a16="http://schemas.microsoft.com/office/drawing/2014/main" id="{8243F020-EF97-4E95-BF19-99AF59B5741E}"/>
              </a:ext>
            </a:extLst>
          </p:cNvPr>
          <p:cNvPicPr>
            <a:picLocks noChangeAspect="1"/>
          </p:cNvPicPr>
          <p:nvPr/>
        </p:nvPicPr>
        <p:blipFill>
          <a:blip r:embed="rId3">
            <a:extLst>
              <a:ext uri="{28A0092B-C50C-407E-A947-70E740481C1C}">
                <a14:useLocalDpi xmlns:a14="http://schemas.microsoft.com/office/drawing/2010/main" val="0"/>
              </a:ext>
            </a:extLst>
          </a:blip>
          <a:srcRect l="13399" t="14490" r="80301" b="74767"/>
          <a:stretch>
            <a:fillRect/>
          </a:stretch>
        </p:blipFill>
        <p:spPr bwMode="auto">
          <a:xfrm>
            <a:off x="4170363" y="3703638"/>
            <a:ext cx="5762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3" name="그림 7179">
            <a:extLst>
              <a:ext uri="{FF2B5EF4-FFF2-40B4-BE49-F238E27FC236}">
                <a16:creationId xmlns:a16="http://schemas.microsoft.com/office/drawing/2014/main" id="{B0FF326C-E641-46B6-BF65-027A6A84CB39}"/>
              </a:ext>
            </a:extLst>
          </p:cNvPr>
          <p:cNvPicPr>
            <a:picLocks noChangeAspect="1"/>
          </p:cNvPicPr>
          <p:nvPr/>
        </p:nvPicPr>
        <p:blipFill>
          <a:blip r:embed="rId3">
            <a:extLst>
              <a:ext uri="{28A0092B-C50C-407E-A947-70E740481C1C}">
                <a14:useLocalDpi xmlns:a14="http://schemas.microsoft.com/office/drawing/2010/main" val="0"/>
              </a:ext>
            </a:extLst>
          </a:blip>
          <a:srcRect l="13399" t="14490" r="80301" b="74767"/>
          <a:stretch>
            <a:fillRect/>
          </a:stretch>
        </p:blipFill>
        <p:spPr bwMode="auto">
          <a:xfrm>
            <a:off x="5711825" y="1376363"/>
            <a:ext cx="5762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직사각형 30">
            <a:extLst>
              <a:ext uri="{FF2B5EF4-FFF2-40B4-BE49-F238E27FC236}">
                <a16:creationId xmlns:a16="http://schemas.microsoft.com/office/drawing/2014/main" id="{FE27C297-5143-461D-81B0-09A4B7CBE24A}"/>
              </a:ext>
            </a:extLst>
          </p:cNvPr>
          <p:cNvSpPr/>
          <p:nvPr/>
        </p:nvSpPr>
        <p:spPr bwMode="auto">
          <a:xfrm>
            <a:off x="882169" y="476672"/>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29" name="Rectangle 8">
            <a:extLst>
              <a:ext uri="{FF2B5EF4-FFF2-40B4-BE49-F238E27FC236}">
                <a16:creationId xmlns:a16="http://schemas.microsoft.com/office/drawing/2014/main" id="{CD36C191-CE82-47F4-8B87-BECB2CABF359}"/>
              </a:ext>
            </a:extLst>
          </p:cNvPr>
          <p:cNvSpPr>
            <a:spLocks/>
          </p:cNvSpPr>
          <p:nvPr/>
        </p:nvSpPr>
        <p:spPr bwMode="auto">
          <a:xfrm>
            <a:off x="971550" y="984250"/>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711C360C-F315-4724-97B9-2794D60EE345}"/>
              </a:ext>
            </a:extLst>
          </p:cNvPr>
          <p:cNvSpPr/>
          <p:nvPr/>
        </p:nvSpPr>
        <p:spPr>
          <a:xfrm>
            <a:off x="0" y="0"/>
            <a:ext cx="9144000" cy="333375"/>
          </a:xfrm>
          <a:prstGeom prst="rect">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pic>
        <p:nvPicPr>
          <p:cNvPr id="14" name="Picture 2" descr="C:\Users\user\Downloads\if_Streamline-04_185023 (1).png">
            <a:extLst>
              <a:ext uri="{FF2B5EF4-FFF2-40B4-BE49-F238E27FC236}">
                <a16:creationId xmlns:a16="http://schemas.microsoft.com/office/drawing/2014/main" id="{33445B89-DDE1-4637-A24E-FF49CCAF7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7942" y="1911350"/>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user\Downloads\if_Streamline-04_185023 (1).png">
            <a:extLst>
              <a:ext uri="{FF2B5EF4-FFF2-40B4-BE49-F238E27FC236}">
                <a16:creationId xmlns:a16="http://schemas.microsoft.com/office/drawing/2014/main" id="{F2F781EC-7435-4AC3-8C63-BE223DD4F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614" y="1911350"/>
            <a:ext cx="1625600" cy="16256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직선 연결선 15">
            <a:extLst>
              <a:ext uri="{FF2B5EF4-FFF2-40B4-BE49-F238E27FC236}">
                <a16:creationId xmlns:a16="http://schemas.microsoft.com/office/drawing/2014/main" id="{B315C017-0842-4F62-B6B9-A682A8AD7DA4}"/>
              </a:ext>
            </a:extLst>
          </p:cNvPr>
          <p:cNvCxnSpPr/>
          <p:nvPr/>
        </p:nvCxnSpPr>
        <p:spPr>
          <a:xfrm>
            <a:off x="3225657" y="2724150"/>
            <a:ext cx="2962805" cy="0"/>
          </a:xfrm>
          <a:prstGeom prst="line">
            <a:avLst/>
          </a:prstGeom>
          <a:ln w="76200">
            <a:prstDash val="dash"/>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69B84C30-7C5F-4CF2-ADED-F2F088C24190}"/>
              </a:ext>
            </a:extLst>
          </p:cNvPr>
          <p:cNvSpPr txBox="1"/>
          <p:nvPr/>
        </p:nvSpPr>
        <p:spPr>
          <a:xfrm>
            <a:off x="1700539" y="3700041"/>
            <a:ext cx="1625600" cy="369332"/>
          </a:xfrm>
          <a:prstGeom prst="rect">
            <a:avLst/>
          </a:prstGeom>
          <a:noFill/>
        </p:spPr>
        <p:txBody>
          <a:bodyPr wrap="square" rtlCol="0">
            <a:spAutoFit/>
          </a:bodyPr>
          <a:lstStyle/>
          <a:p>
            <a:r>
              <a:rPr lang="en-US" altLang="ko-KR" dirty="0">
                <a:latin typeface="HY견고딕" panose="02030600000101010101" pitchFamily="18" charset="-127"/>
                <a:ea typeface="HY견고딕" panose="02030600000101010101" pitchFamily="18" charset="-127"/>
              </a:rPr>
              <a:t>Client PC</a:t>
            </a:r>
          </a:p>
        </p:txBody>
      </p:sp>
      <p:sp>
        <p:nvSpPr>
          <p:cNvPr id="19" name="TextBox 18">
            <a:extLst>
              <a:ext uri="{FF2B5EF4-FFF2-40B4-BE49-F238E27FC236}">
                <a16:creationId xmlns:a16="http://schemas.microsoft.com/office/drawing/2014/main" id="{8494900B-D8A7-40CC-B827-7D3D21758911}"/>
              </a:ext>
            </a:extLst>
          </p:cNvPr>
          <p:cNvSpPr txBox="1"/>
          <p:nvPr/>
        </p:nvSpPr>
        <p:spPr>
          <a:xfrm>
            <a:off x="6404486" y="3680966"/>
            <a:ext cx="1625600" cy="369332"/>
          </a:xfrm>
          <a:prstGeom prst="rect">
            <a:avLst/>
          </a:prstGeom>
          <a:noFill/>
        </p:spPr>
        <p:txBody>
          <a:bodyPr wrap="square" rtlCol="0">
            <a:spAutoFit/>
          </a:bodyPr>
          <a:lstStyle/>
          <a:p>
            <a:r>
              <a:rPr lang="en-US" altLang="ko-KR" dirty="0">
                <a:latin typeface="HY견고딕" panose="02030600000101010101" pitchFamily="18" charset="-127"/>
                <a:ea typeface="HY견고딕" panose="02030600000101010101" pitchFamily="18" charset="-127"/>
              </a:rPr>
              <a:t>Host PC</a:t>
            </a:r>
          </a:p>
        </p:txBody>
      </p:sp>
      <p:cxnSp>
        <p:nvCxnSpPr>
          <p:cNvPr id="20" name="직선 연결선 19">
            <a:extLst>
              <a:ext uri="{FF2B5EF4-FFF2-40B4-BE49-F238E27FC236}">
                <a16:creationId xmlns:a16="http://schemas.microsoft.com/office/drawing/2014/main" id="{E48381D6-09B0-4DFE-ACE2-3417029A0515}"/>
              </a:ext>
            </a:extLst>
          </p:cNvPr>
          <p:cNvCxnSpPr>
            <a:cxnSpLocks/>
          </p:cNvCxnSpPr>
          <p:nvPr/>
        </p:nvCxnSpPr>
        <p:spPr>
          <a:xfrm>
            <a:off x="4532278" y="2748275"/>
            <a:ext cx="0" cy="1302023"/>
          </a:xfrm>
          <a:prstGeom prst="line">
            <a:avLst/>
          </a:prstGeom>
          <a:ln w="76200">
            <a:prstDash val="dash"/>
          </a:ln>
        </p:spPr>
        <p:style>
          <a:lnRef idx="3">
            <a:schemeClr val="dk1"/>
          </a:lnRef>
          <a:fillRef idx="0">
            <a:schemeClr val="dk1"/>
          </a:fillRef>
          <a:effectRef idx="2">
            <a:schemeClr val="dk1"/>
          </a:effectRef>
          <a:fontRef idx="minor">
            <a:schemeClr val="tx1"/>
          </a:fontRef>
        </p:style>
      </p:cxnSp>
      <p:sp>
        <p:nvSpPr>
          <p:cNvPr id="22" name="직사각형 21">
            <a:extLst>
              <a:ext uri="{FF2B5EF4-FFF2-40B4-BE49-F238E27FC236}">
                <a16:creationId xmlns:a16="http://schemas.microsoft.com/office/drawing/2014/main" id="{490CE686-2250-476F-A7A2-1DA484607AA7}"/>
              </a:ext>
            </a:extLst>
          </p:cNvPr>
          <p:cNvSpPr/>
          <p:nvPr/>
        </p:nvSpPr>
        <p:spPr bwMode="auto">
          <a:xfrm>
            <a:off x="600476" y="829975"/>
            <a:ext cx="2533066"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02. </a:t>
            </a:r>
            <a:r>
              <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설계 환경</a:t>
            </a:r>
          </a:p>
        </p:txBody>
      </p:sp>
      <p:sp>
        <p:nvSpPr>
          <p:cNvPr id="27" name="Shape 195">
            <a:extLst>
              <a:ext uri="{FF2B5EF4-FFF2-40B4-BE49-F238E27FC236}">
                <a16:creationId xmlns:a16="http://schemas.microsoft.com/office/drawing/2014/main" id="{EA7593B7-77C2-4FB6-B191-8EE9F171E129}"/>
              </a:ext>
            </a:extLst>
          </p:cNvPr>
          <p:cNvSpPr/>
          <p:nvPr/>
        </p:nvSpPr>
        <p:spPr bwMode="auto">
          <a:xfrm>
            <a:off x="5862" y="4110206"/>
            <a:ext cx="2057217" cy="752623"/>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r"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r" fontAlgn="auto">
              <a:spcBef>
                <a:spcPts val="0"/>
              </a:spcBef>
              <a:spcAft>
                <a:spcPts val="0"/>
              </a:spcAft>
              <a:defRPr/>
            </a:pPr>
            <a:r>
              <a:rPr kumimoji="0" sz="1400" dirty="0">
                <a:latin typeface="Calibri" pitchFamily="34" charset="0"/>
                <a:ea typeface="+mn-ea"/>
                <a:cs typeface="Calibri" pitchFamily="34" charset="0"/>
              </a:rPr>
              <a:t>dummy text of the printing </a:t>
            </a:r>
          </a:p>
        </p:txBody>
      </p:sp>
      <p:sp>
        <p:nvSpPr>
          <p:cNvPr id="28" name="Shape 195">
            <a:extLst>
              <a:ext uri="{FF2B5EF4-FFF2-40B4-BE49-F238E27FC236}">
                <a16:creationId xmlns:a16="http://schemas.microsoft.com/office/drawing/2014/main" id="{C2E646C7-E943-4ACD-833B-18EC2A314EDE}"/>
              </a:ext>
            </a:extLst>
          </p:cNvPr>
          <p:cNvSpPr/>
          <p:nvPr/>
        </p:nvSpPr>
        <p:spPr bwMode="auto">
          <a:xfrm>
            <a:off x="7001477" y="4069373"/>
            <a:ext cx="2057217" cy="752623"/>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r"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r" fontAlgn="auto">
              <a:spcBef>
                <a:spcPts val="0"/>
              </a:spcBef>
              <a:spcAft>
                <a:spcPts val="0"/>
              </a:spcAft>
              <a:defRPr/>
            </a:pPr>
            <a:r>
              <a:rPr kumimoji="0" sz="1400" dirty="0">
                <a:latin typeface="Calibri" pitchFamily="34" charset="0"/>
                <a:ea typeface="+mn-ea"/>
                <a:cs typeface="Calibri" pitchFamily="34" charset="0"/>
              </a:rPr>
              <a:t>dummy text of the printing </a:t>
            </a:r>
          </a:p>
        </p:txBody>
      </p:sp>
      <p:sp>
        <p:nvSpPr>
          <p:cNvPr id="30" name="TextBox 29">
            <a:extLst>
              <a:ext uri="{FF2B5EF4-FFF2-40B4-BE49-F238E27FC236}">
                <a16:creationId xmlns:a16="http://schemas.microsoft.com/office/drawing/2014/main" id="{61F78342-23BF-45DF-AE81-8E65593C415E}"/>
              </a:ext>
            </a:extLst>
          </p:cNvPr>
          <p:cNvSpPr txBox="1"/>
          <p:nvPr/>
        </p:nvSpPr>
        <p:spPr>
          <a:xfrm>
            <a:off x="3496263" y="5640461"/>
            <a:ext cx="2421591" cy="646331"/>
          </a:xfrm>
          <a:prstGeom prst="rect">
            <a:avLst/>
          </a:prstGeom>
          <a:noFill/>
        </p:spPr>
        <p:txBody>
          <a:bodyPr wrap="square" rtlCol="0">
            <a:spAutoFit/>
          </a:bodyPr>
          <a:lstStyle/>
          <a:p>
            <a:r>
              <a:rPr lang="en-US" altLang="ko-KR" dirty="0">
                <a:latin typeface="HY견고딕" panose="02030600000101010101" pitchFamily="18" charset="-127"/>
                <a:ea typeface="HY견고딕" panose="02030600000101010101" pitchFamily="18" charset="-127"/>
              </a:rPr>
              <a:t>Packet Capture Program</a:t>
            </a:r>
          </a:p>
        </p:txBody>
      </p:sp>
      <p:sp>
        <p:nvSpPr>
          <p:cNvPr id="31" name="Shape 195">
            <a:extLst>
              <a:ext uri="{FF2B5EF4-FFF2-40B4-BE49-F238E27FC236}">
                <a16:creationId xmlns:a16="http://schemas.microsoft.com/office/drawing/2014/main" id="{CC96ABD4-3076-4F8B-84A0-6F4A5283E141}"/>
              </a:ext>
            </a:extLst>
          </p:cNvPr>
          <p:cNvSpPr/>
          <p:nvPr/>
        </p:nvSpPr>
        <p:spPr bwMode="auto">
          <a:xfrm>
            <a:off x="5723997" y="5780306"/>
            <a:ext cx="2057217" cy="752623"/>
          </a:xfrm>
          <a:prstGeom prst="rect">
            <a:avLst/>
          </a:prstGeom>
          <a:noFill/>
          <a:ln w="3175" cap="flat">
            <a:noFill/>
            <a:miter lim="400000"/>
          </a:ln>
          <a:effectLst/>
          <a:extLst>
            <a:ext uri="{C572A759-6A51-4108-AA02-DFA0A04FC94B}"/>
          </a:extLst>
        </p:spPr>
        <p:txBody>
          <a:bodyPr lIns="38100" tIns="38100" rIns="38100" bIns="38100">
            <a:normAutofit/>
          </a:bodyPr>
          <a:lstStyle>
            <a:lvl1pPr algn="ctr"/>
          </a:lstStyle>
          <a:p>
            <a:pPr algn="r" fontAlgn="auto">
              <a:spcBef>
                <a:spcPts val="0"/>
              </a:spcBef>
              <a:spcAft>
                <a:spcPts val="0"/>
              </a:spcAft>
              <a:defRPr/>
            </a:pPr>
            <a:r>
              <a:rPr kumimoji="0" sz="1400" dirty="0">
                <a:latin typeface="Calibri" pitchFamily="34" charset="0"/>
                <a:ea typeface="+mn-ea"/>
                <a:cs typeface="Calibri" pitchFamily="34" charset="0"/>
              </a:rPr>
              <a:t>Lorem Ipsum is simply </a:t>
            </a:r>
            <a:endParaRPr kumimoji="0" lang="en-US" sz="1400" dirty="0">
              <a:latin typeface="Calibri" pitchFamily="34" charset="0"/>
              <a:ea typeface="+mn-ea"/>
              <a:cs typeface="Calibri" pitchFamily="34" charset="0"/>
            </a:endParaRPr>
          </a:p>
          <a:p>
            <a:pPr algn="r" fontAlgn="auto">
              <a:spcBef>
                <a:spcPts val="0"/>
              </a:spcBef>
              <a:spcAft>
                <a:spcPts val="0"/>
              </a:spcAft>
              <a:defRPr/>
            </a:pPr>
            <a:r>
              <a:rPr kumimoji="0" sz="1400" dirty="0">
                <a:latin typeface="Calibri" pitchFamily="34" charset="0"/>
                <a:ea typeface="+mn-ea"/>
                <a:cs typeface="Calibri" pitchFamily="34" charset="0"/>
              </a:rPr>
              <a:t>dummy text of the printing </a:t>
            </a:r>
          </a:p>
        </p:txBody>
      </p:sp>
      <p:pic>
        <p:nvPicPr>
          <p:cNvPr id="5" name="그림 4">
            <a:extLst>
              <a:ext uri="{FF2B5EF4-FFF2-40B4-BE49-F238E27FC236}">
                <a16:creationId xmlns:a16="http://schemas.microsoft.com/office/drawing/2014/main" id="{F3D1175A-3502-4B35-9435-93B2963F5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7109" y="3624085"/>
            <a:ext cx="2179417" cy="2179417"/>
          </a:xfrm>
          <a:prstGeom prst="rect">
            <a:avLst/>
          </a:prstGeom>
        </p:spPr>
      </p:pic>
      <p:pic>
        <p:nvPicPr>
          <p:cNvPr id="7" name="그림 6">
            <a:extLst>
              <a:ext uri="{FF2B5EF4-FFF2-40B4-BE49-F238E27FC236}">
                <a16:creationId xmlns:a16="http://schemas.microsoft.com/office/drawing/2014/main" id="{6793B2FF-A3D1-45F6-BDDB-2BD89BD356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9380" y="4079842"/>
            <a:ext cx="646332" cy="64633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원통 32">
            <a:extLst>
              <a:ext uri="{FF2B5EF4-FFF2-40B4-BE49-F238E27FC236}">
                <a16:creationId xmlns:a16="http://schemas.microsoft.com/office/drawing/2014/main" id="{ED8D9719-583A-484A-A329-EFA93202648A}"/>
              </a:ext>
            </a:extLst>
          </p:cNvPr>
          <p:cNvSpPr/>
          <p:nvPr/>
        </p:nvSpPr>
        <p:spPr>
          <a:xfrm>
            <a:off x="3563938" y="4244975"/>
            <a:ext cx="576262" cy="1563688"/>
          </a:xfrm>
          <a:prstGeom prst="can">
            <a:avLst/>
          </a:prstGeom>
          <a:solidFill>
            <a:srgbClr val="6B8C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cxnSp>
        <p:nvCxnSpPr>
          <p:cNvPr id="34" name="직선 연결선 33">
            <a:extLst>
              <a:ext uri="{FF2B5EF4-FFF2-40B4-BE49-F238E27FC236}">
                <a16:creationId xmlns:a16="http://schemas.microsoft.com/office/drawing/2014/main" id="{F2AA1382-085B-4DBC-8753-69449D12B3A1}"/>
              </a:ext>
            </a:extLst>
          </p:cNvPr>
          <p:cNvCxnSpPr/>
          <p:nvPr/>
        </p:nvCxnSpPr>
        <p:spPr>
          <a:xfrm>
            <a:off x="2124075" y="1592263"/>
            <a:ext cx="0" cy="424815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37" name="직선 연결선 36">
            <a:extLst>
              <a:ext uri="{FF2B5EF4-FFF2-40B4-BE49-F238E27FC236}">
                <a16:creationId xmlns:a16="http://schemas.microsoft.com/office/drawing/2014/main" id="{BD949CC3-5DEA-48C3-A20F-BD6C6A9355E6}"/>
              </a:ext>
            </a:extLst>
          </p:cNvPr>
          <p:cNvCxnSpPr/>
          <p:nvPr/>
        </p:nvCxnSpPr>
        <p:spPr>
          <a:xfrm flipH="1">
            <a:off x="2124075" y="5840413"/>
            <a:ext cx="511175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49E2CC24-6BE8-449E-86DD-A79C1F1802CF}"/>
              </a:ext>
            </a:extLst>
          </p:cNvPr>
          <p:cNvCxnSpPr/>
          <p:nvPr/>
        </p:nvCxnSpPr>
        <p:spPr>
          <a:xfrm>
            <a:off x="2051050" y="1808163"/>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043FE2A1-C9CE-4BCD-ACAD-BDE1E86DC67E}"/>
              </a:ext>
            </a:extLst>
          </p:cNvPr>
          <p:cNvCxnSpPr/>
          <p:nvPr/>
        </p:nvCxnSpPr>
        <p:spPr>
          <a:xfrm>
            <a:off x="2051050" y="2311400"/>
            <a:ext cx="215900" cy="0"/>
          </a:xfrm>
          <a:prstGeom prst="line">
            <a:avLst/>
          </a:prstGeom>
          <a:ln>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40" name="직선 연결선 39">
            <a:extLst>
              <a:ext uri="{FF2B5EF4-FFF2-40B4-BE49-F238E27FC236}">
                <a16:creationId xmlns:a16="http://schemas.microsoft.com/office/drawing/2014/main" id="{90F73E58-FA5F-436A-B467-A3B983060649}"/>
              </a:ext>
            </a:extLst>
          </p:cNvPr>
          <p:cNvCxnSpPr/>
          <p:nvPr/>
        </p:nvCxnSpPr>
        <p:spPr>
          <a:xfrm>
            <a:off x="2051050" y="2744788"/>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53374C6F-C5AF-4D18-8699-0C0685CF47B1}"/>
              </a:ext>
            </a:extLst>
          </p:cNvPr>
          <p:cNvCxnSpPr/>
          <p:nvPr/>
        </p:nvCxnSpPr>
        <p:spPr>
          <a:xfrm>
            <a:off x="2051050" y="3176588"/>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06EEF052-78DC-4271-9B9F-3E80AFB7EA26}"/>
              </a:ext>
            </a:extLst>
          </p:cNvPr>
          <p:cNvCxnSpPr/>
          <p:nvPr/>
        </p:nvCxnSpPr>
        <p:spPr>
          <a:xfrm>
            <a:off x="2051050" y="3608388"/>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DFA1DAB1-0DF7-47CE-B4A0-2F5C03F22A3C}"/>
              </a:ext>
            </a:extLst>
          </p:cNvPr>
          <p:cNvCxnSpPr/>
          <p:nvPr/>
        </p:nvCxnSpPr>
        <p:spPr>
          <a:xfrm>
            <a:off x="2051050" y="4040188"/>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4" name="직선 연결선 43">
            <a:extLst>
              <a:ext uri="{FF2B5EF4-FFF2-40B4-BE49-F238E27FC236}">
                <a16:creationId xmlns:a16="http://schemas.microsoft.com/office/drawing/2014/main" id="{D3E5C79E-FBD8-427C-914B-DCB9AFF38726}"/>
              </a:ext>
            </a:extLst>
          </p:cNvPr>
          <p:cNvCxnSpPr/>
          <p:nvPr/>
        </p:nvCxnSpPr>
        <p:spPr>
          <a:xfrm>
            <a:off x="2051050" y="4545013"/>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5" name="직선 연결선 44">
            <a:extLst>
              <a:ext uri="{FF2B5EF4-FFF2-40B4-BE49-F238E27FC236}">
                <a16:creationId xmlns:a16="http://schemas.microsoft.com/office/drawing/2014/main" id="{EB28E0D0-7C81-4678-8E18-5D848C20D3CA}"/>
              </a:ext>
            </a:extLst>
          </p:cNvPr>
          <p:cNvCxnSpPr/>
          <p:nvPr/>
        </p:nvCxnSpPr>
        <p:spPr>
          <a:xfrm>
            <a:off x="2051050" y="4976813"/>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CCE4A345-EE2D-44FB-992B-A2BE6E1FC8F5}"/>
              </a:ext>
            </a:extLst>
          </p:cNvPr>
          <p:cNvCxnSpPr/>
          <p:nvPr/>
        </p:nvCxnSpPr>
        <p:spPr>
          <a:xfrm>
            <a:off x="2051050" y="5408613"/>
            <a:ext cx="215900" cy="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7" name="직선 연결선 46">
            <a:extLst>
              <a:ext uri="{FF2B5EF4-FFF2-40B4-BE49-F238E27FC236}">
                <a16:creationId xmlns:a16="http://schemas.microsoft.com/office/drawing/2014/main" id="{482FBFC1-6432-40C0-AEC0-4861280E253B}"/>
              </a:ext>
            </a:extLst>
          </p:cNvPr>
          <p:cNvCxnSpPr/>
          <p:nvPr/>
        </p:nvCxnSpPr>
        <p:spPr>
          <a:xfrm flipV="1">
            <a:off x="3348038" y="5768975"/>
            <a:ext cx="0" cy="21590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8" name="직선 연결선 47">
            <a:extLst>
              <a:ext uri="{FF2B5EF4-FFF2-40B4-BE49-F238E27FC236}">
                <a16:creationId xmlns:a16="http://schemas.microsoft.com/office/drawing/2014/main" id="{FBC9F578-5A64-4863-8E50-B503A4E5F1C6}"/>
              </a:ext>
            </a:extLst>
          </p:cNvPr>
          <p:cNvCxnSpPr/>
          <p:nvPr/>
        </p:nvCxnSpPr>
        <p:spPr>
          <a:xfrm flipV="1">
            <a:off x="4356100" y="5768975"/>
            <a:ext cx="0" cy="21590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49" name="직선 연결선 48">
            <a:extLst>
              <a:ext uri="{FF2B5EF4-FFF2-40B4-BE49-F238E27FC236}">
                <a16:creationId xmlns:a16="http://schemas.microsoft.com/office/drawing/2014/main" id="{8FF5A13C-3AFB-4000-BF62-E8FFAF079613}"/>
              </a:ext>
            </a:extLst>
          </p:cNvPr>
          <p:cNvCxnSpPr/>
          <p:nvPr/>
        </p:nvCxnSpPr>
        <p:spPr>
          <a:xfrm flipV="1">
            <a:off x="5364163" y="5768975"/>
            <a:ext cx="0" cy="21590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cxnSp>
        <p:nvCxnSpPr>
          <p:cNvPr id="50" name="직선 연결선 49">
            <a:extLst>
              <a:ext uri="{FF2B5EF4-FFF2-40B4-BE49-F238E27FC236}">
                <a16:creationId xmlns:a16="http://schemas.microsoft.com/office/drawing/2014/main" id="{4477F7A6-F6ED-4569-81BA-AF31CF971C71}"/>
              </a:ext>
            </a:extLst>
          </p:cNvPr>
          <p:cNvCxnSpPr/>
          <p:nvPr/>
        </p:nvCxnSpPr>
        <p:spPr>
          <a:xfrm flipV="1">
            <a:off x="6443663" y="5768975"/>
            <a:ext cx="0" cy="215900"/>
          </a:xfrm>
          <a:prstGeom prst="line">
            <a:avLst/>
          </a:prstGeom>
          <a:ln>
            <a:solidFill>
              <a:srgbClr val="6A514A"/>
            </a:solidFill>
          </a:ln>
        </p:spPr>
        <p:style>
          <a:lnRef idx="1">
            <a:schemeClr val="accent1"/>
          </a:lnRef>
          <a:fillRef idx="0">
            <a:schemeClr val="accent1"/>
          </a:fillRef>
          <a:effectRef idx="0">
            <a:schemeClr val="accent1"/>
          </a:effectRef>
          <a:fontRef idx="minor">
            <a:schemeClr val="tx1"/>
          </a:fontRef>
        </p:style>
      </p:cxnSp>
      <p:sp>
        <p:nvSpPr>
          <p:cNvPr id="51" name="원통 50">
            <a:extLst>
              <a:ext uri="{FF2B5EF4-FFF2-40B4-BE49-F238E27FC236}">
                <a16:creationId xmlns:a16="http://schemas.microsoft.com/office/drawing/2014/main" id="{FE82E3D0-2201-4C9E-873A-6FA30FACAE7A}"/>
              </a:ext>
            </a:extLst>
          </p:cNvPr>
          <p:cNvSpPr/>
          <p:nvPr/>
        </p:nvSpPr>
        <p:spPr>
          <a:xfrm>
            <a:off x="2565400" y="4675188"/>
            <a:ext cx="576263" cy="1133475"/>
          </a:xfrm>
          <a:prstGeom prst="can">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52" name="원통 51">
            <a:extLst>
              <a:ext uri="{FF2B5EF4-FFF2-40B4-BE49-F238E27FC236}">
                <a16:creationId xmlns:a16="http://schemas.microsoft.com/office/drawing/2014/main" id="{24B5BB7C-D623-4A44-AEFC-DF8B4B54704C}"/>
              </a:ext>
            </a:extLst>
          </p:cNvPr>
          <p:cNvSpPr/>
          <p:nvPr/>
        </p:nvSpPr>
        <p:spPr>
          <a:xfrm>
            <a:off x="4572000" y="3648075"/>
            <a:ext cx="576263" cy="2128838"/>
          </a:xfrm>
          <a:prstGeom prst="can">
            <a:avLst/>
          </a:prstGeom>
          <a:solidFill>
            <a:srgbClr val="9190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53" name="원통 52">
            <a:extLst>
              <a:ext uri="{FF2B5EF4-FFF2-40B4-BE49-F238E27FC236}">
                <a16:creationId xmlns:a16="http://schemas.microsoft.com/office/drawing/2014/main" id="{26644881-073D-453B-AAE6-63389BDE1FDF}"/>
              </a:ext>
            </a:extLst>
          </p:cNvPr>
          <p:cNvSpPr/>
          <p:nvPr/>
        </p:nvSpPr>
        <p:spPr>
          <a:xfrm>
            <a:off x="5554663" y="3000375"/>
            <a:ext cx="576262" cy="2736850"/>
          </a:xfrm>
          <a:prstGeom prst="can">
            <a:avLst/>
          </a:prstGeom>
          <a:solidFill>
            <a:srgbClr val="BA8F9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87061" name="TextBox 42">
            <a:extLst>
              <a:ext uri="{FF2B5EF4-FFF2-40B4-BE49-F238E27FC236}">
                <a16:creationId xmlns:a16="http://schemas.microsoft.com/office/drawing/2014/main" id="{6CE783CF-25B8-4F28-998E-3188E9972E9D}"/>
              </a:ext>
            </a:extLst>
          </p:cNvPr>
          <p:cNvSpPr txBox="1">
            <a:spLocks noChangeArrowheads="1"/>
          </p:cNvSpPr>
          <p:nvPr/>
        </p:nvSpPr>
        <p:spPr bwMode="auto">
          <a:xfrm>
            <a:off x="1619250" y="1663700"/>
            <a:ext cx="504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100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2" name="TextBox 43">
            <a:extLst>
              <a:ext uri="{FF2B5EF4-FFF2-40B4-BE49-F238E27FC236}">
                <a16:creationId xmlns:a16="http://schemas.microsoft.com/office/drawing/2014/main" id="{AFDF4106-3790-4754-B3E8-4CFBBA700BB8}"/>
              </a:ext>
            </a:extLst>
          </p:cNvPr>
          <p:cNvSpPr txBox="1">
            <a:spLocks noChangeArrowheads="1"/>
          </p:cNvSpPr>
          <p:nvPr/>
        </p:nvSpPr>
        <p:spPr bwMode="auto">
          <a:xfrm>
            <a:off x="1692275" y="2095500"/>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90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3" name="TextBox 44">
            <a:extLst>
              <a:ext uri="{FF2B5EF4-FFF2-40B4-BE49-F238E27FC236}">
                <a16:creationId xmlns:a16="http://schemas.microsoft.com/office/drawing/2014/main" id="{127FDAFA-88EA-4B5B-AD94-0540B5AB7D91}"/>
              </a:ext>
            </a:extLst>
          </p:cNvPr>
          <p:cNvSpPr txBox="1">
            <a:spLocks noChangeArrowheads="1"/>
          </p:cNvSpPr>
          <p:nvPr/>
        </p:nvSpPr>
        <p:spPr bwMode="auto">
          <a:xfrm>
            <a:off x="1692275" y="2527300"/>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80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4" name="TextBox 45">
            <a:extLst>
              <a:ext uri="{FF2B5EF4-FFF2-40B4-BE49-F238E27FC236}">
                <a16:creationId xmlns:a16="http://schemas.microsoft.com/office/drawing/2014/main" id="{7B38F406-B534-490C-8E2F-1618E4A12962}"/>
              </a:ext>
            </a:extLst>
          </p:cNvPr>
          <p:cNvSpPr txBox="1">
            <a:spLocks noChangeArrowheads="1"/>
          </p:cNvSpPr>
          <p:nvPr/>
        </p:nvSpPr>
        <p:spPr bwMode="auto">
          <a:xfrm>
            <a:off x="1692275" y="3032125"/>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70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5" name="TextBox 46">
            <a:extLst>
              <a:ext uri="{FF2B5EF4-FFF2-40B4-BE49-F238E27FC236}">
                <a16:creationId xmlns:a16="http://schemas.microsoft.com/office/drawing/2014/main" id="{2912C660-609A-417F-A90F-1409AAEE6E22}"/>
              </a:ext>
            </a:extLst>
          </p:cNvPr>
          <p:cNvSpPr txBox="1">
            <a:spLocks noChangeArrowheads="1"/>
          </p:cNvSpPr>
          <p:nvPr/>
        </p:nvSpPr>
        <p:spPr bwMode="auto">
          <a:xfrm>
            <a:off x="1692275" y="3463925"/>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60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6" name="TextBox 47">
            <a:extLst>
              <a:ext uri="{FF2B5EF4-FFF2-40B4-BE49-F238E27FC236}">
                <a16:creationId xmlns:a16="http://schemas.microsoft.com/office/drawing/2014/main" id="{1AE1FE73-51C7-471D-8193-A712471253EB}"/>
              </a:ext>
            </a:extLst>
          </p:cNvPr>
          <p:cNvSpPr txBox="1">
            <a:spLocks noChangeArrowheads="1"/>
          </p:cNvSpPr>
          <p:nvPr/>
        </p:nvSpPr>
        <p:spPr bwMode="auto">
          <a:xfrm>
            <a:off x="1690688" y="3897313"/>
            <a:ext cx="5032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50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7" name="TextBox 48">
            <a:extLst>
              <a:ext uri="{FF2B5EF4-FFF2-40B4-BE49-F238E27FC236}">
                <a16:creationId xmlns:a16="http://schemas.microsoft.com/office/drawing/2014/main" id="{2B7D27B4-42BB-4901-84A5-7F84D00537EE}"/>
              </a:ext>
            </a:extLst>
          </p:cNvPr>
          <p:cNvSpPr txBox="1">
            <a:spLocks noChangeArrowheads="1"/>
          </p:cNvSpPr>
          <p:nvPr/>
        </p:nvSpPr>
        <p:spPr bwMode="auto">
          <a:xfrm>
            <a:off x="1692275" y="4327525"/>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40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8" name="TextBox 49">
            <a:extLst>
              <a:ext uri="{FF2B5EF4-FFF2-40B4-BE49-F238E27FC236}">
                <a16:creationId xmlns:a16="http://schemas.microsoft.com/office/drawing/2014/main" id="{AC0C185D-FBB5-4915-953B-C83A081878F9}"/>
              </a:ext>
            </a:extLst>
          </p:cNvPr>
          <p:cNvSpPr txBox="1">
            <a:spLocks noChangeArrowheads="1"/>
          </p:cNvSpPr>
          <p:nvPr/>
        </p:nvSpPr>
        <p:spPr bwMode="auto">
          <a:xfrm>
            <a:off x="1692275" y="4760913"/>
            <a:ext cx="5032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30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69" name="TextBox 50">
            <a:extLst>
              <a:ext uri="{FF2B5EF4-FFF2-40B4-BE49-F238E27FC236}">
                <a16:creationId xmlns:a16="http://schemas.microsoft.com/office/drawing/2014/main" id="{6203A119-359E-47FB-B692-BB5DCFD45F25}"/>
              </a:ext>
            </a:extLst>
          </p:cNvPr>
          <p:cNvSpPr txBox="1">
            <a:spLocks noChangeArrowheads="1"/>
          </p:cNvSpPr>
          <p:nvPr/>
        </p:nvSpPr>
        <p:spPr bwMode="auto">
          <a:xfrm>
            <a:off x="1692275" y="5264150"/>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20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70" name="TextBox 51">
            <a:extLst>
              <a:ext uri="{FF2B5EF4-FFF2-40B4-BE49-F238E27FC236}">
                <a16:creationId xmlns:a16="http://schemas.microsoft.com/office/drawing/2014/main" id="{CC712812-865C-4E04-908A-B1AB3C3650AC}"/>
              </a:ext>
            </a:extLst>
          </p:cNvPr>
          <p:cNvSpPr txBox="1">
            <a:spLocks noChangeArrowheads="1"/>
          </p:cNvSpPr>
          <p:nvPr/>
        </p:nvSpPr>
        <p:spPr bwMode="auto">
          <a:xfrm>
            <a:off x="1692275" y="5695950"/>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10</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71" name="TextBox 52">
            <a:extLst>
              <a:ext uri="{FF2B5EF4-FFF2-40B4-BE49-F238E27FC236}">
                <a16:creationId xmlns:a16="http://schemas.microsoft.com/office/drawing/2014/main" id="{9E5B9D55-1BAB-47F0-B95B-E96BD0169C28}"/>
              </a:ext>
            </a:extLst>
          </p:cNvPr>
          <p:cNvSpPr txBox="1">
            <a:spLocks noChangeArrowheads="1"/>
          </p:cNvSpPr>
          <p:nvPr/>
        </p:nvSpPr>
        <p:spPr bwMode="auto">
          <a:xfrm rot="-2493319">
            <a:off x="2243138" y="5919788"/>
            <a:ext cx="1008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Graphic</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72" name="TextBox 53">
            <a:extLst>
              <a:ext uri="{FF2B5EF4-FFF2-40B4-BE49-F238E27FC236}">
                <a16:creationId xmlns:a16="http://schemas.microsoft.com/office/drawing/2014/main" id="{3D9475FE-A19F-4E96-AFB0-04A64E5FB9FA}"/>
              </a:ext>
            </a:extLst>
          </p:cNvPr>
          <p:cNvSpPr txBox="1">
            <a:spLocks noChangeArrowheads="1"/>
          </p:cNvSpPr>
          <p:nvPr/>
        </p:nvSpPr>
        <p:spPr bwMode="auto">
          <a:xfrm rot="-2493319">
            <a:off x="3251200" y="5991225"/>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Graphic</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73" name="TextBox 54">
            <a:extLst>
              <a:ext uri="{FF2B5EF4-FFF2-40B4-BE49-F238E27FC236}">
                <a16:creationId xmlns:a16="http://schemas.microsoft.com/office/drawing/2014/main" id="{401C85D9-192C-41A5-A121-7E9C6FB04AF8}"/>
              </a:ext>
            </a:extLst>
          </p:cNvPr>
          <p:cNvSpPr txBox="1">
            <a:spLocks noChangeArrowheads="1"/>
          </p:cNvSpPr>
          <p:nvPr/>
        </p:nvSpPr>
        <p:spPr bwMode="auto">
          <a:xfrm rot="-2493319">
            <a:off x="4259263" y="5991225"/>
            <a:ext cx="1008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Graphic</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74" name="TextBox 55">
            <a:extLst>
              <a:ext uri="{FF2B5EF4-FFF2-40B4-BE49-F238E27FC236}">
                <a16:creationId xmlns:a16="http://schemas.microsoft.com/office/drawing/2014/main" id="{3C16C2F1-24AC-4CFB-B76E-7782E9D085B0}"/>
              </a:ext>
            </a:extLst>
          </p:cNvPr>
          <p:cNvSpPr txBox="1">
            <a:spLocks noChangeArrowheads="1"/>
          </p:cNvSpPr>
          <p:nvPr/>
        </p:nvSpPr>
        <p:spPr bwMode="auto">
          <a:xfrm rot="-2493319">
            <a:off x="5338763" y="5919788"/>
            <a:ext cx="10080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Graphic</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87075" name="TextBox 56">
            <a:extLst>
              <a:ext uri="{FF2B5EF4-FFF2-40B4-BE49-F238E27FC236}">
                <a16:creationId xmlns:a16="http://schemas.microsoft.com/office/drawing/2014/main" id="{50F0AE30-6946-4F21-AC66-C986FFDC705D}"/>
              </a:ext>
            </a:extLst>
          </p:cNvPr>
          <p:cNvSpPr txBox="1">
            <a:spLocks noChangeArrowheads="1"/>
          </p:cNvSpPr>
          <p:nvPr/>
        </p:nvSpPr>
        <p:spPr bwMode="auto">
          <a:xfrm rot="-2666208">
            <a:off x="6407150" y="5932488"/>
            <a:ext cx="1008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kumimoji="0" lang="en-US" altLang="ko-KR" sz="1400">
                <a:latin typeface="Arial" panose="020B0604020202020204" pitchFamily="34" charset="0"/>
                <a:ea typeface="맑은 고딕" panose="020B0503020000020004" pitchFamily="50" charset="-127"/>
                <a:cs typeface="Arial" panose="020B0604020202020204" pitchFamily="34" charset="0"/>
              </a:rPr>
              <a:t>Graphic</a:t>
            </a:r>
            <a:endParaRPr kumimoji="0" lang="ko-KR" altLang="en-US" sz="1400">
              <a:latin typeface="Arial" panose="020B0604020202020204" pitchFamily="34" charset="0"/>
              <a:ea typeface="맑은 고딕" panose="020B0503020000020004" pitchFamily="50" charset="-127"/>
              <a:cs typeface="Arial" panose="020B0604020202020204" pitchFamily="34" charset="0"/>
            </a:endParaRPr>
          </a:p>
        </p:txBody>
      </p:sp>
      <p:sp>
        <p:nvSpPr>
          <p:cNvPr id="69" name="원통 68">
            <a:extLst>
              <a:ext uri="{FF2B5EF4-FFF2-40B4-BE49-F238E27FC236}">
                <a16:creationId xmlns:a16="http://schemas.microsoft.com/office/drawing/2014/main" id="{E0F90055-B725-4B19-9918-F901A7C227D0}"/>
              </a:ext>
            </a:extLst>
          </p:cNvPr>
          <p:cNvSpPr/>
          <p:nvPr/>
        </p:nvSpPr>
        <p:spPr>
          <a:xfrm>
            <a:off x="6659563" y="1863725"/>
            <a:ext cx="576262" cy="3816350"/>
          </a:xfrm>
          <a:prstGeom prst="can">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54" name="직사각형 53">
            <a:extLst>
              <a:ext uri="{FF2B5EF4-FFF2-40B4-BE49-F238E27FC236}">
                <a16:creationId xmlns:a16="http://schemas.microsoft.com/office/drawing/2014/main" id="{CB93A1AC-4D76-409B-97DA-16E0BD4F536C}"/>
              </a:ext>
            </a:extLst>
          </p:cNvPr>
          <p:cNvSpPr/>
          <p:nvPr/>
        </p:nvSpPr>
        <p:spPr bwMode="auto">
          <a:xfrm>
            <a:off x="689287" y="550398"/>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55" name="Rectangle 8">
            <a:extLst>
              <a:ext uri="{FF2B5EF4-FFF2-40B4-BE49-F238E27FC236}">
                <a16:creationId xmlns:a16="http://schemas.microsoft.com/office/drawing/2014/main" id="{69209C62-A312-468D-8BEE-CA231609976F}"/>
              </a:ext>
            </a:extLst>
          </p:cNvPr>
          <p:cNvSpPr>
            <a:spLocks/>
          </p:cNvSpPr>
          <p:nvPr/>
        </p:nvSpPr>
        <p:spPr bwMode="auto">
          <a:xfrm>
            <a:off x="738188" y="1135063"/>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strVal val="#ppt_w*0.70"/>
                                          </p:val>
                                        </p:tav>
                                        <p:tav tm="100000">
                                          <p:val>
                                            <p:strVal val="#ppt_w"/>
                                          </p:val>
                                        </p:tav>
                                      </p:tavLst>
                                    </p:anim>
                                    <p:anim calcmode="lin" valueType="num">
                                      <p:cBhvr>
                                        <p:cTn id="8" dur="500" fill="hold"/>
                                        <p:tgtEl>
                                          <p:spTgt spid="55"/>
                                        </p:tgtEl>
                                        <p:attrNameLst>
                                          <p:attrName>ppt_h</p:attrName>
                                        </p:attrNameLst>
                                      </p:cBhvr>
                                      <p:tavLst>
                                        <p:tav tm="0">
                                          <p:val>
                                            <p:strVal val="#ppt_h"/>
                                          </p:val>
                                        </p:tav>
                                        <p:tav tm="100000">
                                          <p:val>
                                            <p:strVal val="#ppt_h"/>
                                          </p:val>
                                        </p:tav>
                                      </p:tavLst>
                                    </p:anim>
                                    <p:animEffect transition="in" filter="fade">
                                      <p:cBhvr>
                                        <p:cTn id="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다이어그램 13">
            <a:extLst>
              <a:ext uri="{FF2B5EF4-FFF2-40B4-BE49-F238E27FC236}">
                <a16:creationId xmlns:a16="http://schemas.microsoft.com/office/drawing/2014/main" id="{7C069F0F-8D06-45B6-8DFE-74B80AEDE68D}"/>
              </a:ext>
            </a:extLst>
          </p:cNvPr>
          <p:cNvGraphicFramePr/>
          <p:nvPr/>
        </p:nvGraphicFramePr>
        <p:xfrm>
          <a:off x="1475656"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직사각형 6">
            <a:extLst>
              <a:ext uri="{FF2B5EF4-FFF2-40B4-BE49-F238E27FC236}">
                <a16:creationId xmlns:a16="http://schemas.microsoft.com/office/drawing/2014/main" id="{C253FB8F-A2FA-4A21-926A-99CAE33238DB}"/>
              </a:ext>
            </a:extLst>
          </p:cNvPr>
          <p:cNvSpPr/>
          <p:nvPr/>
        </p:nvSpPr>
        <p:spPr bwMode="auto">
          <a:xfrm>
            <a:off x="689287" y="567956"/>
            <a:ext cx="2364750"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C O N T E N T</a:t>
            </a:r>
            <a:endPar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endParaRPr>
          </a:p>
        </p:txBody>
      </p:sp>
      <p:sp>
        <p:nvSpPr>
          <p:cNvPr id="5" name="Rectangle 8">
            <a:extLst>
              <a:ext uri="{FF2B5EF4-FFF2-40B4-BE49-F238E27FC236}">
                <a16:creationId xmlns:a16="http://schemas.microsoft.com/office/drawing/2014/main" id="{1A7E36E4-AFC4-4AC0-ACF6-33C3BCB90DA8}"/>
              </a:ext>
            </a:extLst>
          </p:cNvPr>
          <p:cNvSpPr>
            <a:spLocks/>
          </p:cNvSpPr>
          <p:nvPr/>
        </p:nvSpPr>
        <p:spPr bwMode="auto">
          <a:xfrm>
            <a:off x="771525" y="1152525"/>
            <a:ext cx="1908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eaLnBrk="1" hangingPunct="1"/>
            <a:r>
              <a:rPr lang="en-US" altLang="ko-KR" sz="1000">
                <a:solidFill>
                  <a:srgbClr val="4D4D4D"/>
                </a:solidFill>
                <a:latin typeface="Open Sans"/>
                <a:ea typeface="ヒラギノ角ゴ ProN W3"/>
                <a:cs typeface="ヒラギノ角ゴ ProN W3"/>
                <a:sym typeface="Open Sans"/>
              </a:rPr>
              <a:t>Write your subtitle in this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2B5BD723-167D-4522-B961-206B0321E3C5}"/>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Shape 130">
            <a:extLst>
              <a:ext uri="{FF2B5EF4-FFF2-40B4-BE49-F238E27FC236}">
                <a16:creationId xmlns:a16="http://schemas.microsoft.com/office/drawing/2014/main" id="{19DFBF86-CE83-4349-BB0A-2BB991975D7B}"/>
              </a:ext>
            </a:extLst>
          </p:cNvPr>
          <p:cNvSpPr>
            <a:spLocks noChangeArrowheads="1"/>
          </p:cNvSpPr>
          <p:nvPr/>
        </p:nvSpPr>
        <p:spPr bwMode="auto">
          <a:xfrm>
            <a:off x="2481263" y="2878138"/>
            <a:ext cx="40322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p>
            <a:pPr algn="ctr">
              <a:lnSpc>
                <a:spcPct val="80000"/>
              </a:lnSpc>
              <a:defRPr/>
            </a:pPr>
            <a:r>
              <a:rPr kumimoji="0" lang="en-US" altLang="ko-KR" sz="9600" dirty="0">
                <a:solidFill>
                  <a:schemeClr val="bg1">
                    <a:lumMod val="95000"/>
                  </a:schemeClr>
                </a:solidFill>
                <a:latin typeface="Aharoni" pitchFamily="2" charset="-79"/>
                <a:ea typeface="DFKai-SB" pitchFamily="65" charset="-120"/>
                <a:cs typeface="Aharoni" pitchFamily="2" charset="-79"/>
                <a:sym typeface="Montserrat-SemiBold"/>
              </a:rPr>
              <a:t>Q &amp; A</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603B3490-EFB2-4C5E-A8E9-E20D08EBD503}"/>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Shape 130">
            <a:extLst>
              <a:ext uri="{FF2B5EF4-FFF2-40B4-BE49-F238E27FC236}">
                <a16:creationId xmlns:a16="http://schemas.microsoft.com/office/drawing/2014/main" id="{4008E32B-1109-44E7-BC11-26E18468CD2A}"/>
              </a:ext>
            </a:extLst>
          </p:cNvPr>
          <p:cNvSpPr>
            <a:spLocks noChangeArrowheads="1"/>
          </p:cNvSpPr>
          <p:nvPr/>
        </p:nvSpPr>
        <p:spPr bwMode="auto">
          <a:xfrm>
            <a:off x="2481263" y="2551113"/>
            <a:ext cx="40322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p>
            <a:pPr algn="ctr">
              <a:lnSpc>
                <a:spcPct val="80000"/>
              </a:lnSpc>
              <a:defRPr/>
            </a:pPr>
            <a:r>
              <a:rPr kumimoji="0" lang="en-US" altLang="ko-KR" sz="7200" dirty="0">
                <a:solidFill>
                  <a:schemeClr val="bg1">
                    <a:lumMod val="95000"/>
                  </a:schemeClr>
                </a:solidFill>
                <a:latin typeface="Aharoni" pitchFamily="2" charset="-79"/>
                <a:ea typeface="DFKai-SB" pitchFamily="65" charset="-120"/>
                <a:cs typeface="Aharoni" pitchFamily="2" charset="-79"/>
                <a:sym typeface="Montserrat-SemiBold"/>
              </a:rPr>
              <a:t>Thank </a:t>
            </a:r>
          </a:p>
          <a:p>
            <a:pPr algn="ctr">
              <a:lnSpc>
                <a:spcPct val="80000"/>
              </a:lnSpc>
              <a:defRPr/>
            </a:pPr>
            <a:r>
              <a:rPr kumimoji="0" lang="en-US" altLang="ko-KR" sz="7200" dirty="0">
                <a:solidFill>
                  <a:schemeClr val="bg1">
                    <a:lumMod val="95000"/>
                  </a:schemeClr>
                </a:solidFill>
                <a:latin typeface="Aharoni" pitchFamily="2" charset="-79"/>
                <a:ea typeface="DFKai-SB" pitchFamily="65" charset="-120"/>
                <a:cs typeface="Aharoni" pitchFamily="2" charset="-79"/>
                <a:sym typeface="Montserrat-SemiBold"/>
              </a:rPr>
              <a:t>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093BEF32-A207-4D80-BDBB-2C45ACDDCC27}"/>
              </a:ext>
            </a:extLst>
          </p:cNvPr>
          <p:cNvGrpSpPr/>
          <p:nvPr/>
        </p:nvGrpSpPr>
        <p:grpSpPr>
          <a:xfrm>
            <a:off x="135322" y="1130665"/>
            <a:ext cx="4874706" cy="5466687"/>
            <a:chOff x="135322" y="1202672"/>
            <a:chExt cx="4874706" cy="5466687"/>
          </a:xfrm>
        </p:grpSpPr>
        <p:sp>
          <p:nvSpPr>
            <p:cNvPr id="34" name="Rectangle 34">
              <a:extLst>
                <a:ext uri="{FF2B5EF4-FFF2-40B4-BE49-F238E27FC236}">
                  <a16:creationId xmlns:a16="http://schemas.microsoft.com/office/drawing/2014/main" id="{9F7D4CFC-0FCB-4A27-926A-149F66316182}"/>
                </a:ext>
              </a:extLst>
            </p:cNvPr>
            <p:cNvSpPr/>
            <p:nvPr/>
          </p:nvSpPr>
          <p:spPr bwMode="auto">
            <a:xfrm>
              <a:off x="135322" y="1202672"/>
              <a:ext cx="4874706" cy="5466687"/>
            </a:xfrm>
            <a:prstGeom prst="rect">
              <a:avLst/>
            </a:prstGeom>
            <a:solidFill>
              <a:srgbClr val="86C8CE"/>
            </a:solidFill>
            <a:ln w="25400" cap="flat" cmpd="sng" algn="ctr">
              <a:noFill/>
              <a:prstDash val="solid"/>
              <a:round/>
              <a:headEnd type="none" w="med" len="med"/>
              <a:tailEnd type="none" w="med" len="med"/>
            </a:ln>
            <a:effectLst/>
            <a:extLst/>
          </p:spPr>
          <p:txBody>
            <a:bodyPr lIns="34290" tIns="17145" rIns="34290" bIns="17145"/>
            <a:lstStyle>
              <a:lvl1pPr algn="ctr" defTabSz="342900" eaLnBrk="0" hangingPunct="0">
                <a:defRPr sz="2100">
                  <a:solidFill>
                    <a:srgbClr val="000000"/>
                  </a:solidFill>
                  <a:latin typeface="Gill Sans"/>
                  <a:ea typeface="ヒラギノ角ゴ ProN W3"/>
                  <a:cs typeface="ヒラギノ角ゴ ProN W3"/>
                  <a:sym typeface="Gill Sans"/>
                </a:defRPr>
              </a:lvl1pPr>
              <a:lvl2pPr marL="742950" indent="-285750" algn="ctr" defTabSz="342900" eaLnBrk="0" hangingPunct="0">
                <a:defRPr sz="2100">
                  <a:solidFill>
                    <a:srgbClr val="000000"/>
                  </a:solidFill>
                  <a:latin typeface="Gill Sans"/>
                  <a:ea typeface="ヒラギノ角ゴ ProN W3"/>
                  <a:cs typeface="ヒラギノ角ゴ ProN W3"/>
                  <a:sym typeface="Gill Sans"/>
                </a:defRPr>
              </a:lvl2pPr>
              <a:lvl3pPr marL="1143000" indent="-228600" algn="ctr" defTabSz="342900" eaLnBrk="0" hangingPunct="0">
                <a:defRPr sz="2100">
                  <a:solidFill>
                    <a:srgbClr val="000000"/>
                  </a:solidFill>
                  <a:latin typeface="Gill Sans"/>
                  <a:ea typeface="ヒラギノ角ゴ ProN W3"/>
                  <a:cs typeface="ヒラギノ角ゴ ProN W3"/>
                  <a:sym typeface="Gill Sans"/>
                </a:defRPr>
              </a:lvl3pPr>
              <a:lvl4pPr marL="1600200" indent="-228600" algn="ctr" defTabSz="342900" eaLnBrk="0" hangingPunct="0">
                <a:defRPr sz="2100">
                  <a:solidFill>
                    <a:srgbClr val="000000"/>
                  </a:solidFill>
                  <a:latin typeface="Gill Sans"/>
                  <a:ea typeface="ヒラギノ角ゴ ProN W3"/>
                  <a:cs typeface="ヒラギノ角ゴ ProN W3"/>
                  <a:sym typeface="Gill Sans"/>
                </a:defRPr>
              </a:lvl4pPr>
              <a:lvl5pPr marL="2057400" indent="-228600" algn="ctr" defTabSz="342900" eaLnBrk="0" hangingPunct="0">
                <a:defRPr sz="2100">
                  <a:solidFill>
                    <a:srgbClr val="000000"/>
                  </a:solidFill>
                  <a:latin typeface="Gill Sans"/>
                  <a:ea typeface="ヒラギノ角ゴ ProN W3"/>
                  <a:cs typeface="ヒラギノ角ゴ ProN W3"/>
                  <a:sym typeface="Gill Sans"/>
                </a:defRPr>
              </a:lvl5pPr>
              <a:lvl6pPr marL="25146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sz="1800" dirty="0">
                <a:solidFill>
                  <a:srgbClr val="D6466F"/>
                </a:solidFill>
                <a:latin typeface="Calibri" panose="020F0502020204030204" pitchFamily="34" charset="0"/>
              </a:endParaRPr>
            </a:p>
          </p:txBody>
        </p:sp>
        <p:sp>
          <p:nvSpPr>
            <p:cNvPr id="110" name="Rectangle 34">
              <a:extLst>
                <a:ext uri="{FF2B5EF4-FFF2-40B4-BE49-F238E27FC236}">
                  <a16:creationId xmlns:a16="http://schemas.microsoft.com/office/drawing/2014/main" id="{E07466D9-22CA-40E9-B698-10B91EE5F92A}"/>
                </a:ext>
              </a:extLst>
            </p:cNvPr>
            <p:cNvSpPr/>
            <p:nvPr/>
          </p:nvSpPr>
          <p:spPr bwMode="auto">
            <a:xfrm>
              <a:off x="231011" y="1303578"/>
              <a:ext cx="4666988" cy="5245732"/>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lIns="34290" tIns="17145" rIns="34290" bIns="17145"/>
            <a:lstStyle>
              <a:lvl1pPr algn="ctr" defTabSz="342900" eaLnBrk="0" hangingPunct="0">
                <a:defRPr sz="2100">
                  <a:solidFill>
                    <a:srgbClr val="000000"/>
                  </a:solidFill>
                  <a:latin typeface="Gill Sans"/>
                  <a:ea typeface="ヒラギノ角ゴ ProN W3"/>
                  <a:cs typeface="ヒラギノ角ゴ ProN W3"/>
                  <a:sym typeface="Gill Sans"/>
                </a:defRPr>
              </a:lvl1pPr>
              <a:lvl2pPr marL="742950" indent="-285750" algn="ctr" defTabSz="342900" eaLnBrk="0" hangingPunct="0">
                <a:defRPr sz="2100">
                  <a:solidFill>
                    <a:srgbClr val="000000"/>
                  </a:solidFill>
                  <a:latin typeface="Gill Sans"/>
                  <a:ea typeface="ヒラギノ角ゴ ProN W3"/>
                  <a:cs typeface="ヒラギノ角ゴ ProN W3"/>
                  <a:sym typeface="Gill Sans"/>
                </a:defRPr>
              </a:lvl2pPr>
              <a:lvl3pPr marL="1143000" indent="-228600" algn="ctr" defTabSz="342900" eaLnBrk="0" hangingPunct="0">
                <a:defRPr sz="2100">
                  <a:solidFill>
                    <a:srgbClr val="000000"/>
                  </a:solidFill>
                  <a:latin typeface="Gill Sans"/>
                  <a:ea typeface="ヒラギノ角ゴ ProN W3"/>
                  <a:cs typeface="ヒラギノ角ゴ ProN W3"/>
                  <a:sym typeface="Gill Sans"/>
                </a:defRPr>
              </a:lvl3pPr>
              <a:lvl4pPr marL="1600200" indent="-228600" algn="ctr" defTabSz="342900" eaLnBrk="0" hangingPunct="0">
                <a:defRPr sz="2100">
                  <a:solidFill>
                    <a:srgbClr val="000000"/>
                  </a:solidFill>
                  <a:latin typeface="Gill Sans"/>
                  <a:ea typeface="ヒラギノ角ゴ ProN W3"/>
                  <a:cs typeface="ヒラギノ角ゴ ProN W3"/>
                  <a:sym typeface="Gill Sans"/>
                </a:defRPr>
              </a:lvl4pPr>
              <a:lvl5pPr marL="2057400" indent="-228600" algn="ctr" defTabSz="342900" eaLnBrk="0" hangingPunct="0">
                <a:defRPr sz="2100">
                  <a:solidFill>
                    <a:srgbClr val="000000"/>
                  </a:solidFill>
                  <a:latin typeface="Gill Sans"/>
                  <a:ea typeface="ヒラギノ角ゴ ProN W3"/>
                  <a:cs typeface="ヒラギノ角ゴ ProN W3"/>
                  <a:sym typeface="Gill Sans"/>
                </a:defRPr>
              </a:lvl5pPr>
              <a:lvl6pPr marL="25146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sz="1800" dirty="0">
                <a:solidFill>
                  <a:srgbClr val="D6466F"/>
                </a:solidFill>
                <a:latin typeface="Calibri" panose="020F0502020204030204" pitchFamily="34" charset="0"/>
              </a:endParaRPr>
            </a:p>
          </p:txBody>
        </p:sp>
      </p:grpSp>
      <p:sp>
        <p:nvSpPr>
          <p:cNvPr id="32" name="직사각형 31">
            <a:extLst>
              <a:ext uri="{FF2B5EF4-FFF2-40B4-BE49-F238E27FC236}">
                <a16:creationId xmlns:a16="http://schemas.microsoft.com/office/drawing/2014/main" id="{836FBDE3-DE25-4CD3-9C60-50755CA48BB2}"/>
              </a:ext>
            </a:extLst>
          </p:cNvPr>
          <p:cNvSpPr/>
          <p:nvPr/>
        </p:nvSpPr>
        <p:spPr bwMode="auto">
          <a:xfrm>
            <a:off x="323528" y="260648"/>
            <a:ext cx="3353803"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03. </a:t>
            </a:r>
            <a:r>
              <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프로그램 구현</a:t>
            </a:r>
          </a:p>
        </p:txBody>
      </p:sp>
      <p:grpSp>
        <p:nvGrpSpPr>
          <p:cNvPr id="36" name="Group 158">
            <a:extLst>
              <a:ext uri="{FF2B5EF4-FFF2-40B4-BE49-F238E27FC236}">
                <a16:creationId xmlns:a16="http://schemas.microsoft.com/office/drawing/2014/main" id="{C3C65176-697C-4C3F-867A-9F7C4176BF20}"/>
              </a:ext>
            </a:extLst>
          </p:cNvPr>
          <p:cNvGrpSpPr>
            <a:grpSpLocks/>
          </p:cNvGrpSpPr>
          <p:nvPr/>
        </p:nvGrpSpPr>
        <p:grpSpPr bwMode="auto">
          <a:xfrm>
            <a:off x="5220072" y="1152734"/>
            <a:ext cx="3692917" cy="5444618"/>
            <a:chOff x="0" y="0"/>
            <a:chExt cx="6186406" cy="8552092"/>
          </a:xfrm>
        </p:grpSpPr>
        <p:sp>
          <p:nvSpPr>
            <p:cNvPr id="38" name="Shape 153">
              <a:extLst>
                <a:ext uri="{FF2B5EF4-FFF2-40B4-BE49-F238E27FC236}">
                  <a16:creationId xmlns:a16="http://schemas.microsoft.com/office/drawing/2014/main" id="{C3955C66-02FD-4B76-BF64-862D42D7D913}"/>
                </a:ext>
              </a:extLst>
            </p:cNvPr>
            <p:cNvSpPr>
              <a:spLocks noChangeArrowheads="1"/>
            </p:cNvSpPr>
            <p:nvPr/>
          </p:nvSpPr>
          <p:spPr bwMode="auto">
            <a:xfrm>
              <a:off x="0" y="0"/>
              <a:ext cx="6186406" cy="8552092"/>
            </a:xfrm>
            <a:prstGeom prst="rect">
              <a:avLst/>
            </a:prstGeom>
            <a:noFill/>
            <a:ln w="50800">
              <a:solidFill>
                <a:srgbClr val="86C8CE"/>
              </a:solidFill>
              <a:miter lim="400000"/>
              <a:headEnd/>
              <a:tailEnd/>
            </a:ln>
            <a:extLst>
              <a:ext uri="{909E8E84-426E-40DD-AFC4-6F175D3DCCD1}">
                <a14:hiddenFill xmlns:a14="http://schemas.microsoft.com/office/drawing/2010/main">
                  <a:solidFill>
                    <a:srgbClr val="FFFFFF"/>
                  </a:solidFill>
                </a14:hiddenFill>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0" name="Shape 157">
              <a:extLst>
                <a:ext uri="{FF2B5EF4-FFF2-40B4-BE49-F238E27FC236}">
                  <a16:creationId xmlns:a16="http://schemas.microsoft.com/office/drawing/2014/main" id="{9CBA275A-A83D-48F4-A781-2E509023EF11}"/>
                </a:ext>
              </a:extLst>
            </p:cNvPr>
            <p:cNvSpPr>
              <a:spLocks noChangeArrowheads="1"/>
            </p:cNvSpPr>
            <p:nvPr/>
          </p:nvSpPr>
          <p:spPr bwMode="auto">
            <a:xfrm>
              <a:off x="1274492" y="365007"/>
              <a:ext cx="3637424" cy="89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ko-KR" altLang="ko-KR" sz="2400" b="1" dirty="0" err="1">
                  <a:solidFill>
                    <a:srgbClr val="393941"/>
                  </a:solidFill>
                  <a:latin typeface="Calibri" panose="020F0502020204030204" pitchFamily="34" charset="0"/>
                  <a:ea typeface="Montserrat-SemiBold"/>
                  <a:cs typeface="Calibri" panose="020F0502020204030204" pitchFamily="34" charset="0"/>
                  <a:sym typeface="Montserrat-SemiBold"/>
                </a:rPr>
                <a:t>title</a:t>
              </a:r>
              <a:r>
                <a:rPr kumimoji="0" lang="ko-KR" altLang="ko-KR" sz="2400" b="1" dirty="0">
                  <a:solidFill>
                    <a:srgbClr val="393941"/>
                  </a:solidFill>
                  <a:latin typeface="Calibri" panose="020F0502020204030204" pitchFamily="34" charset="0"/>
                  <a:ea typeface="Montserrat-SemiBold"/>
                  <a:cs typeface="Calibri" panose="020F0502020204030204" pitchFamily="34" charset="0"/>
                  <a:sym typeface="Montserrat-SemiBold"/>
                </a:rPr>
                <a:t> </a:t>
              </a:r>
              <a:r>
                <a:rPr kumimoji="0" lang="ko-KR" altLang="ko-KR" sz="2400" b="1" dirty="0" err="1">
                  <a:solidFill>
                    <a:srgbClr val="393941"/>
                  </a:solidFill>
                  <a:latin typeface="Calibri" panose="020F0502020204030204" pitchFamily="34" charset="0"/>
                  <a:ea typeface="Montserrat-SemiBold"/>
                  <a:cs typeface="Calibri" panose="020F0502020204030204" pitchFamily="34" charset="0"/>
                  <a:sym typeface="Montserrat-SemiBold"/>
                </a:rPr>
                <a:t>text</a:t>
              </a:r>
              <a:endParaRPr kumimoji="0" lang="ko-KR" altLang="ko-KR" sz="2400" b="1" dirty="0">
                <a:solidFill>
                  <a:srgbClr val="393941"/>
                </a:solidFill>
                <a:latin typeface="Calibri" panose="020F0502020204030204" pitchFamily="34" charset="0"/>
                <a:ea typeface="Montserrat-SemiBold"/>
                <a:cs typeface="Calibri" panose="020F0502020204030204" pitchFamily="34" charset="0"/>
                <a:sym typeface="Montserrat-SemiBold"/>
              </a:endParaRPr>
            </a:p>
          </p:txBody>
        </p:sp>
      </p:grpSp>
      <p:sp>
        <p:nvSpPr>
          <p:cNvPr id="43" name="Shape 135">
            <a:extLst>
              <a:ext uri="{FF2B5EF4-FFF2-40B4-BE49-F238E27FC236}">
                <a16:creationId xmlns:a16="http://schemas.microsoft.com/office/drawing/2014/main" id="{8E55C2A1-9865-4E75-ADE5-6BBACE911118}"/>
              </a:ext>
            </a:extLst>
          </p:cNvPr>
          <p:cNvSpPr>
            <a:spLocks noChangeArrowheads="1"/>
          </p:cNvSpPr>
          <p:nvPr/>
        </p:nvSpPr>
        <p:spPr bwMode="auto">
          <a:xfrm>
            <a:off x="5458956" y="1810400"/>
            <a:ext cx="2853967" cy="114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Lorem</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Ipsum</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is</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simply</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dummy</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text</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of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the</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printing</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and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typesetting</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industry</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p>
        </p:txBody>
      </p:sp>
    </p:spTree>
    <p:extLst>
      <p:ext uri="{BB962C8B-B14F-4D97-AF65-F5344CB8AC3E}">
        <p14:creationId xmlns:p14="http://schemas.microsoft.com/office/powerpoint/2010/main" val="418236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093BEF32-A207-4D80-BDBB-2C45ACDDCC27}"/>
              </a:ext>
            </a:extLst>
          </p:cNvPr>
          <p:cNvGrpSpPr/>
          <p:nvPr/>
        </p:nvGrpSpPr>
        <p:grpSpPr>
          <a:xfrm>
            <a:off x="135322" y="1130665"/>
            <a:ext cx="4874706" cy="5466687"/>
            <a:chOff x="135322" y="1202672"/>
            <a:chExt cx="4874706" cy="5466687"/>
          </a:xfrm>
        </p:grpSpPr>
        <p:sp>
          <p:nvSpPr>
            <p:cNvPr id="34" name="Rectangle 34">
              <a:extLst>
                <a:ext uri="{FF2B5EF4-FFF2-40B4-BE49-F238E27FC236}">
                  <a16:creationId xmlns:a16="http://schemas.microsoft.com/office/drawing/2014/main" id="{9F7D4CFC-0FCB-4A27-926A-149F66316182}"/>
                </a:ext>
              </a:extLst>
            </p:cNvPr>
            <p:cNvSpPr/>
            <p:nvPr/>
          </p:nvSpPr>
          <p:spPr bwMode="auto">
            <a:xfrm>
              <a:off x="135322" y="1202672"/>
              <a:ext cx="4874706" cy="5466687"/>
            </a:xfrm>
            <a:prstGeom prst="rect">
              <a:avLst/>
            </a:prstGeom>
            <a:solidFill>
              <a:srgbClr val="86C8CE"/>
            </a:solidFill>
            <a:ln w="25400" cap="flat" cmpd="sng" algn="ctr">
              <a:noFill/>
              <a:prstDash val="solid"/>
              <a:round/>
              <a:headEnd type="none" w="med" len="med"/>
              <a:tailEnd type="none" w="med" len="med"/>
            </a:ln>
            <a:effectLst/>
            <a:extLst/>
          </p:spPr>
          <p:txBody>
            <a:bodyPr lIns="34290" tIns="17145" rIns="34290" bIns="17145"/>
            <a:lstStyle>
              <a:lvl1pPr algn="ctr" defTabSz="342900" eaLnBrk="0" hangingPunct="0">
                <a:defRPr sz="2100">
                  <a:solidFill>
                    <a:srgbClr val="000000"/>
                  </a:solidFill>
                  <a:latin typeface="Gill Sans"/>
                  <a:ea typeface="ヒラギノ角ゴ ProN W3"/>
                  <a:cs typeface="ヒラギノ角ゴ ProN W3"/>
                  <a:sym typeface="Gill Sans"/>
                </a:defRPr>
              </a:lvl1pPr>
              <a:lvl2pPr marL="742950" indent="-285750" algn="ctr" defTabSz="342900" eaLnBrk="0" hangingPunct="0">
                <a:defRPr sz="2100">
                  <a:solidFill>
                    <a:srgbClr val="000000"/>
                  </a:solidFill>
                  <a:latin typeface="Gill Sans"/>
                  <a:ea typeface="ヒラギノ角ゴ ProN W3"/>
                  <a:cs typeface="ヒラギノ角ゴ ProN W3"/>
                  <a:sym typeface="Gill Sans"/>
                </a:defRPr>
              </a:lvl2pPr>
              <a:lvl3pPr marL="1143000" indent="-228600" algn="ctr" defTabSz="342900" eaLnBrk="0" hangingPunct="0">
                <a:defRPr sz="2100">
                  <a:solidFill>
                    <a:srgbClr val="000000"/>
                  </a:solidFill>
                  <a:latin typeface="Gill Sans"/>
                  <a:ea typeface="ヒラギノ角ゴ ProN W3"/>
                  <a:cs typeface="ヒラギノ角ゴ ProN W3"/>
                  <a:sym typeface="Gill Sans"/>
                </a:defRPr>
              </a:lvl3pPr>
              <a:lvl4pPr marL="1600200" indent="-228600" algn="ctr" defTabSz="342900" eaLnBrk="0" hangingPunct="0">
                <a:defRPr sz="2100">
                  <a:solidFill>
                    <a:srgbClr val="000000"/>
                  </a:solidFill>
                  <a:latin typeface="Gill Sans"/>
                  <a:ea typeface="ヒラギノ角ゴ ProN W3"/>
                  <a:cs typeface="ヒラギノ角ゴ ProN W3"/>
                  <a:sym typeface="Gill Sans"/>
                </a:defRPr>
              </a:lvl4pPr>
              <a:lvl5pPr marL="2057400" indent="-228600" algn="ctr" defTabSz="342900" eaLnBrk="0" hangingPunct="0">
                <a:defRPr sz="2100">
                  <a:solidFill>
                    <a:srgbClr val="000000"/>
                  </a:solidFill>
                  <a:latin typeface="Gill Sans"/>
                  <a:ea typeface="ヒラギノ角ゴ ProN W3"/>
                  <a:cs typeface="ヒラギノ角ゴ ProN W3"/>
                  <a:sym typeface="Gill Sans"/>
                </a:defRPr>
              </a:lvl5pPr>
              <a:lvl6pPr marL="25146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sz="1800" dirty="0">
                <a:solidFill>
                  <a:srgbClr val="D6466F"/>
                </a:solidFill>
                <a:latin typeface="Calibri" panose="020F0502020204030204" pitchFamily="34" charset="0"/>
              </a:endParaRPr>
            </a:p>
          </p:txBody>
        </p:sp>
        <p:sp>
          <p:nvSpPr>
            <p:cNvPr id="110" name="Rectangle 34">
              <a:extLst>
                <a:ext uri="{FF2B5EF4-FFF2-40B4-BE49-F238E27FC236}">
                  <a16:creationId xmlns:a16="http://schemas.microsoft.com/office/drawing/2014/main" id="{E07466D9-22CA-40E9-B698-10B91EE5F92A}"/>
                </a:ext>
              </a:extLst>
            </p:cNvPr>
            <p:cNvSpPr/>
            <p:nvPr/>
          </p:nvSpPr>
          <p:spPr bwMode="auto">
            <a:xfrm>
              <a:off x="231011" y="1303578"/>
              <a:ext cx="4666988" cy="5245732"/>
            </a:xfrm>
            <a:prstGeom prst="rect">
              <a:avLst/>
            </a:prstGeom>
            <a:solidFill>
              <a:schemeClr val="tx1">
                <a:lumMod val="65000"/>
                <a:lumOff val="35000"/>
              </a:schemeClr>
            </a:solidFill>
            <a:ln w="25400" cap="flat" cmpd="sng" algn="ctr">
              <a:noFill/>
              <a:prstDash val="solid"/>
              <a:round/>
              <a:headEnd type="none" w="med" len="med"/>
              <a:tailEnd type="none" w="med" len="med"/>
            </a:ln>
            <a:effectLst/>
            <a:extLst/>
          </p:spPr>
          <p:txBody>
            <a:bodyPr lIns="34290" tIns="17145" rIns="34290" bIns="17145"/>
            <a:lstStyle>
              <a:lvl1pPr algn="ctr" defTabSz="342900" eaLnBrk="0" hangingPunct="0">
                <a:defRPr sz="2100">
                  <a:solidFill>
                    <a:srgbClr val="000000"/>
                  </a:solidFill>
                  <a:latin typeface="Gill Sans"/>
                  <a:ea typeface="ヒラギノ角ゴ ProN W3"/>
                  <a:cs typeface="ヒラギノ角ゴ ProN W3"/>
                  <a:sym typeface="Gill Sans"/>
                </a:defRPr>
              </a:lvl1pPr>
              <a:lvl2pPr marL="742950" indent="-285750" algn="ctr" defTabSz="342900" eaLnBrk="0" hangingPunct="0">
                <a:defRPr sz="2100">
                  <a:solidFill>
                    <a:srgbClr val="000000"/>
                  </a:solidFill>
                  <a:latin typeface="Gill Sans"/>
                  <a:ea typeface="ヒラギノ角ゴ ProN W3"/>
                  <a:cs typeface="ヒラギノ角ゴ ProN W3"/>
                  <a:sym typeface="Gill Sans"/>
                </a:defRPr>
              </a:lvl2pPr>
              <a:lvl3pPr marL="1143000" indent="-228600" algn="ctr" defTabSz="342900" eaLnBrk="0" hangingPunct="0">
                <a:defRPr sz="2100">
                  <a:solidFill>
                    <a:srgbClr val="000000"/>
                  </a:solidFill>
                  <a:latin typeface="Gill Sans"/>
                  <a:ea typeface="ヒラギノ角ゴ ProN W3"/>
                  <a:cs typeface="ヒラギノ角ゴ ProN W3"/>
                  <a:sym typeface="Gill Sans"/>
                </a:defRPr>
              </a:lvl3pPr>
              <a:lvl4pPr marL="1600200" indent="-228600" algn="ctr" defTabSz="342900" eaLnBrk="0" hangingPunct="0">
                <a:defRPr sz="2100">
                  <a:solidFill>
                    <a:srgbClr val="000000"/>
                  </a:solidFill>
                  <a:latin typeface="Gill Sans"/>
                  <a:ea typeface="ヒラギノ角ゴ ProN W3"/>
                  <a:cs typeface="ヒラギノ角ゴ ProN W3"/>
                  <a:sym typeface="Gill Sans"/>
                </a:defRPr>
              </a:lvl4pPr>
              <a:lvl5pPr marL="2057400" indent="-228600" algn="ctr" defTabSz="342900" eaLnBrk="0" hangingPunct="0">
                <a:defRPr sz="2100">
                  <a:solidFill>
                    <a:srgbClr val="000000"/>
                  </a:solidFill>
                  <a:latin typeface="Gill Sans"/>
                  <a:ea typeface="ヒラギノ角ゴ ProN W3"/>
                  <a:cs typeface="ヒラギノ角ゴ ProN W3"/>
                  <a:sym typeface="Gill Sans"/>
                </a:defRPr>
              </a:lvl5pPr>
              <a:lvl6pPr marL="25146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6pPr>
              <a:lvl7pPr marL="29718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7pPr>
              <a:lvl8pPr marL="34290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8pPr>
              <a:lvl9pPr marL="3886200" indent="-228600" algn="ctr" defTabSz="342900" eaLnBrk="0" fontAlgn="base" hangingPunct="0">
                <a:spcBef>
                  <a:spcPct val="0"/>
                </a:spcBef>
                <a:spcAft>
                  <a:spcPct val="0"/>
                </a:spcAft>
                <a:defRPr sz="2100">
                  <a:solidFill>
                    <a:srgbClr val="000000"/>
                  </a:solidFill>
                  <a:latin typeface="Gill Sans"/>
                  <a:ea typeface="ヒラギノ角ゴ ProN W3"/>
                  <a:cs typeface="ヒラギノ角ゴ ProN W3"/>
                  <a:sym typeface="Gill Sans"/>
                </a:defRPr>
              </a:lvl9pPr>
            </a:lstStyle>
            <a:p>
              <a:pPr eaLnBrk="1" hangingPunct="1">
                <a:defRPr/>
              </a:pPr>
              <a:endParaRPr lang="ko-KR" altLang="ko-KR" sz="1800" dirty="0">
                <a:solidFill>
                  <a:srgbClr val="D6466F"/>
                </a:solidFill>
                <a:latin typeface="Calibri" panose="020F0502020204030204" pitchFamily="34" charset="0"/>
              </a:endParaRPr>
            </a:p>
          </p:txBody>
        </p:sp>
      </p:grpSp>
      <p:sp>
        <p:nvSpPr>
          <p:cNvPr id="32" name="직사각형 31">
            <a:extLst>
              <a:ext uri="{FF2B5EF4-FFF2-40B4-BE49-F238E27FC236}">
                <a16:creationId xmlns:a16="http://schemas.microsoft.com/office/drawing/2014/main" id="{836FBDE3-DE25-4CD3-9C60-50755CA48BB2}"/>
              </a:ext>
            </a:extLst>
          </p:cNvPr>
          <p:cNvSpPr/>
          <p:nvPr/>
        </p:nvSpPr>
        <p:spPr bwMode="auto">
          <a:xfrm>
            <a:off x="323528" y="260648"/>
            <a:ext cx="3353803"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03. </a:t>
            </a:r>
            <a:r>
              <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프로그램 구현</a:t>
            </a:r>
          </a:p>
        </p:txBody>
      </p:sp>
      <p:grpSp>
        <p:nvGrpSpPr>
          <p:cNvPr id="36" name="Group 158">
            <a:extLst>
              <a:ext uri="{FF2B5EF4-FFF2-40B4-BE49-F238E27FC236}">
                <a16:creationId xmlns:a16="http://schemas.microsoft.com/office/drawing/2014/main" id="{C3C65176-697C-4C3F-867A-9F7C4176BF20}"/>
              </a:ext>
            </a:extLst>
          </p:cNvPr>
          <p:cNvGrpSpPr>
            <a:grpSpLocks/>
          </p:cNvGrpSpPr>
          <p:nvPr/>
        </p:nvGrpSpPr>
        <p:grpSpPr bwMode="auto">
          <a:xfrm>
            <a:off x="5220072" y="1152734"/>
            <a:ext cx="3692917" cy="5444618"/>
            <a:chOff x="0" y="0"/>
            <a:chExt cx="6186406" cy="8552092"/>
          </a:xfrm>
        </p:grpSpPr>
        <p:sp>
          <p:nvSpPr>
            <p:cNvPr id="38" name="Shape 153">
              <a:extLst>
                <a:ext uri="{FF2B5EF4-FFF2-40B4-BE49-F238E27FC236}">
                  <a16:creationId xmlns:a16="http://schemas.microsoft.com/office/drawing/2014/main" id="{C3955C66-02FD-4B76-BF64-862D42D7D913}"/>
                </a:ext>
              </a:extLst>
            </p:cNvPr>
            <p:cNvSpPr>
              <a:spLocks noChangeArrowheads="1"/>
            </p:cNvSpPr>
            <p:nvPr/>
          </p:nvSpPr>
          <p:spPr bwMode="auto">
            <a:xfrm>
              <a:off x="0" y="0"/>
              <a:ext cx="6186406" cy="8552092"/>
            </a:xfrm>
            <a:prstGeom prst="rect">
              <a:avLst/>
            </a:prstGeom>
            <a:noFill/>
            <a:ln w="50800">
              <a:solidFill>
                <a:srgbClr val="86C8CE"/>
              </a:solidFill>
              <a:miter lim="400000"/>
              <a:headEnd/>
              <a:tailEnd/>
            </a:ln>
            <a:extLst>
              <a:ext uri="{909E8E84-426E-40DD-AFC4-6F175D3DCCD1}">
                <a14:hiddenFill xmlns:a14="http://schemas.microsoft.com/office/drawing/2010/main">
                  <a:solidFill>
                    <a:srgbClr val="FFFFFF"/>
                  </a:solidFill>
                </a14:hiddenFill>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0" name="Shape 157">
              <a:extLst>
                <a:ext uri="{FF2B5EF4-FFF2-40B4-BE49-F238E27FC236}">
                  <a16:creationId xmlns:a16="http://schemas.microsoft.com/office/drawing/2014/main" id="{9CBA275A-A83D-48F4-A781-2E509023EF11}"/>
                </a:ext>
              </a:extLst>
            </p:cNvPr>
            <p:cNvSpPr>
              <a:spLocks noChangeArrowheads="1"/>
            </p:cNvSpPr>
            <p:nvPr/>
          </p:nvSpPr>
          <p:spPr bwMode="auto">
            <a:xfrm>
              <a:off x="1274492" y="365007"/>
              <a:ext cx="3637424" cy="89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nchor="ctr">
              <a:spAutoFit/>
            </a:bodyP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lnSpc>
                  <a:spcPct val="80000"/>
                </a:lnSpc>
              </a:pPr>
              <a:r>
                <a:rPr kumimoji="0" lang="ko-KR" altLang="ko-KR" sz="2400" b="1" dirty="0" err="1">
                  <a:solidFill>
                    <a:srgbClr val="393941"/>
                  </a:solidFill>
                  <a:latin typeface="Calibri" panose="020F0502020204030204" pitchFamily="34" charset="0"/>
                  <a:ea typeface="Montserrat-SemiBold"/>
                  <a:cs typeface="Calibri" panose="020F0502020204030204" pitchFamily="34" charset="0"/>
                  <a:sym typeface="Montserrat-SemiBold"/>
                </a:rPr>
                <a:t>title</a:t>
              </a:r>
              <a:r>
                <a:rPr kumimoji="0" lang="ko-KR" altLang="ko-KR" sz="2400" b="1" dirty="0">
                  <a:solidFill>
                    <a:srgbClr val="393941"/>
                  </a:solidFill>
                  <a:latin typeface="Calibri" panose="020F0502020204030204" pitchFamily="34" charset="0"/>
                  <a:ea typeface="Montserrat-SemiBold"/>
                  <a:cs typeface="Calibri" panose="020F0502020204030204" pitchFamily="34" charset="0"/>
                  <a:sym typeface="Montserrat-SemiBold"/>
                </a:rPr>
                <a:t> </a:t>
              </a:r>
              <a:r>
                <a:rPr kumimoji="0" lang="ko-KR" altLang="ko-KR" sz="2400" b="1" dirty="0" err="1">
                  <a:solidFill>
                    <a:srgbClr val="393941"/>
                  </a:solidFill>
                  <a:latin typeface="Calibri" panose="020F0502020204030204" pitchFamily="34" charset="0"/>
                  <a:ea typeface="Montserrat-SemiBold"/>
                  <a:cs typeface="Calibri" panose="020F0502020204030204" pitchFamily="34" charset="0"/>
                  <a:sym typeface="Montserrat-SemiBold"/>
                </a:rPr>
                <a:t>text</a:t>
              </a:r>
              <a:endParaRPr kumimoji="0" lang="ko-KR" altLang="ko-KR" sz="2400" b="1" dirty="0">
                <a:solidFill>
                  <a:srgbClr val="393941"/>
                </a:solidFill>
                <a:latin typeface="Calibri" panose="020F0502020204030204" pitchFamily="34" charset="0"/>
                <a:ea typeface="Montserrat-SemiBold"/>
                <a:cs typeface="Calibri" panose="020F0502020204030204" pitchFamily="34" charset="0"/>
                <a:sym typeface="Montserrat-SemiBold"/>
              </a:endParaRPr>
            </a:p>
          </p:txBody>
        </p:sp>
      </p:grpSp>
      <p:sp>
        <p:nvSpPr>
          <p:cNvPr id="43" name="Shape 135">
            <a:extLst>
              <a:ext uri="{FF2B5EF4-FFF2-40B4-BE49-F238E27FC236}">
                <a16:creationId xmlns:a16="http://schemas.microsoft.com/office/drawing/2014/main" id="{8E55C2A1-9865-4E75-ADE5-6BBACE911118}"/>
              </a:ext>
            </a:extLst>
          </p:cNvPr>
          <p:cNvSpPr>
            <a:spLocks noChangeArrowheads="1"/>
          </p:cNvSpPr>
          <p:nvPr/>
        </p:nvSpPr>
        <p:spPr bwMode="auto">
          <a:xfrm>
            <a:off x="5458956" y="1810400"/>
            <a:ext cx="2853967" cy="114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Lorem</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Ipsum</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is</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simply</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dummy</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text</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of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the</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printing</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and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typesetting</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r>
              <a:rPr kumimoji="0" lang="ko-KR" altLang="ko-KR" sz="1400" dirty="0" err="1">
                <a:latin typeface="Calibri" panose="020F0502020204030204" pitchFamily="34" charset="0"/>
                <a:ea typeface="맑은 고딕" panose="020B0503020000020004" pitchFamily="50" charset="-127"/>
                <a:cs typeface="Calibri" panose="020F0502020204030204" pitchFamily="34" charset="0"/>
              </a:rPr>
              <a:t>industry</a:t>
            </a:r>
            <a:r>
              <a:rPr kumimoji="0" lang="ko-KR" altLang="ko-KR" sz="1400" dirty="0">
                <a:latin typeface="Calibri" panose="020F0502020204030204" pitchFamily="34" charset="0"/>
                <a:ea typeface="맑은 고딕" panose="020B0503020000020004" pitchFamily="50" charset="-127"/>
                <a:cs typeface="Calibri" panose="020F0502020204030204" pitchFamily="34" charset="0"/>
              </a:rPr>
              <a:t>. </a:t>
            </a:r>
          </a:p>
        </p:txBody>
      </p:sp>
    </p:spTree>
    <p:extLst>
      <p:ext uri="{BB962C8B-B14F-4D97-AF65-F5344CB8AC3E}">
        <p14:creationId xmlns:p14="http://schemas.microsoft.com/office/powerpoint/2010/main" val="354350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94">
            <a:extLst>
              <a:ext uri="{FF2B5EF4-FFF2-40B4-BE49-F238E27FC236}">
                <a16:creationId xmlns:a16="http://schemas.microsoft.com/office/drawing/2014/main" id="{2E1495A6-9B71-4258-8EC7-18F98CCAB517}"/>
              </a:ext>
            </a:extLst>
          </p:cNvPr>
          <p:cNvSpPr>
            <a:spLocks noChangeArrowheads="1"/>
          </p:cNvSpPr>
          <p:nvPr/>
        </p:nvSpPr>
        <p:spPr bwMode="auto">
          <a:xfrm>
            <a:off x="4767263" y="4011413"/>
            <a:ext cx="557212" cy="534987"/>
          </a:xfrm>
          <a:prstGeom prst="ellipse">
            <a:avLst/>
          </a:prstGeom>
          <a:solidFill>
            <a:srgbClr val="BA8F95"/>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9155" name="Shape 99">
            <a:extLst>
              <a:ext uri="{FF2B5EF4-FFF2-40B4-BE49-F238E27FC236}">
                <a16:creationId xmlns:a16="http://schemas.microsoft.com/office/drawing/2014/main" id="{55E90A10-27BE-485D-B112-0469E444BD9D}"/>
              </a:ext>
            </a:extLst>
          </p:cNvPr>
          <p:cNvSpPr>
            <a:spLocks/>
          </p:cNvSpPr>
          <p:nvPr/>
        </p:nvSpPr>
        <p:spPr bwMode="auto">
          <a:xfrm>
            <a:off x="4897438" y="4097138"/>
            <a:ext cx="323850" cy="3651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15020"/>
                </a:moveTo>
                <a:lnTo>
                  <a:pt x="21600" y="12986"/>
                </a:lnTo>
                <a:lnTo>
                  <a:pt x="12524" y="7618"/>
                </a:lnTo>
                <a:lnTo>
                  <a:pt x="12524" y="1645"/>
                </a:lnTo>
                <a:cubicBezTo>
                  <a:pt x="12524" y="822"/>
                  <a:pt x="11662" y="0"/>
                  <a:pt x="10800" y="0"/>
                </a:cubicBezTo>
                <a:cubicBezTo>
                  <a:pt x="9938" y="0"/>
                  <a:pt x="9076" y="822"/>
                  <a:pt x="9076" y="1645"/>
                </a:cubicBezTo>
                <a:lnTo>
                  <a:pt x="9076" y="7618"/>
                </a:lnTo>
                <a:lnTo>
                  <a:pt x="0" y="12986"/>
                </a:lnTo>
                <a:lnTo>
                  <a:pt x="0" y="15020"/>
                </a:lnTo>
                <a:lnTo>
                  <a:pt x="9076" y="12337"/>
                </a:lnTo>
                <a:lnTo>
                  <a:pt x="9076" y="18310"/>
                </a:lnTo>
                <a:lnTo>
                  <a:pt x="6897" y="19955"/>
                </a:lnTo>
                <a:lnTo>
                  <a:pt x="6897" y="21600"/>
                </a:lnTo>
                <a:lnTo>
                  <a:pt x="10800" y="20604"/>
                </a:lnTo>
                <a:lnTo>
                  <a:pt x="14657" y="21600"/>
                </a:lnTo>
                <a:lnTo>
                  <a:pt x="14657" y="19955"/>
                </a:lnTo>
                <a:lnTo>
                  <a:pt x="12524" y="18310"/>
                </a:lnTo>
                <a:lnTo>
                  <a:pt x="12524" y="12337"/>
                </a:lnTo>
                <a:lnTo>
                  <a:pt x="21600" y="15020"/>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rIns="45719" anchor="ctr"/>
          <a:lstStyle/>
          <a:p>
            <a:endParaRPr lang="ko-KR" altLang="en-US"/>
          </a:p>
        </p:txBody>
      </p:sp>
      <p:sp>
        <p:nvSpPr>
          <p:cNvPr id="49156" name="Shape 94">
            <a:extLst>
              <a:ext uri="{FF2B5EF4-FFF2-40B4-BE49-F238E27FC236}">
                <a16:creationId xmlns:a16="http://schemas.microsoft.com/office/drawing/2014/main" id="{1BD858CC-4B4F-4DD0-B274-3F3B379457F3}"/>
              </a:ext>
            </a:extLst>
          </p:cNvPr>
          <p:cNvSpPr>
            <a:spLocks noChangeArrowheads="1"/>
          </p:cNvSpPr>
          <p:nvPr/>
        </p:nvSpPr>
        <p:spPr bwMode="auto">
          <a:xfrm>
            <a:off x="4776788" y="2388988"/>
            <a:ext cx="557212" cy="534987"/>
          </a:xfrm>
          <a:prstGeom prst="ellipse">
            <a:avLst/>
          </a:prstGeom>
          <a:solidFill>
            <a:srgbClr val="919098"/>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9157" name="Shape 101">
            <a:extLst>
              <a:ext uri="{FF2B5EF4-FFF2-40B4-BE49-F238E27FC236}">
                <a16:creationId xmlns:a16="http://schemas.microsoft.com/office/drawing/2014/main" id="{6F2C8D92-9AD9-4AE2-9346-06B17EC415E1}"/>
              </a:ext>
            </a:extLst>
          </p:cNvPr>
          <p:cNvSpPr>
            <a:spLocks/>
          </p:cNvSpPr>
          <p:nvPr/>
        </p:nvSpPr>
        <p:spPr bwMode="auto">
          <a:xfrm>
            <a:off x="4938713" y="2533450"/>
            <a:ext cx="234950" cy="2873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10800"/>
                </a:moveTo>
                <a:cubicBezTo>
                  <a:pt x="21600" y="8573"/>
                  <a:pt x="20032" y="6514"/>
                  <a:pt x="17452" y="5130"/>
                </a:cubicBezTo>
                <a:lnTo>
                  <a:pt x="16187" y="0"/>
                </a:lnTo>
                <a:lnTo>
                  <a:pt x="5413" y="0"/>
                </a:lnTo>
                <a:lnTo>
                  <a:pt x="4097" y="5130"/>
                </a:lnTo>
                <a:cubicBezTo>
                  <a:pt x="1821" y="6514"/>
                  <a:pt x="0" y="8573"/>
                  <a:pt x="0" y="10800"/>
                </a:cubicBezTo>
                <a:cubicBezTo>
                  <a:pt x="0" y="13027"/>
                  <a:pt x="1821" y="15086"/>
                  <a:pt x="4097" y="16436"/>
                </a:cubicBezTo>
                <a:lnTo>
                  <a:pt x="5413" y="21600"/>
                </a:lnTo>
                <a:lnTo>
                  <a:pt x="16187" y="21600"/>
                </a:lnTo>
                <a:lnTo>
                  <a:pt x="17452" y="16436"/>
                </a:lnTo>
                <a:cubicBezTo>
                  <a:pt x="20032" y="15086"/>
                  <a:pt x="21600" y="13027"/>
                  <a:pt x="21600" y="10800"/>
                </a:cubicBezTo>
                <a:close/>
                <a:moveTo>
                  <a:pt x="2833" y="10800"/>
                </a:moveTo>
                <a:cubicBezTo>
                  <a:pt x="2833" y="7864"/>
                  <a:pt x="6424" y="5468"/>
                  <a:pt x="10775" y="5468"/>
                </a:cubicBezTo>
                <a:cubicBezTo>
                  <a:pt x="15176" y="5468"/>
                  <a:pt x="18767" y="7864"/>
                  <a:pt x="18767" y="10800"/>
                </a:cubicBezTo>
                <a:cubicBezTo>
                  <a:pt x="18767" y="13702"/>
                  <a:pt x="15176" y="16099"/>
                  <a:pt x="10775" y="16099"/>
                </a:cubicBezTo>
                <a:cubicBezTo>
                  <a:pt x="6424" y="16099"/>
                  <a:pt x="2833" y="13702"/>
                  <a:pt x="2833"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rIns="45719" anchor="ctr"/>
          <a:lstStyle/>
          <a:p>
            <a:endParaRPr lang="ko-KR" altLang="en-US"/>
          </a:p>
        </p:txBody>
      </p:sp>
      <p:sp>
        <p:nvSpPr>
          <p:cNvPr id="49158" name="Shape 86">
            <a:extLst>
              <a:ext uri="{FF2B5EF4-FFF2-40B4-BE49-F238E27FC236}">
                <a16:creationId xmlns:a16="http://schemas.microsoft.com/office/drawing/2014/main" id="{EFD9DE30-653C-4D65-89ED-51EFED9E2EDD}"/>
              </a:ext>
            </a:extLst>
          </p:cNvPr>
          <p:cNvSpPr>
            <a:spLocks noChangeArrowheads="1"/>
          </p:cNvSpPr>
          <p:nvPr/>
        </p:nvSpPr>
        <p:spPr bwMode="auto">
          <a:xfrm>
            <a:off x="425451" y="2309228"/>
            <a:ext cx="595312" cy="560387"/>
          </a:xfrm>
          <a:prstGeom prst="ellipse">
            <a:avLst/>
          </a:prstGeom>
          <a:solidFill>
            <a:srgbClr val="6B8C9C"/>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49159" name="Shape 87">
            <a:extLst>
              <a:ext uri="{FF2B5EF4-FFF2-40B4-BE49-F238E27FC236}">
                <a16:creationId xmlns:a16="http://schemas.microsoft.com/office/drawing/2014/main" id="{0EFDB99B-4915-4F80-AAA3-724B2F087666}"/>
              </a:ext>
            </a:extLst>
          </p:cNvPr>
          <p:cNvSpPr>
            <a:spLocks/>
          </p:cNvSpPr>
          <p:nvPr/>
        </p:nvSpPr>
        <p:spPr bwMode="auto">
          <a:xfrm>
            <a:off x="588963" y="2401303"/>
            <a:ext cx="268288" cy="35401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4497" y="0"/>
                </a:moveTo>
                <a:lnTo>
                  <a:pt x="7103" y="0"/>
                </a:lnTo>
                <a:lnTo>
                  <a:pt x="7103" y="1998"/>
                </a:lnTo>
                <a:lnTo>
                  <a:pt x="14497" y="1998"/>
                </a:lnTo>
                <a:lnTo>
                  <a:pt x="14497" y="0"/>
                </a:lnTo>
                <a:close/>
                <a:moveTo>
                  <a:pt x="9664" y="13484"/>
                </a:moveTo>
                <a:lnTo>
                  <a:pt x="11936" y="13484"/>
                </a:lnTo>
                <a:lnTo>
                  <a:pt x="11936" y="7117"/>
                </a:lnTo>
                <a:lnTo>
                  <a:pt x="9664" y="7117"/>
                </a:lnTo>
                <a:lnTo>
                  <a:pt x="9664" y="13484"/>
                </a:lnTo>
                <a:close/>
                <a:moveTo>
                  <a:pt x="19087" y="6534"/>
                </a:moveTo>
                <a:lnTo>
                  <a:pt x="20923" y="5161"/>
                </a:lnTo>
                <a:cubicBezTo>
                  <a:pt x="20440" y="4578"/>
                  <a:pt x="19764" y="4162"/>
                  <a:pt x="19087" y="3579"/>
                </a:cubicBezTo>
                <a:lnTo>
                  <a:pt x="17444" y="5161"/>
                </a:lnTo>
                <a:cubicBezTo>
                  <a:pt x="15608" y="3746"/>
                  <a:pt x="13337" y="2955"/>
                  <a:pt x="10776" y="2955"/>
                </a:cubicBezTo>
                <a:cubicBezTo>
                  <a:pt x="4832" y="2955"/>
                  <a:pt x="0" y="7034"/>
                  <a:pt x="0" y="12277"/>
                </a:cubicBezTo>
                <a:cubicBezTo>
                  <a:pt x="0" y="17521"/>
                  <a:pt x="4832" y="21600"/>
                  <a:pt x="10776" y="21600"/>
                </a:cubicBezTo>
                <a:cubicBezTo>
                  <a:pt x="16768" y="21600"/>
                  <a:pt x="21600" y="17646"/>
                  <a:pt x="21600" y="12277"/>
                </a:cubicBezTo>
                <a:cubicBezTo>
                  <a:pt x="21600" y="10113"/>
                  <a:pt x="20682" y="8116"/>
                  <a:pt x="19087" y="6534"/>
                </a:cubicBezTo>
                <a:close/>
                <a:moveTo>
                  <a:pt x="10776" y="19602"/>
                </a:moveTo>
                <a:cubicBezTo>
                  <a:pt x="5944" y="19602"/>
                  <a:pt x="2271" y="16356"/>
                  <a:pt x="2271" y="12277"/>
                </a:cubicBezTo>
                <a:cubicBezTo>
                  <a:pt x="2271" y="8240"/>
                  <a:pt x="6089" y="5161"/>
                  <a:pt x="10776" y="5161"/>
                </a:cubicBezTo>
                <a:cubicBezTo>
                  <a:pt x="15511" y="5161"/>
                  <a:pt x="19087" y="8240"/>
                  <a:pt x="19087" y="12277"/>
                </a:cubicBezTo>
                <a:cubicBezTo>
                  <a:pt x="19087" y="16356"/>
                  <a:pt x="15415" y="19602"/>
                  <a:pt x="10776" y="1960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tIns="45719" rIns="45719" bIns="45719" anchor="ctr"/>
          <a:lstStyle/>
          <a:p>
            <a:endParaRPr lang="ko-KR" altLang="en-US"/>
          </a:p>
        </p:txBody>
      </p:sp>
      <p:sp>
        <p:nvSpPr>
          <p:cNvPr id="29" name="Shape 88">
            <a:extLst>
              <a:ext uri="{FF2B5EF4-FFF2-40B4-BE49-F238E27FC236}">
                <a16:creationId xmlns:a16="http://schemas.microsoft.com/office/drawing/2014/main" id="{AC99A9BF-E24C-4634-9B8E-8E51A4471BA7}"/>
              </a:ext>
            </a:extLst>
          </p:cNvPr>
          <p:cNvSpPr/>
          <p:nvPr/>
        </p:nvSpPr>
        <p:spPr bwMode="auto">
          <a:xfrm>
            <a:off x="1150938" y="2409848"/>
            <a:ext cx="378309" cy="379784"/>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lang="en-US" altLang="ko-KR" sz="2400" b="0" dirty="0">
                <a:solidFill>
                  <a:schemeClr val="tx1">
                    <a:lumMod val="50000"/>
                    <a:lumOff val="50000"/>
                  </a:schemeClr>
                </a:solidFill>
                <a:latin typeface="Calibri" pitchFamily="34" charset="0"/>
                <a:cs typeface="Calibri" pitchFamily="34" charset="0"/>
              </a:rPr>
              <a:t>1. </a:t>
            </a:r>
            <a:endParaRPr kumimoji="0" sz="2400" b="0" dirty="0">
              <a:solidFill>
                <a:schemeClr val="tx1">
                  <a:lumMod val="50000"/>
                  <a:lumOff val="50000"/>
                </a:schemeClr>
              </a:solidFill>
              <a:latin typeface="Calibri" pitchFamily="34" charset="0"/>
              <a:cs typeface="Calibri" pitchFamily="34" charset="0"/>
            </a:endParaRPr>
          </a:p>
        </p:txBody>
      </p:sp>
      <p:sp>
        <p:nvSpPr>
          <p:cNvPr id="24" name="Shape 93">
            <a:extLst>
              <a:ext uri="{FF2B5EF4-FFF2-40B4-BE49-F238E27FC236}">
                <a16:creationId xmlns:a16="http://schemas.microsoft.com/office/drawing/2014/main" id="{30CAF1B7-1541-467C-84A2-EA53F6A09AAD}"/>
              </a:ext>
            </a:extLst>
          </p:cNvPr>
          <p:cNvSpPr/>
          <p:nvPr/>
        </p:nvSpPr>
        <p:spPr bwMode="auto">
          <a:xfrm>
            <a:off x="5470525" y="2822375"/>
            <a:ext cx="3284538"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25" name="Shape 93">
            <a:extLst>
              <a:ext uri="{FF2B5EF4-FFF2-40B4-BE49-F238E27FC236}">
                <a16:creationId xmlns:a16="http://schemas.microsoft.com/office/drawing/2014/main" id="{BAD4256A-204C-4111-9F72-BD8D1966A6B4}"/>
              </a:ext>
            </a:extLst>
          </p:cNvPr>
          <p:cNvSpPr/>
          <p:nvPr/>
        </p:nvSpPr>
        <p:spPr bwMode="auto">
          <a:xfrm>
            <a:off x="1120776" y="2820403"/>
            <a:ext cx="3284537"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26" name="Shape 88">
            <a:extLst>
              <a:ext uri="{FF2B5EF4-FFF2-40B4-BE49-F238E27FC236}">
                <a16:creationId xmlns:a16="http://schemas.microsoft.com/office/drawing/2014/main" id="{6AE676E0-3070-4FA8-ADB8-ABB3D892DDCC}"/>
              </a:ext>
            </a:extLst>
          </p:cNvPr>
          <p:cNvSpPr/>
          <p:nvPr/>
        </p:nvSpPr>
        <p:spPr bwMode="auto">
          <a:xfrm>
            <a:off x="5470525" y="2422933"/>
            <a:ext cx="378309" cy="379784"/>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lang="en-US" altLang="ko-KR" sz="2400" b="0" dirty="0">
                <a:solidFill>
                  <a:schemeClr val="tx1">
                    <a:lumMod val="50000"/>
                    <a:lumOff val="50000"/>
                  </a:schemeClr>
                </a:solidFill>
                <a:latin typeface="Calibri" pitchFamily="34" charset="0"/>
                <a:cs typeface="Calibri" pitchFamily="34" charset="0"/>
              </a:rPr>
              <a:t>2. </a:t>
            </a:r>
            <a:endParaRPr kumimoji="0" sz="2400" b="0" dirty="0">
              <a:solidFill>
                <a:schemeClr val="tx1">
                  <a:lumMod val="50000"/>
                  <a:lumOff val="50000"/>
                </a:schemeClr>
              </a:solidFill>
              <a:latin typeface="Calibri" pitchFamily="34" charset="0"/>
              <a:cs typeface="Calibri" pitchFamily="34" charset="0"/>
            </a:endParaRPr>
          </a:p>
        </p:txBody>
      </p:sp>
      <p:sp>
        <p:nvSpPr>
          <p:cNvPr id="49164" name="Shape 86">
            <a:extLst>
              <a:ext uri="{FF2B5EF4-FFF2-40B4-BE49-F238E27FC236}">
                <a16:creationId xmlns:a16="http://schemas.microsoft.com/office/drawing/2014/main" id="{4CE0357C-F1C7-4860-885F-99826DA4EE06}"/>
              </a:ext>
            </a:extLst>
          </p:cNvPr>
          <p:cNvSpPr>
            <a:spLocks noChangeArrowheads="1"/>
          </p:cNvSpPr>
          <p:nvPr/>
        </p:nvSpPr>
        <p:spPr bwMode="auto">
          <a:xfrm>
            <a:off x="425450" y="3979663"/>
            <a:ext cx="595313" cy="560387"/>
          </a:xfrm>
          <a:prstGeom prst="ellipse">
            <a:avLst/>
          </a:prstGeom>
          <a:solidFill>
            <a:srgbClr val="86C8CE"/>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lvl1pPr eaLnBrk="0" hangingPunct="0">
              <a:defRPr kumimoji="1">
                <a:solidFill>
                  <a:schemeClr val="tx1"/>
                </a:solidFill>
                <a:latin typeface="맑은 고딕" panose="020B0503020000020004" pitchFamily="50" charset="-127"/>
                <a:ea typeface="굴림" panose="020B0600000101010101" pitchFamily="50" charset="-127"/>
              </a:defRPr>
            </a:lvl1pPr>
            <a:lvl2pPr marL="742950" indent="-285750" eaLnBrk="0" hangingPunct="0">
              <a:defRPr kumimoji="1">
                <a:solidFill>
                  <a:schemeClr val="tx1"/>
                </a:solidFill>
                <a:latin typeface="맑은 고딕" panose="020B0503020000020004" pitchFamily="50" charset="-127"/>
                <a:ea typeface="굴림" panose="020B0600000101010101" pitchFamily="50" charset="-127"/>
              </a:defRPr>
            </a:lvl2pPr>
            <a:lvl3pPr marL="1143000" indent="-228600" eaLnBrk="0" hangingPunct="0">
              <a:defRPr kumimoji="1">
                <a:solidFill>
                  <a:schemeClr val="tx1"/>
                </a:solidFill>
                <a:latin typeface="맑은 고딕" panose="020B0503020000020004" pitchFamily="50" charset="-127"/>
                <a:ea typeface="굴림" panose="020B0600000101010101" pitchFamily="50" charset="-127"/>
              </a:defRPr>
            </a:lvl3pPr>
            <a:lvl4pPr marL="1600200" indent="-228600" eaLnBrk="0" hangingPunct="0">
              <a:defRPr kumimoji="1">
                <a:solidFill>
                  <a:schemeClr val="tx1"/>
                </a:solidFill>
                <a:latin typeface="맑은 고딕" panose="020B0503020000020004" pitchFamily="50" charset="-127"/>
                <a:ea typeface="굴림" panose="020B0600000101010101" pitchFamily="50" charset="-127"/>
              </a:defRPr>
            </a:lvl4pPr>
            <a:lvl5pPr marL="2057400" indent="-228600" eaLnBrk="0" hangingPunct="0">
              <a:defRPr kumimoji="1">
                <a:solidFill>
                  <a:schemeClr val="tx1"/>
                </a:solidFill>
                <a:latin typeface="맑은 고딕" panose="020B0503020000020004"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맑은 고딕" panose="020B0503020000020004" pitchFamily="50" charset="-127"/>
                <a:ea typeface="굴림" panose="020B0600000101010101" pitchFamily="50" charset="-127"/>
              </a:defRPr>
            </a:lvl9pPr>
          </a:lstStyle>
          <a:p>
            <a:pPr algn="ctr" eaLnBrk="1" hangingPunct="1"/>
            <a:endParaRPr kumimoji="0" lang="ko-KR" altLang="ko-KR" sz="1400">
              <a:solidFill>
                <a:srgbClr val="FFFFFF"/>
              </a:solidFill>
              <a:latin typeface="Calibri" panose="020F0502020204030204" pitchFamily="34" charset="0"/>
              <a:ea typeface="Helvetica Light"/>
              <a:cs typeface="Calibri" panose="020F0502020204030204" pitchFamily="34" charset="0"/>
              <a:sym typeface="Helvetica Light"/>
            </a:endParaRPr>
          </a:p>
        </p:txBody>
      </p:sp>
      <p:sp>
        <p:nvSpPr>
          <p:cNvPr id="32" name="Shape 88">
            <a:extLst>
              <a:ext uri="{FF2B5EF4-FFF2-40B4-BE49-F238E27FC236}">
                <a16:creationId xmlns:a16="http://schemas.microsoft.com/office/drawing/2014/main" id="{932B645C-9B36-4B3D-9EA6-CD49B895036C}"/>
              </a:ext>
            </a:extLst>
          </p:cNvPr>
          <p:cNvSpPr/>
          <p:nvPr/>
        </p:nvSpPr>
        <p:spPr bwMode="auto">
          <a:xfrm>
            <a:off x="1150938" y="4080283"/>
            <a:ext cx="378309" cy="379784"/>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lang="en-US" altLang="ko-KR" sz="2400" b="0" dirty="0">
                <a:solidFill>
                  <a:schemeClr val="tx1">
                    <a:lumMod val="50000"/>
                    <a:lumOff val="50000"/>
                  </a:schemeClr>
                </a:solidFill>
                <a:latin typeface="Calibri" pitchFamily="34" charset="0"/>
                <a:cs typeface="Calibri" pitchFamily="34" charset="0"/>
              </a:rPr>
              <a:t>3. </a:t>
            </a:r>
            <a:endParaRPr kumimoji="0" sz="2400" b="0" dirty="0">
              <a:solidFill>
                <a:schemeClr val="tx1">
                  <a:lumMod val="50000"/>
                  <a:lumOff val="50000"/>
                </a:schemeClr>
              </a:solidFill>
              <a:latin typeface="Calibri" pitchFamily="34" charset="0"/>
              <a:cs typeface="Calibri" pitchFamily="34" charset="0"/>
            </a:endParaRPr>
          </a:p>
        </p:txBody>
      </p:sp>
      <p:sp>
        <p:nvSpPr>
          <p:cNvPr id="33" name="Shape 93">
            <a:extLst>
              <a:ext uri="{FF2B5EF4-FFF2-40B4-BE49-F238E27FC236}">
                <a16:creationId xmlns:a16="http://schemas.microsoft.com/office/drawing/2014/main" id="{1C60A3E5-2621-4DB5-B90E-AFECDB8480EC}"/>
              </a:ext>
            </a:extLst>
          </p:cNvPr>
          <p:cNvSpPr/>
          <p:nvPr/>
        </p:nvSpPr>
        <p:spPr>
          <a:xfrm>
            <a:off x="5481638" y="4435275"/>
            <a:ext cx="3284537"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34" name="Shape 93">
            <a:extLst>
              <a:ext uri="{FF2B5EF4-FFF2-40B4-BE49-F238E27FC236}">
                <a16:creationId xmlns:a16="http://schemas.microsoft.com/office/drawing/2014/main" id="{6C3A091F-96AD-470B-B3E8-E00A4D29D62F}"/>
              </a:ext>
            </a:extLst>
          </p:cNvPr>
          <p:cNvSpPr/>
          <p:nvPr/>
        </p:nvSpPr>
        <p:spPr>
          <a:xfrm>
            <a:off x="1120775" y="4490838"/>
            <a:ext cx="3284538" cy="955675"/>
          </a:xfrm>
          <a:prstGeom prst="rect">
            <a:avLst/>
          </a:prstGeom>
          <a:ln w="3175">
            <a:miter lim="400000"/>
          </a:ln>
          <a:extLst>
            <a:ext uri="{C572A759-6A51-4108-AA02-DFA0A04FC94B}"/>
          </a:extLst>
        </p:spPr>
        <p:txBody>
          <a:bodyPr lIns="38100" tIns="38100" rIns="38100" bIns="38100">
            <a:normAutofit fontScale="92500" lnSpcReduction="20000"/>
          </a:bodyPr>
          <a:lstStyle/>
          <a:p>
            <a:pPr fontAlgn="auto">
              <a:spcBef>
                <a:spcPts val="0"/>
              </a:spcBef>
              <a:spcAft>
                <a:spcPts val="0"/>
              </a:spcAft>
              <a:defRPr/>
            </a:pPr>
            <a:r>
              <a:rPr kumimoji="0" sz="1400" dirty="0">
                <a:latin typeface="Calibri" pitchFamily="34" charset="0"/>
                <a:ea typeface="+mn-ea"/>
                <a:cs typeface="Calibri" pitchFamily="34" charset="0"/>
              </a:rPr>
              <a:t>Lorem Ipsum is simply dummy text of the printing and typesetting industry. Lorem Ipsum has been the industry's standard dummy text ever since the 1500s, when an unknown printer took a galley</a:t>
            </a:r>
          </a:p>
        </p:txBody>
      </p:sp>
      <p:sp>
        <p:nvSpPr>
          <p:cNvPr id="35" name="Shape 88">
            <a:extLst>
              <a:ext uri="{FF2B5EF4-FFF2-40B4-BE49-F238E27FC236}">
                <a16:creationId xmlns:a16="http://schemas.microsoft.com/office/drawing/2014/main" id="{F96A5F3F-35D5-428C-9DB7-5D0DB74693EB}"/>
              </a:ext>
            </a:extLst>
          </p:cNvPr>
          <p:cNvSpPr/>
          <p:nvPr/>
        </p:nvSpPr>
        <p:spPr>
          <a:xfrm>
            <a:off x="5481638" y="4035833"/>
            <a:ext cx="378309" cy="379784"/>
          </a:xfrm>
          <a:prstGeom prst="rect">
            <a:avLst/>
          </a:prstGeom>
          <a:noFill/>
          <a:ln w="3175" cap="flat">
            <a:noFill/>
            <a:miter lim="400000"/>
          </a:ln>
          <a:effectLst/>
          <a:extLst>
            <a:ext uri="{C572A759-6A51-4108-AA02-DFA0A04FC94B}"/>
          </a:extLst>
        </p:spPr>
        <p:txBody>
          <a:bodyPr wrap="none" lIns="38100" tIns="38100" rIns="38100" bIns="38100" anchor="ctr">
            <a:spAutoFit/>
          </a:bodyPr>
          <a:lstStyle>
            <a:lvl1pPr algn="l">
              <a:lnSpc>
                <a:spcPct val="80000"/>
              </a:lnSpc>
              <a:defRPr sz="3000" b="1">
                <a:solidFill>
                  <a:srgbClr val="F4F5F7"/>
                </a:solidFill>
                <a:latin typeface="Montserrat-SemiBold"/>
                <a:ea typeface="Montserrat-SemiBold"/>
                <a:cs typeface="Montserrat-SemiBold"/>
                <a:sym typeface="Montserrat-SemiBold"/>
              </a:defRPr>
            </a:lvl1pPr>
          </a:lstStyle>
          <a:p>
            <a:pPr fontAlgn="auto">
              <a:spcBef>
                <a:spcPts val="0"/>
              </a:spcBef>
              <a:spcAft>
                <a:spcPts val="0"/>
              </a:spcAft>
              <a:defRPr/>
            </a:pPr>
            <a:r>
              <a:rPr kumimoji="0" lang="en-US" altLang="ko-KR" sz="2400" b="0" dirty="0">
                <a:solidFill>
                  <a:schemeClr val="tx1">
                    <a:lumMod val="50000"/>
                    <a:lumOff val="50000"/>
                  </a:schemeClr>
                </a:solidFill>
                <a:latin typeface="Calibri" pitchFamily="34" charset="0"/>
                <a:cs typeface="Calibri" pitchFamily="34" charset="0"/>
              </a:rPr>
              <a:t>4. </a:t>
            </a:r>
            <a:endParaRPr kumimoji="0" sz="2400" b="0" dirty="0">
              <a:solidFill>
                <a:schemeClr val="tx1">
                  <a:lumMod val="50000"/>
                  <a:lumOff val="50000"/>
                </a:schemeClr>
              </a:solidFill>
              <a:latin typeface="Calibri" pitchFamily="34" charset="0"/>
              <a:cs typeface="Calibri" pitchFamily="34" charset="0"/>
            </a:endParaRPr>
          </a:p>
        </p:txBody>
      </p:sp>
      <p:sp>
        <p:nvSpPr>
          <p:cNvPr id="49169" name="Shape 100">
            <a:extLst>
              <a:ext uri="{FF2B5EF4-FFF2-40B4-BE49-F238E27FC236}">
                <a16:creationId xmlns:a16="http://schemas.microsoft.com/office/drawing/2014/main" id="{5FA77A94-8AB5-4299-936A-37D44BB25E27}"/>
              </a:ext>
            </a:extLst>
          </p:cNvPr>
          <p:cNvSpPr>
            <a:spLocks/>
          </p:cNvSpPr>
          <p:nvPr/>
        </p:nvSpPr>
        <p:spPr bwMode="auto">
          <a:xfrm>
            <a:off x="565150" y="4111425"/>
            <a:ext cx="295275" cy="3143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823" y="0"/>
                </a:moveTo>
                <a:cubicBezTo>
                  <a:pt x="4574" y="0"/>
                  <a:pt x="0" y="3958"/>
                  <a:pt x="0" y="8840"/>
                </a:cubicBezTo>
                <a:lnTo>
                  <a:pt x="0" y="15793"/>
                </a:lnTo>
                <a:cubicBezTo>
                  <a:pt x="0" y="17495"/>
                  <a:pt x="1358" y="18604"/>
                  <a:pt x="3442" y="18604"/>
                </a:cubicBezTo>
                <a:lnTo>
                  <a:pt x="7109" y="18604"/>
                </a:lnTo>
                <a:lnTo>
                  <a:pt x="7109" y="10911"/>
                </a:lnTo>
                <a:lnTo>
                  <a:pt x="2309" y="10911"/>
                </a:lnTo>
                <a:lnTo>
                  <a:pt x="2309" y="8840"/>
                </a:lnTo>
                <a:cubicBezTo>
                  <a:pt x="2309" y="5067"/>
                  <a:pt x="6068" y="2071"/>
                  <a:pt x="10823" y="2071"/>
                </a:cubicBezTo>
                <a:cubicBezTo>
                  <a:pt x="15532" y="2071"/>
                  <a:pt x="19064" y="5067"/>
                  <a:pt x="19064" y="8840"/>
                </a:cubicBezTo>
                <a:lnTo>
                  <a:pt x="19064" y="10911"/>
                </a:lnTo>
                <a:lnTo>
                  <a:pt x="14264" y="10911"/>
                </a:lnTo>
                <a:lnTo>
                  <a:pt x="14264" y="18604"/>
                </a:lnTo>
                <a:lnTo>
                  <a:pt x="19064" y="18604"/>
                </a:lnTo>
                <a:lnTo>
                  <a:pt x="19064" y="19751"/>
                </a:lnTo>
                <a:lnTo>
                  <a:pt x="10823" y="19751"/>
                </a:lnTo>
                <a:lnTo>
                  <a:pt x="10823" y="21600"/>
                </a:lnTo>
                <a:lnTo>
                  <a:pt x="17932" y="21600"/>
                </a:lnTo>
                <a:cubicBezTo>
                  <a:pt x="20015" y="21600"/>
                  <a:pt x="21600" y="20305"/>
                  <a:pt x="21600" y="18604"/>
                </a:cubicBezTo>
                <a:lnTo>
                  <a:pt x="21600" y="8840"/>
                </a:lnTo>
                <a:cubicBezTo>
                  <a:pt x="21600" y="3958"/>
                  <a:pt x="16800" y="0"/>
                  <a:pt x="10823"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45719" rIns="45719" anchor="ctr"/>
          <a:lstStyle/>
          <a:p>
            <a:endParaRPr lang="ko-KR" altLang="en-US"/>
          </a:p>
        </p:txBody>
      </p:sp>
      <p:sp>
        <p:nvSpPr>
          <p:cNvPr id="22" name="직사각형 21">
            <a:extLst>
              <a:ext uri="{FF2B5EF4-FFF2-40B4-BE49-F238E27FC236}">
                <a16:creationId xmlns:a16="http://schemas.microsoft.com/office/drawing/2014/main" id="{812F4CB6-4401-451C-96C0-379821C95B33}"/>
              </a:ext>
            </a:extLst>
          </p:cNvPr>
          <p:cNvSpPr/>
          <p:nvPr/>
        </p:nvSpPr>
        <p:spPr bwMode="auto">
          <a:xfrm>
            <a:off x="385106" y="893893"/>
            <a:ext cx="2440092" cy="584775"/>
          </a:xfrm>
          <a:prstGeom prst="rect">
            <a:avLst/>
          </a:prstGeom>
          <a:noFill/>
        </p:spPr>
        <p:txBody>
          <a:bodyPr wrap="none">
            <a:spAutoFit/>
          </a:bodyPr>
          <a:lstStyle/>
          <a:p>
            <a:pPr fontAlgn="auto">
              <a:spcBef>
                <a:spcPts val="0"/>
              </a:spcBef>
              <a:spcAft>
                <a:spcPts val="0"/>
              </a:spcAft>
              <a:defRPr/>
            </a:pPr>
            <a:r>
              <a:rPr kumimoji="0" lang="en-US" altLang="ko-KR"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04. </a:t>
            </a:r>
            <a:r>
              <a:rPr kumimoji="0" lang="ko-KR" altLang="en-US" sz="3200" dirty="0">
                <a:ln>
                  <a:solidFill>
                    <a:schemeClr val="bg1">
                      <a:alpha val="0"/>
                    </a:schemeClr>
                  </a:solidFill>
                </a:ln>
                <a:solidFill>
                  <a:schemeClr val="tx1">
                    <a:lumMod val="75000"/>
                    <a:lumOff val="25000"/>
                  </a:schemeClr>
                </a:solidFill>
                <a:latin typeface="Calibri" panose="020F0502020204030204" pitchFamily="34" charset="0"/>
                <a:ea typeface="Arial Unicode MS" pitchFamily="50" charset="-127"/>
                <a:cs typeface="Times New Roman" pitchFamily="18" charset="0"/>
              </a:rPr>
              <a:t>기대효과</a:t>
            </a:r>
          </a:p>
        </p:txBody>
      </p:sp>
    </p:spTree>
    <p:extLst>
      <p:ext uri="{BB962C8B-B14F-4D97-AF65-F5344CB8AC3E}">
        <p14:creationId xmlns:p14="http://schemas.microsoft.com/office/powerpoint/2010/main" val="126921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각 삼각형 1">
            <a:extLst>
              <a:ext uri="{FF2B5EF4-FFF2-40B4-BE49-F238E27FC236}">
                <a16:creationId xmlns:a16="http://schemas.microsoft.com/office/drawing/2014/main" id="{2B5BD723-167D-4522-B961-206B0321E3C5}"/>
              </a:ext>
            </a:extLst>
          </p:cNvPr>
          <p:cNvSpPr/>
          <p:nvPr/>
        </p:nvSpPr>
        <p:spPr>
          <a:xfrm>
            <a:off x="-180975" y="-1108075"/>
            <a:ext cx="8066088" cy="7966075"/>
          </a:xfrm>
          <a:prstGeom prst="rtTriangle">
            <a:avLst/>
          </a:prstGeom>
          <a:solidFill>
            <a:srgbClr val="86C8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Shape 130">
            <a:extLst>
              <a:ext uri="{FF2B5EF4-FFF2-40B4-BE49-F238E27FC236}">
                <a16:creationId xmlns:a16="http://schemas.microsoft.com/office/drawing/2014/main" id="{19DFBF86-CE83-4349-BB0A-2BB991975D7B}"/>
              </a:ext>
            </a:extLst>
          </p:cNvPr>
          <p:cNvSpPr>
            <a:spLocks noChangeArrowheads="1"/>
          </p:cNvSpPr>
          <p:nvPr/>
        </p:nvSpPr>
        <p:spPr bwMode="auto">
          <a:xfrm>
            <a:off x="2481263" y="2878138"/>
            <a:ext cx="40322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400000"/>
                <a:headEnd/>
                <a:tailEnd/>
              </a14:hiddenLine>
            </a:ext>
          </a:extLst>
        </p:spPr>
        <p:txBody>
          <a:bodyPr lIns="38100" tIns="38100" rIns="38100" bIns="38100"/>
          <a:lstStyle/>
          <a:p>
            <a:pPr algn="ctr">
              <a:lnSpc>
                <a:spcPct val="80000"/>
              </a:lnSpc>
              <a:defRPr/>
            </a:pPr>
            <a:r>
              <a:rPr kumimoji="0" lang="en-US" altLang="ko-KR" sz="9600" dirty="0">
                <a:solidFill>
                  <a:schemeClr val="bg1">
                    <a:lumMod val="95000"/>
                  </a:schemeClr>
                </a:solidFill>
                <a:latin typeface="Aharoni" pitchFamily="2" charset="-79"/>
                <a:ea typeface="DFKai-SB" pitchFamily="65" charset="-120"/>
                <a:cs typeface="Aharoni" pitchFamily="2" charset="-79"/>
                <a:sym typeface="Montserrat-SemiBold"/>
              </a:rPr>
              <a:t>Q &amp; A</a:t>
            </a:r>
          </a:p>
        </p:txBody>
      </p:sp>
    </p:spTree>
    <p:extLst>
      <p:ext uri="{BB962C8B-B14F-4D97-AF65-F5344CB8AC3E}">
        <p14:creationId xmlns:p14="http://schemas.microsoft.com/office/powerpoint/2010/main" val="8537286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3362</TotalTime>
  <Words>2668</Words>
  <Application>Microsoft Office PowerPoint</Application>
  <PresentationFormat>화면 슬라이드 쇼(4:3)</PresentationFormat>
  <Paragraphs>644</Paragraphs>
  <Slides>53</Slides>
  <Notes>17</Notes>
  <HiddenSlides>0</HiddenSlides>
  <MMClips>0</MMClips>
  <ScaleCrop>false</ScaleCrop>
  <HeadingPairs>
    <vt:vector size="8" baseType="variant">
      <vt:variant>
        <vt:lpstr>사용한 글꼴</vt:lpstr>
      </vt:variant>
      <vt:variant>
        <vt:i4>21</vt:i4>
      </vt:variant>
      <vt:variant>
        <vt:lpstr>테마</vt:lpstr>
      </vt:variant>
      <vt:variant>
        <vt:i4>3</vt:i4>
      </vt:variant>
      <vt:variant>
        <vt:lpstr>포함된 OLE 서버</vt:lpstr>
      </vt:variant>
      <vt:variant>
        <vt:i4>1</vt:i4>
      </vt:variant>
      <vt:variant>
        <vt:lpstr>슬라이드 제목</vt:lpstr>
      </vt:variant>
      <vt:variant>
        <vt:i4>53</vt:i4>
      </vt:variant>
    </vt:vector>
  </HeadingPairs>
  <TitlesOfParts>
    <vt:vector size="78" baseType="lpstr">
      <vt:lpstr>맑은 고딕</vt:lpstr>
      <vt:lpstr>굴림</vt:lpstr>
      <vt:lpstr>Arial</vt:lpstr>
      <vt:lpstr>Calibri</vt:lpstr>
      <vt:lpstr>ヒラギノ角ゴ ProN W3</vt:lpstr>
      <vt:lpstr>Estrangelo Edessa</vt:lpstr>
      <vt:lpstr>Open Sans</vt:lpstr>
      <vt:lpstr>Aharoni</vt:lpstr>
      <vt:lpstr>DFKai-SB</vt:lpstr>
      <vt:lpstr>Montserrat-SemiBold</vt:lpstr>
      <vt:lpstr>Georgia</vt:lpstr>
      <vt:lpstr>Arial Unicode MS</vt:lpstr>
      <vt:lpstr>helvetica</vt:lpstr>
      <vt:lpstr>Open Sans Light</vt:lpstr>
      <vt:lpstr>linecons</vt:lpstr>
      <vt:lpstr>Helvetica Light</vt:lpstr>
      <vt:lpstr>Montserrat-Regular</vt:lpstr>
      <vt:lpstr>Gill Sans</vt:lpstr>
      <vt:lpstr>Times New Roman</vt:lpstr>
      <vt:lpstr>HY나무L</vt:lpstr>
      <vt:lpstr>Arial Black</vt:lpstr>
      <vt:lpstr>Office 테마</vt:lpstr>
      <vt:lpstr>2_Office 테마</vt:lpstr>
      <vt:lpstr>1_Office 테마</vt:lpstr>
      <vt:lpstr>Microsoft Excel 차트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김현정</dc:creator>
  <cp:lastModifiedBy>moon</cp:lastModifiedBy>
  <cp:revision>418</cp:revision>
  <dcterms:created xsi:type="dcterms:W3CDTF">2015-03-17T16:42:44Z</dcterms:created>
  <dcterms:modified xsi:type="dcterms:W3CDTF">2017-11-19T05:25:05Z</dcterms:modified>
</cp:coreProperties>
</file>