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Old Standard TT"/>
      <p:regular r:id="rId29"/>
      <p:bold r:id="rId30"/>
      <p: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ldStandardT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ldStandardTT-italic.fntdata"/><Relationship Id="rId3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b86383c9a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b86383c9a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b86383c9a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b86383c9a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b9b06453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b9b06453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b86383c9a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b86383c9a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b86383c9a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b86383c9a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b8db1ea9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b8db1ea9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b9b06453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b9b06453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b86383c9a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b86383c9a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b9b06453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b9b0645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b86383c9a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b86383c9a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b86383c9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b86383c9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b86383c9a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b86383c9a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b9b06453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b9b06453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b9b06453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b9b06453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b9e629e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b9e629e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86383c9a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86383c9a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86383c9a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86383c9a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9b0645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9b0645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b86383c9a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b86383c9a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b86383c9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b86383c9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b9b0645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b9b0645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b86383c9a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b86383c9a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cpay-sandbox.herokuapp.com/problem/20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ecpay.com.tw/Content/files/ecpay_011.pdf" TargetMode="External"/><Relationship Id="rId4" Type="http://schemas.openxmlformats.org/officeDocument/2006/relationships/hyperlink" Target="https://payment.ecpay.com.tw/Cashier/AioCheckOut/V5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cpay-sandbox.herokuapp.com/problem/21" TargetMode="External"/><Relationship Id="rId4" Type="http://schemas.openxmlformats.org/officeDocument/2006/relationships/hyperlink" Target="https://ecpay-sandbox.herokuapp.com/problem/22" TargetMode="External"/><Relationship Id="rId5" Type="http://schemas.openxmlformats.org/officeDocument/2006/relationships/hyperlink" Target="https://ecpay-sandbox.herokuapp.com/problem/18" TargetMode="External"/><Relationship Id="rId6" Type="http://schemas.openxmlformats.org/officeDocument/2006/relationships/hyperlink" Target="https://ecpay-sandbox.herokuapp.com/problem/3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ecpay.com.tw/Content/files/ecpay_011.pdf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ecpay.com.tw/Content/files/ecpay_011.pdf" TargetMode="External"/><Relationship Id="rId4" Type="http://schemas.openxmlformats.org/officeDocument/2006/relationships/hyperlink" Target="https://payment.ecpay.com.tw/Cashier/QueryTradeInfo/V5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ecpay-sandbox.herokuapp.com/problem/23" TargetMode="External"/><Relationship Id="rId4" Type="http://schemas.openxmlformats.org/officeDocument/2006/relationships/hyperlink" Target="https://ecpay-sandbox.herokuapp.com/problem/25" TargetMode="External"/><Relationship Id="rId5" Type="http://schemas.openxmlformats.org/officeDocument/2006/relationships/hyperlink" Target="https://ecpay-sandbox.herokuapp.com/problem/15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ecpay.com.tw/Content/files/ecpay_011.pdf" TargetMode="External"/><Relationship Id="rId4" Type="http://schemas.openxmlformats.org/officeDocument/2006/relationships/hyperlink" Target="https://github.com/ECPay/ECPayAIO_PYTHON" TargetMode="External"/><Relationship Id="rId5" Type="http://schemas.openxmlformats.org/officeDocument/2006/relationships/hyperlink" Target="https://www.ecpay.com.tw/Content/files/gw_p500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ecpay.com.tw/Service/API_Dwnld" TargetMode="External"/><Relationship Id="rId4" Type="http://schemas.openxmlformats.org/officeDocument/2006/relationships/hyperlink" Target="https://github.com/ECPay/ECPayAIO_Python" TargetMode="External"/><Relationship Id="rId5" Type="http://schemas.openxmlformats.org/officeDocument/2006/relationships/hyperlink" Target="https://github.com/ECPay/ECPayAIO_Python/blob/master/sdk/ecpay_payment_sdk.py" TargetMode="External"/><Relationship Id="rId6" Type="http://schemas.openxmlformats.org/officeDocument/2006/relationships/hyperlink" Target="https://github.com/ECPay/ECPayAIO_Python/blob/master/sdk/ecpay_payment_sdk.p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ecpay.com.tw/Content/files/ecpay_011.pdf" TargetMode="External"/><Relationship Id="rId4" Type="http://schemas.openxmlformats.org/officeDocument/2006/relationships/hyperlink" Target="https://vendor-stage.ecpay.com.tw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金流串接 - 綠界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檢查碼機制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262300" y="11645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將參數轉成querystring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將參數照名字順序排序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前面加上HashKey後面加上HashIV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Url encode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轉成小寫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SHA256加密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轉成大寫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範例: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https://ecpay-sandbox.herokuapp.com/problem/20</a:t>
            </a:r>
            <a:r>
              <a:rPr i="1" lang="en">
                <a:solidFill>
                  <a:srgbClr val="0000FF"/>
                </a:solidFill>
              </a:rPr>
              <a:t>       僅講座期間可以執行</a:t>
            </a:r>
            <a:endParaRPr i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時間格式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262300" y="11645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yyyy/MM/dd HH:mm:ss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2012/03/21 15:40:18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如何用</a:t>
            </a:r>
            <a:r>
              <a:rPr lang="en"/>
              <a:t>綠界全方位(AIO)金流API 進行交易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如果想要收款，你需要做的...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建立訂單, 然後把使用者轉到到付費頁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接收付款通知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正確回傳 1|OK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錯誤回傳 0|ERROR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產生訂單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在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https://www.ecpay.com.tw/Content/files/ecpay_011.pdf</a:t>
            </a:r>
            <a:r>
              <a:rPr lang="en"/>
              <a:t> 第12 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丟 POST 到</a:t>
            </a:r>
            <a:r>
              <a:rPr lang="en"/>
              <a:t>API: </a:t>
            </a:r>
            <a:r>
              <a:rPr lang="en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https://payment.ecpay.com.tw/Cashier/AioCheckOut/V5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在這裡需要做的就是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在後台產生訂單的參數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丟到使用者的瀏灠器, 從使用者的瀏灠器丟 post 到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產生訂單 - 參數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71600"/>
            <a:ext cx="43662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廠商相關: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">
                <a:solidFill>
                  <a:srgbClr val="666666"/>
                </a:solidFill>
              </a:rPr>
              <a:t>MerchantID - 特店編號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MerchantTradeNo - 交易編號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交易資訊: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MerchantTradeDate - 交易時間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TotalAmount - 交易金額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ItemName - 商品名稱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TradeDesc - 交易描述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4845600" y="1171600"/>
            <a:ext cx="43662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付款方式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PaymentType - 交易類型 (AIO)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ChoosePayment</a:t>
            </a:r>
            <a:r>
              <a:rPr lang="en"/>
              <a:t> - 付款方式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特殊: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">
                <a:solidFill>
                  <a:srgbClr val="666666"/>
                </a:solidFill>
              </a:rPr>
              <a:t>CheckMacValue - 檢查碼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ReturnURL - 付款完成通知 (後端)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產生訂單 - 參數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手動範例: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https://ecpay-sandbox.herokuapp.com/problem/21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錯誤範例: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https://ecpay-sandbox.herokuapp.com/problem/22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SDK 範例: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https://ecpay-sandbox.herokuapp.com/problem/18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官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方範例: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https://ecpay-sandbox.herokuapp.com/problem/3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SDK 的起手式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rom </a:t>
            </a:r>
            <a:r>
              <a:rPr lang="en"/>
              <a:t>ecpay_payment_sdk import </a:t>
            </a:r>
            <a:r>
              <a:rPr lang="en"/>
              <a:t>ECPayPaymentSdk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payment_sdk = ECPayPaymentSdk(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MerchantID='2000132',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HashKey='5294y06JbISpM5x9',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HashIV='v77hoKGq4kWxNNIS'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付款完成通知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可以幹嘛? 收款自動化 (例如開通帳號, 服務之類的)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在 </a:t>
            </a:r>
            <a:r>
              <a:rPr lang="en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https://www.ecpay.com.tw/Content/files/ecpay_011.pdf</a:t>
            </a:r>
            <a:r>
              <a:rPr lang="en"/>
              <a:t> 第 29 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前一個步驟的使用者付款完成或交易失敗後</a:t>
            </a:r>
            <a:br>
              <a:rPr lang="en"/>
            </a:br>
            <a:r>
              <a:rPr lang="en"/>
              <a:t>綠界會送一組 POST Request 到上一步指定的 ReturnURL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付款完成通知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要做什麼?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開一個 API 接收付款完成通知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接到通知要驗證收到的 CheckMacValue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處理訂單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資料會以 query string 的格式收到</a:t>
            </a:r>
            <a:br>
              <a:rPr lang="en"/>
            </a:br>
            <a:r>
              <a:rPr lang="en"/>
              <a:t>	“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key1</a:t>
            </a:r>
            <a:r>
              <a:rPr lang="en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value1</a:t>
            </a:r>
            <a:r>
              <a:rPr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key2</a:t>
            </a:r>
            <a:r>
              <a:rPr lang="en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value2”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	可以用 </a:t>
            </a:r>
            <a:r>
              <a:rPr lang="en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urllib.parse </a:t>
            </a:r>
            <a:r>
              <a:rPr lang="en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parse_qsl 轉換成 dict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付款完成通知</a:t>
            </a:r>
            <a:r>
              <a:rPr lang="en"/>
              <a:t> - 參數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71600"/>
            <a:ext cx="43662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廠商相關: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MerchantID - 特店編號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MerchantTradeNo - 交易編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交易狀態: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RtnCode</a:t>
            </a:r>
            <a:r>
              <a:rPr lang="en"/>
              <a:t> - 交易狀態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RtnMsg - 交易訊息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TradeNo - 綠界交易編號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SimulatePaid - 模擬付款(bool)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4845600" y="1171600"/>
            <a:ext cx="43662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交易資訊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TradeAmt - 交易金額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PaymentDate - 付款時間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PaymentTypeChargeFee  - 通路費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特殊: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CheckMacValue - 檢查碼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第三方支付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第三方支付"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00"/>
            <a:ext cx="6368201" cy="339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查詢訂單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在 </a:t>
            </a:r>
            <a:r>
              <a:rPr lang="en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https://www.ecpay.com.tw/Content/files/ecpay_011.pdf</a:t>
            </a:r>
            <a:r>
              <a:rPr lang="en"/>
              <a:t> 第 34 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要做什麼...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丟查詢訂單的 POST 請求至 API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https://payment.ecpay.com.tw/Cashier/QueryTradeInfo/V5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結果也是會回傳 query string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4354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查詢訂單 Post 參數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MerchangID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CheckMacvalue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MerchantTradeNo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TimeStamp: 現在的 unix epoch timestamp 秒數             </a:t>
            </a:r>
            <a:r>
              <a:rPr lang="en">
                <a:solidFill>
                  <a:srgbClr val="0000FF"/>
                </a:solidFill>
              </a:rPr>
              <a:t>可用 int(time.time())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需要的原因是因為這個它要設定過期時間(3分鐘)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11700" y="4354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查詢訂單範例</a:t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手動範例: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https://ecpay-sandbox.herokuapp.com/problem/23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SDK 範例: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https://ecpay-sandbox.herokuapp.com/problem/25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官方範例: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https://ecpay-sandbox.herokuapp.com/problem/15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其實大概就這樣</a:t>
            </a:r>
            <a:endParaRPr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其它的 API 在操作上基本上大同小異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然後有些 API 無法在測試後台測, 必需實測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綠界付款方視角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超商付費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信用卡付費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ATM/網路ATM 轉帳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Apple Pay/ Google Pay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不用註冊帳號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綠界收款方視角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一址付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線上商城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實況主設定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訂單管理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en">
                <a:solidFill>
                  <a:srgbClr val="FF0000"/>
                </a:solidFill>
              </a:rPr>
              <a:t>電子發票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en">
                <a:solidFill>
                  <a:srgbClr val="FF0000"/>
                </a:solidFill>
              </a:rPr>
              <a:t>物流服務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金流串接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一開始自動化你可能會有興趣的付款方式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全方位(AIO)金流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https://www.ecpay.com.tw/Content/files/ecpay_011.pdf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使用者離開網頁到綠界的網站去付款, 付完款後再回網站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Python SDK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https://github.com/ECPay/ECPayAIO_PYTHON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站內付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https://www.ecpay.com.tw/Content/files/gw_p500.pdf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使用者不必離開網站，在自家網站就可以完成付款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沒有 Python SDK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綠界 SDK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SDK 的相關文件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https://www.ecpay.com.tw/Service/API_Dwnld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基本上你需要的開發文件都在這裡了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Python 的全方位金流(AIO) 的 SDK repo: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https://github.com/ECPay/ECPayAIO_Python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基本上你只會需要用到這個檔案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https://github.com/ECPay/ECPayAIO_Python/blob/master/sdk/ecpay_payment_sdk.p</a:t>
            </a:r>
            <a:r>
              <a:rPr lang="en" u="sng">
                <a:solidFill>
                  <a:schemeClr val="hlink"/>
                </a:solidFill>
                <a:hlinkClick r:id="rId6"/>
              </a:rPr>
              <a:t>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綠界 SDK 的 source code 基本上都沒有 License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我這次只介紹 3 個功能: 1. 產生訂單 2. 付款通知 3. 查詢訂單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測試後台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71600"/>
            <a:ext cx="8520600" cy="3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https://www.ecpay.com.tw/Content/files/ecpay_011.pdf</a:t>
            </a:r>
            <a:r>
              <a:rPr lang="en"/>
              <a:t> 第10頁有寫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後台網址: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https://vendor-stage.ecpay.com.tw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帳號/密碼: stagetest1234/test1234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統編: 53538851  身份證末四碼: 3609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特店編號(MerchantID): 2000132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HashKey/HashIV: v77hoKGq4kWxNNIS / 5294y06JbISpM5x9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測試信用卡: </a:t>
            </a:r>
            <a:r>
              <a:rPr lang="en"/>
              <a:t>4311-9522-2222-2222 檢查碼 222 </a:t>
            </a:r>
            <a:r>
              <a:rPr lang="en"/>
              <a:t>有效年限大於今天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手機: 用自己的手機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綠界</a:t>
            </a:r>
            <a:r>
              <a:rPr lang="en"/>
              <a:t>方位(AIO)金流</a:t>
            </a:r>
            <a:r>
              <a:rPr lang="en"/>
              <a:t>API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基本上每個 API 請求都是透過 POST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每次都一定會需要的 2 個資料欄位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MerchandID 特店編號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CheckMacValue 檢查碼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檢查碼機制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基本上 API 溝通都是透過檢查碼 (CheckMacValue) 跟廠商代碼 (MerchantID) 來做資料來源驗證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你需要 2 組碼 HashKey 跟 HashIV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只要有 正確的 CheckMacValue 誰都可以送出 API 請求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HashKey + Data + HashIV =&gt; CheckMacValue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HashKey 跟 HashIV 的作用是跟 Salt 差不多的作用</a:t>
            </a:r>
            <a:endParaRPr/>
          </a:p>
          <a:p>
            <a:pPr indent="457200" lvl="0" marL="320040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FF"/>
                </a:solidFill>
              </a:rPr>
              <a:t>如果要自己寫工具的話這個機制是必備的知識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