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5" r:id="rId1"/>
  </p:sldMasterIdLst>
  <p:notesMasterIdLst>
    <p:notesMasterId r:id="rId9"/>
  </p:notesMasterIdLst>
  <p:sldIdLst>
    <p:sldId id="307" r:id="rId2"/>
    <p:sldId id="309" r:id="rId3"/>
    <p:sldId id="304" r:id="rId4"/>
    <p:sldId id="305" r:id="rId5"/>
    <p:sldId id="306" r:id="rId6"/>
    <p:sldId id="297" r:id="rId7"/>
    <p:sldId id="29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G" initials="L" lastIdx="2" clrIdx="0">
    <p:extLst>
      <p:ext uri="{19B8F6BF-5375-455C-9EA6-DF929625EA0E}">
        <p15:presenceInfo xmlns:p15="http://schemas.microsoft.com/office/powerpoint/2012/main" userId="L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89" autoAdjust="0"/>
    <p:restoredTop sz="91677" autoAdjust="0"/>
  </p:normalViewPr>
  <p:slideViewPr>
    <p:cSldViewPr snapToGrid="0">
      <p:cViewPr varScale="1">
        <p:scale>
          <a:sx n="92" d="100"/>
          <a:sy n="92" d="100"/>
        </p:scale>
        <p:origin x="126" y="6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0E825-865B-4E4B-A929-119C3B8537F3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4D158-856E-4F45-87B6-F4D141FCB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628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966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452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758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608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518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4D158-856E-4F45-87B6-F4D141FCB4F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62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15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26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29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76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51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09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99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6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73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98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F303-BDC6-4D28-B2E3-92849C518FB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66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F303-BDC6-4D28-B2E3-92849C518FB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F4474-F4FB-45F9-8E3E-6FD5F68DD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58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장미다방" panose="02020600000000000000" pitchFamily="18" charset="-127"/>
              <a:ea typeface="a장미다방" panose="02020600000000000000" pitchFamily="18" charset="-127"/>
            </a:endParaRPr>
          </a:p>
        </p:txBody>
      </p:sp>
      <p:sp>
        <p:nvSpPr>
          <p:cNvPr id="7" name="육각형 6"/>
          <p:cNvSpPr/>
          <p:nvPr/>
        </p:nvSpPr>
        <p:spPr>
          <a:xfrm rot="5400000">
            <a:off x="4315326" y="1796716"/>
            <a:ext cx="3769895" cy="3249909"/>
          </a:xfrm>
          <a:prstGeom prst="hexagon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 anchorCtr="0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39888" y="1875581"/>
            <a:ext cx="31853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영화진흥위원회</a:t>
            </a:r>
            <a:endParaRPr lang="en-US" altLang="ko-KR" sz="28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오픈</a:t>
            </a:r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API</a:t>
            </a: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사용하기</a:t>
            </a: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4886960" y="3931920"/>
            <a:ext cx="2641600" cy="101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07603" y="4074478"/>
            <a:ext cx="318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모바일 앱 개발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180F13C-3527-434E-AA3D-8CEE21A990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" y="5650761"/>
            <a:ext cx="1650185" cy="13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4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-9728" y="1101289"/>
            <a:ext cx="12192000" cy="47892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5411" y="2714796"/>
            <a:ext cx="34645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줄거리를</a:t>
            </a:r>
            <a:endParaRPr lang="en-US" altLang="ko-KR" sz="280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ko-KR" altLang="en-US" sz="280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간략하게</a:t>
            </a:r>
            <a:endParaRPr lang="en-US" altLang="ko-KR" sz="280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ko-KR" altLang="en-US" sz="280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적어보세요</a:t>
            </a:r>
            <a:endParaRPr lang="en-US" altLang="ko-KR" sz="280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49920" y="2499352"/>
            <a:ext cx="34645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해당 사이트에서</a:t>
            </a:r>
            <a:endParaRPr lang="en-US" altLang="ko-KR" sz="28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오픈</a:t>
            </a:r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API </a:t>
            </a:r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키를</a:t>
            </a:r>
            <a:endParaRPr lang="en-US" altLang="ko-KR" sz="28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발급받아야</a:t>
            </a:r>
            <a:endParaRPr lang="en-US" altLang="ko-KR" sz="28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이용이 가능하다</a:t>
            </a:r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!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1</a:t>
              </a:r>
              <a:endParaRPr lang="ko-KR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82863A1B-4DA5-402E-BE16-ADE652E78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" y="5650761"/>
            <a:ext cx="1650185" cy="13201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5E7E09-99D5-4CDD-B31B-DD4B1244AC77}"/>
              </a:ext>
            </a:extLst>
          </p:cNvPr>
          <p:cNvSpPr txBox="1"/>
          <p:nvPr/>
        </p:nvSpPr>
        <p:spPr>
          <a:xfrm>
            <a:off x="260049" y="219275"/>
            <a:ext cx="34645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오픈</a:t>
            </a:r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API</a:t>
            </a:r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키 발급</a:t>
            </a:r>
            <a:endParaRPr lang="en-US" altLang="ko-KR" sz="28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r"/>
            <a:endParaRPr lang="ko-KR" altLang="en-US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474690-BE1A-493A-A330-C539C4927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881" y="1101289"/>
            <a:ext cx="3305247" cy="47892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46EA43-5D30-A07B-BFE3-246ACB0861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8" y="1101289"/>
            <a:ext cx="7791856" cy="478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선정 이유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8197516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2</a:t>
              </a:r>
              <a:endParaRPr lang="ko-KR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3112168"/>
            <a:ext cx="3425337" cy="374583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26C379D-E578-4754-A284-591D9F5C2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" y="5650761"/>
            <a:ext cx="1650185" cy="13201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FEAA5B5-7327-48C7-AFFE-F773E6414614}"/>
              </a:ext>
            </a:extLst>
          </p:cNvPr>
          <p:cNvSpPr txBox="1"/>
          <p:nvPr/>
        </p:nvSpPr>
        <p:spPr>
          <a:xfrm>
            <a:off x="-563723" y="0"/>
            <a:ext cx="3534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JSON</a:t>
            </a:r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</a:t>
            </a:r>
            <a:endParaRPr lang="en-US" altLang="ko-KR" sz="28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데이터 확인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1E04FC-07BB-4ECB-9E00-4F6C15984096}"/>
              </a:ext>
            </a:extLst>
          </p:cNvPr>
          <p:cNvSpPr txBox="1"/>
          <p:nvPr/>
        </p:nvSpPr>
        <p:spPr>
          <a:xfrm>
            <a:off x="5310" y="2521059"/>
            <a:ext cx="81922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API</a:t>
            </a:r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를 사용하여 접속한 </a:t>
            </a:r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URL</a:t>
            </a:r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에서는</a:t>
            </a:r>
            <a:endParaRPr lang="en-US" altLang="ko-KR" sz="28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JSON </a:t>
            </a:r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형식의 데이터가 반환된다</a:t>
            </a:r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.</a:t>
            </a: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데이터들을 확인하면서 적절한 키 값에</a:t>
            </a:r>
            <a:endParaRPr lang="en-US" altLang="ko-KR" sz="28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접근하여 </a:t>
            </a:r>
            <a:r>
              <a:rPr lang="ko-KR" altLang="en-US" sz="2800" dirty="0" err="1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벨류를</a:t>
            </a:r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 받아와야 한다</a:t>
            </a:r>
            <a:r>
              <a:rPr lang="en-US" altLang="ko-KR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154C3A-1B63-4F37-9A65-37C113CAD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516" y="0"/>
            <a:ext cx="4072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7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9464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3</a:t>
              </a:r>
              <a:endParaRPr lang="ko-KR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11734" y="210105"/>
            <a:ext cx="346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자바 코드 작성</a:t>
            </a:r>
            <a:endParaRPr lang="en-US" altLang="ko-KR" sz="28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6CD1C1E-69BF-4CA5-ABC2-0FD1DD641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" y="5650761"/>
            <a:ext cx="1650185" cy="13201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7F373DB-0074-9AF4-B8FB-7CAA8FA1F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8438"/>
            <a:ext cx="5876818" cy="588956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7AA39A1-7178-8897-D2B9-5EDDCFF51E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819" y="968438"/>
            <a:ext cx="6280888" cy="588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1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4</a:t>
              </a:r>
              <a:endParaRPr lang="ko-KR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-9912" y="4510554"/>
            <a:ext cx="12201912" cy="216828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ko-KR" altLang="en-US" sz="2400" dirty="0">
                <a:latin typeface="a파도소리" panose="02020600000000000000" pitchFamily="18" charset="-127"/>
                <a:ea typeface="a파도소리" panose="02020600000000000000" pitchFamily="18" charset="-127"/>
              </a:rPr>
              <a:t>자바 코드를 작성하여 오픈 </a:t>
            </a:r>
            <a:r>
              <a:rPr lang="en-US" altLang="ko-KR" sz="2400" dirty="0">
                <a:latin typeface="a파도소리" panose="02020600000000000000" pitchFamily="18" charset="-127"/>
                <a:ea typeface="a파도소리" panose="02020600000000000000" pitchFamily="18" charset="-127"/>
              </a:rPr>
              <a:t>API</a:t>
            </a:r>
            <a:r>
              <a:rPr lang="ko-KR" altLang="en-US" sz="2400" dirty="0">
                <a:latin typeface="a파도소리" panose="02020600000000000000" pitchFamily="18" charset="-127"/>
                <a:ea typeface="a파도소리" panose="02020600000000000000" pitchFamily="18" charset="-127"/>
              </a:rPr>
              <a:t>를 호출하고 데이터를 처리해야 합니다</a:t>
            </a:r>
            <a:r>
              <a:rPr lang="en-US" altLang="ko-KR" sz="2400" dirty="0">
                <a:latin typeface="a파도소리" panose="02020600000000000000" pitchFamily="18" charset="-127"/>
                <a:ea typeface="a파도소리" panose="02020600000000000000" pitchFamily="18" charset="-127"/>
              </a:rPr>
              <a:t>.</a:t>
            </a:r>
          </a:p>
          <a:p>
            <a:pPr algn="ctr"/>
            <a:r>
              <a:rPr lang="ko-KR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rPr>
              <a:t>키 값을 잘 따라가서 </a:t>
            </a:r>
            <a:r>
              <a:rPr lang="ko-KR" alt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rPr>
              <a:t>밸류가</a:t>
            </a:r>
            <a:r>
              <a:rPr lang="ko-KR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rPr>
              <a:t> 있는 </a:t>
            </a:r>
            <a:r>
              <a:rPr lang="en-US" altLang="ko-KR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rPr>
              <a:t>KEY</a:t>
            </a:r>
            <a:r>
              <a:rPr lang="ko-KR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rPr>
              <a:t>의 </a:t>
            </a:r>
            <a:r>
              <a:rPr lang="en-US" altLang="ko-KR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rPr>
              <a:t>getString</a:t>
            </a:r>
            <a:r>
              <a:rPr lang="ko-KR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rPr>
              <a:t>를 받아옵니다</a:t>
            </a:r>
            <a:r>
              <a:rPr lang="en-US" altLang="ko-KR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rPr>
              <a:t>.</a:t>
            </a:r>
          </a:p>
          <a:p>
            <a:pPr algn="ctr"/>
            <a:r>
              <a:rPr lang="ko-KR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rPr>
              <a:t>영화의 제목이 </a:t>
            </a:r>
            <a:r>
              <a:rPr lang="ko-KR" alt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rPr>
              <a:t>적혀있는</a:t>
            </a:r>
            <a:r>
              <a:rPr lang="ko-KR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rPr>
              <a:t> </a:t>
            </a:r>
            <a:r>
              <a:rPr lang="en-US" altLang="ko-KR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rPr>
              <a:t>Key(</a:t>
            </a:r>
            <a:r>
              <a:rPr lang="en-US" altLang="ko-KR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rPr>
              <a:t>movieNm</a:t>
            </a:r>
            <a:r>
              <a:rPr lang="en-US" altLang="ko-KR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rPr>
              <a:t>)</a:t>
            </a:r>
            <a:r>
              <a:rPr lang="ko-KR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rPr>
              <a:t>을 받아와서 테스트했습니다</a:t>
            </a:r>
            <a:r>
              <a:rPr lang="en-US" altLang="ko-KR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rPr>
              <a:t>.</a:t>
            </a:r>
            <a:endParaRPr lang="ko-KR" alt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B478BF-050B-4EA2-A511-2F2476A3DF16}"/>
              </a:ext>
            </a:extLst>
          </p:cNvPr>
          <p:cNvSpPr txBox="1"/>
          <p:nvPr/>
        </p:nvSpPr>
        <p:spPr>
          <a:xfrm>
            <a:off x="417094" y="188497"/>
            <a:ext cx="346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자바 코드 및 설명</a:t>
            </a:r>
            <a:endParaRPr lang="en-US" altLang="ko-KR" sz="28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A491FCF-08C9-4485-A81B-B4C022816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" y="5650761"/>
            <a:ext cx="1650185" cy="13201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BC7C9C-2DB3-AEAD-0E93-6B95152E7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549" y="802105"/>
            <a:ext cx="8362802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2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4294" y="37447"/>
            <a:ext cx="12192000" cy="9464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5</a:t>
              </a:r>
              <a:endParaRPr lang="ko-KR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95890" y="219275"/>
            <a:ext cx="2330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화면에 출력</a:t>
            </a:r>
            <a:endParaRPr lang="en-US" altLang="ko-KR" sz="28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r"/>
            <a:endParaRPr lang="en-US" altLang="ko-KR" sz="16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51960" y="2998360"/>
            <a:ext cx="58057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rPr>
              <a:t>Xml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rPr>
              <a:t>파일에서 </a:t>
            </a:r>
            <a:r>
              <a:rPr lang="ko-KR" altLang="en-US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rPr>
              <a:t>만들어둔</a:t>
            </a:r>
            <a:endParaRPr lang="en-US" altLang="ko-K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en-US" altLang="ko-KR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rPr>
              <a:t>TextView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rPr>
              <a:t>를 가져와</a:t>
            </a:r>
            <a:endParaRPr lang="en-US" altLang="ko-K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en-US" altLang="ko-KR" sz="2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rPr>
              <a:t>setText</a:t>
            </a:r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rPr>
              <a:t>를 순서대로 넣어</a:t>
            </a:r>
            <a:endParaRPr lang="en-US" altLang="ko-K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파도소리" panose="02020600000000000000" pitchFamily="18" charset="-127"/>
              <a:ea typeface="a파도소리" panose="02020600000000000000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rPr>
              <a:t>값을 입력해줍니다</a:t>
            </a:r>
            <a:r>
              <a:rPr lang="en-US" altLang="ko-K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7D219E9-5577-4EEF-9D3B-A0F4C1B33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" y="5650761"/>
            <a:ext cx="1650185" cy="13201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BBD7BC9-F2D7-F469-F241-8F610170C9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" y="992050"/>
            <a:ext cx="6351961" cy="582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2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464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417094" y="219275"/>
            <a:ext cx="523455" cy="582830"/>
            <a:chOff x="417094" y="219275"/>
            <a:chExt cx="523455" cy="58283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940549" y="219275"/>
              <a:ext cx="0" cy="58283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417094" y="222609"/>
              <a:ext cx="4010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파도소리" panose="02020600000000000000" pitchFamily="18" charset="-127"/>
                  <a:ea typeface="a파도소리" panose="02020600000000000000" pitchFamily="18" charset="-127"/>
                </a:rPr>
                <a:t>5</a:t>
              </a:r>
              <a:endParaRPr lang="ko-KR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파도소리" panose="02020600000000000000" pitchFamily="18" charset="-127"/>
                <a:ea typeface="a파도소리" panose="02020600000000000000" pitchFamily="18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-224774" y="205980"/>
            <a:ext cx="2330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  <a:latin typeface="a파도소리" panose="02020600000000000000" pitchFamily="18" charset="-127"/>
                <a:ea typeface="a파도소리" panose="02020600000000000000" pitchFamily="18" charset="-127"/>
              </a:rPr>
              <a:t>완성</a:t>
            </a:r>
            <a:endParaRPr lang="en-US" altLang="ko-KR" sz="2800" dirty="0">
              <a:solidFill>
                <a:schemeClr val="bg1"/>
              </a:solidFill>
              <a:latin typeface="a파도소리" panose="02020600000000000000" pitchFamily="18" charset="-127"/>
              <a:ea typeface="a파도소리" panose="02020600000000000000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EB2F7D1-70D5-4122-9A07-D6E74F269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" y="5650761"/>
            <a:ext cx="1650185" cy="13201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C13BB5-9821-F86A-81E4-C9FC3FB0B1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773" y="935180"/>
            <a:ext cx="4052453" cy="592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08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</TotalTime>
  <Words>118</Words>
  <Application>Microsoft Office PowerPoint</Application>
  <PresentationFormat>와이드스크린</PresentationFormat>
  <Paragraphs>44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a장미다방</vt:lpstr>
      <vt:lpstr>a파도소리</vt:lpstr>
      <vt:lpstr>맑은 고딕</vt:lpstr>
      <vt:lpstr>Arial</vt:lpstr>
      <vt:lpstr>Office 테마</vt:lpstr>
      <vt:lpstr>PowerPoint 프레젠테이션</vt:lpstr>
      <vt:lpstr>PowerPoint 프레젠테이션</vt:lpstr>
      <vt:lpstr>선정 이유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죽은 시인의 사회 그리고 우리들의 사회</dc:title>
  <dc:creator>이새롬</dc:creator>
  <cp:lastModifiedBy>EAN21V12</cp:lastModifiedBy>
  <cp:revision>107</cp:revision>
  <dcterms:created xsi:type="dcterms:W3CDTF">2016-11-18T16:30:05Z</dcterms:created>
  <dcterms:modified xsi:type="dcterms:W3CDTF">2023-05-21T07:07:57Z</dcterms:modified>
</cp:coreProperties>
</file>