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F16F84-9988-4EA9-B884-DF28824E96B6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8B1780B0-E61F-4022-88C4-15B08A216EE6}">
      <dgm:prSet phldrT="[텍스트]"/>
      <dgm:spPr/>
      <dgm:t>
        <a:bodyPr/>
        <a:lstStyle/>
        <a:p>
          <a:pPr latinLnBrk="1"/>
          <a:r>
            <a:rPr lang="en-US" dirty="0"/>
            <a:t>Latent</a:t>
          </a:r>
        </a:p>
        <a:p>
          <a:pPr latinLnBrk="1"/>
          <a:r>
            <a:rPr lang="en-US" dirty="0"/>
            <a:t>analysis</a:t>
          </a:r>
          <a:endParaRPr lang="en-US" altLang="ko-KR" dirty="0"/>
        </a:p>
      </dgm:t>
    </dgm:pt>
    <dgm:pt modelId="{FE5E6B0C-9218-40AB-9817-AC08759BEEA4}" type="parTrans" cxnId="{C0A3EBC6-79D4-423E-A87A-1A8A0E030531}">
      <dgm:prSet/>
      <dgm:spPr/>
      <dgm:t>
        <a:bodyPr/>
        <a:lstStyle/>
        <a:p>
          <a:pPr latinLnBrk="1"/>
          <a:endParaRPr lang="ko-KR" altLang="en-US"/>
        </a:p>
      </dgm:t>
    </dgm:pt>
    <dgm:pt modelId="{72FDDE8C-51E5-4503-831D-D0E5FDAF6606}" type="sibTrans" cxnId="{C0A3EBC6-79D4-423E-A87A-1A8A0E030531}">
      <dgm:prSet/>
      <dgm:spPr/>
      <dgm:t>
        <a:bodyPr/>
        <a:lstStyle/>
        <a:p>
          <a:pPr latinLnBrk="1"/>
          <a:endParaRPr lang="ko-KR" altLang="en-US"/>
        </a:p>
      </dgm:t>
    </dgm:pt>
    <dgm:pt modelId="{C2A267C5-F5A4-40F6-9D48-03DEFC4BF828}">
      <dgm:prSet phldrT="[텍스트]"/>
      <dgm:spPr/>
      <dgm:t>
        <a:bodyPr/>
        <a:lstStyle/>
        <a:p>
          <a:pPr latinLnBrk="1"/>
          <a:r>
            <a:rPr lang="en-US" altLang="ko-KR" dirty="0"/>
            <a:t>Similarity</a:t>
          </a:r>
          <a:endParaRPr lang="ko-KR" altLang="en-US" dirty="0"/>
        </a:p>
      </dgm:t>
    </dgm:pt>
    <dgm:pt modelId="{AF8A716C-D79F-4D1B-9B91-B89838679F6C}" type="parTrans" cxnId="{42042B79-F95E-4514-8E3F-6B01AA3DFFB8}">
      <dgm:prSet/>
      <dgm:spPr/>
      <dgm:t>
        <a:bodyPr/>
        <a:lstStyle/>
        <a:p>
          <a:pPr latinLnBrk="1"/>
          <a:endParaRPr lang="ko-KR" altLang="en-US"/>
        </a:p>
      </dgm:t>
    </dgm:pt>
    <dgm:pt modelId="{7C0C0ACD-D597-444A-B93A-7C0CBC672AE1}" type="sibTrans" cxnId="{42042B79-F95E-4514-8E3F-6B01AA3DFFB8}">
      <dgm:prSet/>
      <dgm:spPr/>
      <dgm:t>
        <a:bodyPr/>
        <a:lstStyle/>
        <a:p>
          <a:pPr latinLnBrk="1"/>
          <a:endParaRPr lang="ko-KR" altLang="en-US"/>
        </a:p>
      </dgm:t>
    </dgm:pt>
    <dgm:pt modelId="{4109AE6D-0C25-466E-992A-ED83431E01CC}">
      <dgm:prSet phldrT="[텍스트]"/>
      <dgm:spPr/>
      <dgm:t>
        <a:bodyPr/>
        <a:lstStyle/>
        <a:p>
          <a:pPr latinLnBrk="1"/>
          <a:r>
            <a:rPr lang="en-US" altLang="ko-KR" dirty="0"/>
            <a:t>Vector </a:t>
          </a:r>
        </a:p>
        <a:p>
          <a:pPr latinLnBrk="1"/>
          <a:r>
            <a:rPr lang="en-US" altLang="ko-KR" dirty="0"/>
            <a:t>Model</a:t>
          </a:r>
        </a:p>
      </dgm:t>
    </dgm:pt>
    <dgm:pt modelId="{1F79BDCB-133F-4E73-A4F9-D2E90605133F}" type="parTrans" cxnId="{39C304FB-8EB1-4297-9CD4-D320AD1BDEB4}">
      <dgm:prSet/>
      <dgm:spPr/>
      <dgm:t>
        <a:bodyPr/>
        <a:lstStyle/>
        <a:p>
          <a:pPr latinLnBrk="1"/>
          <a:endParaRPr lang="ko-KR" altLang="en-US"/>
        </a:p>
      </dgm:t>
    </dgm:pt>
    <dgm:pt modelId="{8AC57417-3ED6-44B0-A2CB-D406F560484B}" type="sibTrans" cxnId="{39C304FB-8EB1-4297-9CD4-D320AD1BDEB4}">
      <dgm:prSet/>
      <dgm:spPr/>
      <dgm:t>
        <a:bodyPr/>
        <a:lstStyle/>
        <a:p>
          <a:pPr latinLnBrk="1"/>
          <a:endParaRPr lang="ko-KR" altLang="en-US"/>
        </a:p>
      </dgm:t>
    </dgm:pt>
    <dgm:pt modelId="{49031DF8-AA24-414C-80D3-8811B002B242}" type="pres">
      <dgm:prSet presAssocID="{4FF16F84-9988-4EA9-B884-DF28824E96B6}" presName="compositeShape" presStyleCnt="0">
        <dgm:presLayoutVars>
          <dgm:chMax val="7"/>
          <dgm:dir/>
          <dgm:resizeHandles val="exact"/>
        </dgm:presLayoutVars>
      </dgm:prSet>
      <dgm:spPr/>
    </dgm:pt>
    <dgm:pt modelId="{FC7185AA-D728-4210-AB2E-3BC747EE33DB}" type="pres">
      <dgm:prSet presAssocID="{4FF16F84-9988-4EA9-B884-DF28824E96B6}" presName="wedge1" presStyleLbl="node1" presStyleIdx="0" presStyleCnt="3"/>
      <dgm:spPr/>
    </dgm:pt>
    <dgm:pt modelId="{B6A1FD63-EA71-4446-909D-825842904CA5}" type="pres">
      <dgm:prSet presAssocID="{4FF16F84-9988-4EA9-B884-DF28824E96B6}" presName="dummy1a" presStyleCnt="0"/>
      <dgm:spPr/>
    </dgm:pt>
    <dgm:pt modelId="{0AD8AEF1-BF3D-4344-9AEC-2F37AC629473}" type="pres">
      <dgm:prSet presAssocID="{4FF16F84-9988-4EA9-B884-DF28824E96B6}" presName="dummy1b" presStyleCnt="0"/>
      <dgm:spPr/>
    </dgm:pt>
    <dgm:pt modelId="{9E60D5A0-3DA1-446E-9152-0C24DE574FD7}" type="pres">
      <dgm:prSet presAssocID="{4FF16F84-9988-4EA9-B884-DF28824E96B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550DCDE-5B40-49ED-8A8D-4C1A9A1B8EAC}" type="pres">
      <dgm:prSet presAssocID="{4FF16F84-9988-4EA9-B884-DF28824E96B6}" presName="wedge2" presStyleLbl="node1" presStyleIdx="1" presStyleCnt="3"/>
      <dgm:spPr/>
    </dgm:pt>
    <dgm:pt modelId="{262366E3-72BC-4DC7-8DA2-56AA3A6F195F}" type="pres">
      <dgm:prSet presAssocID="{4FF16F84-9988-4EA9-B884-DF28824E96B6}" presName="dummy2a" presStyleCnt="0"/>
      <dgm:spPr/>
    </dgm:pt>
    <dgm:pt modelId="{8BBA4B95-ADB9-4934-A899-5A73011390B0}" type="pres">
      <dgm:prSet presAssocID="{4FF16F84-9988-4EA9-B884-DF28824E96B6}" presName="dummy2b" presStyleCnt="0"/>
      <dgm:spPr/>
    </dgm:pt>
    <dgm:pt modelId="{38F58F90-3BC4-4C62-B10C-8C2601472DF9}" type="pres">
      <dgm:prSet presAssocID="{4FF16F84-9988-4EA9-B884-DF28824E96B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9BCC392-E7D0-4F8D-86DB-834915338C8F}" type="pres">
      <dgm:prSet presAssocID="{4FF16F84-9988-4EA9-B884-DF28824E96B6}" presName="wedge3" presStyleLbl="node1" presStyleIdx="2" presStyleCnt="3"/>
      <dgm:spPr/>
    </dgm:pt>
    <dgm:pt modelId="{D0DCCEA0-1C9C-4DC5-ADB6-A015513DE143}" type="pres">
      <dgm:prSet presAssocID="{4FF16F84-9988-4EA9-B884-DF28824E96B6}" presName="dummy3a" presStyleCnt="0"/>
      <dgm:spPr/>
    </dgm:pt>
    <dgm:pt modelId="{9CE35DDF-61EF-44F8-9BFA-BC333A678DF7}" type="pres">
      <dgm:prSet presAssocID="{4FF16F84-9988-4EA9-B884-DF28824E96B6}" presName="dummy3b" presStyleCnt="0"/>
      <dgm:spPr/>
    </dgm:pt>
    <dgm:pt modelId="{B76C7302-3C7B-4FF5-850B-BC9C1A8CA633}" type="pres">
      <dgm:prSet presAssocID="{4FF16F84-9988-4EA9-B884-DF28824E96B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94D447E7-C788-4A6B-BC52-427C91DEF28C}" type="pres">
      <dgm:prSet presAssocID="{72FDDE8C-51E5-4503-831D-D0E5FDAF6606}" presName="arrowWedge1" presStyleLbl="fgSibTrans2D1" presStyleIdx="0" presStyleCnt="3"/>
      <dgm:spPr/>
    </dgm:pt>
    <dgm:pt modelId="{AFE3CDB1-1338-4783-A253-33F6512FEEAE}" type="pres">
      <dgm:prSet presAssocID="{7C0C0ACD-D597-444A-B93A-7C0CBC672AE1}" presName="arrowWedge2" presStyleLbl="fgSibTrans2D1" presStyleIdx="1" presStyleCnt="3"/>
      <dgm:spPr/>
    </dgm:pt>
    <dgm:pt modelId="{8C55E44D-ED10-48C2-AE98-87ECF45F6629}" type="pres">
      <dgm:prSet presAssocID="{8AC57417-3ED6-44B0-A2CB-D406F560484B}" presName="arrowWedge3" presStyleLbl="fgSibTrans2D1" presStyleIdx="2" presStyleCnt="3"/>
      <dgm:spPr/>
    </dgm:pt>
  </dgm:ptLst>
  <dgm:cxnLst>
    <dgm:cxn modelId="{A0A6510C-D7E4-4B7D-BDDF-6167A8BB3AA3}" type="presOf" srcId="{4109AE6D-0C25-466E-992A-ED83431E01CC}" destId="{B76C7302-3C7B-4FF5-850B-BC9C1A8CA633}" srcOrd="1" destOrd="0" presId="urn:microsoft.com/office/officeart/2005/8/layout/cycle8"/>
    <dgm:cxn modelId="{1882F51B-A418-4227-9230-D4D3A7FCDD1A}" type="presOf" srcId="{8B1780B0-E61F-4022-88C4-15B08A216EE6}" destId="{FC7185AA-D728-4210-AB2E-3BC747EE33DB}" srcOrd="0" destOrd="0" presId="urn:microsoft.com/office/officeart/2005/8/layout/cycle8"/>
    <dgm:cxn modelId="{6A482F1E-126E-474B-95F4-4ABB9815A0DA}" type="presOf" srcId="{C2A267C5-F5A4-40F6-9D48-03DEFC4BF828}" destId="{8550DCDE-5B40-49ED-8A8D-4C1A9A1B8EAC}" srcOrd="0" destOrd="0" presId="urn:microsoft.com/office/officeart/2005/8/layout/cycle8"/>
    <dgm:cxn modelId="{AB1E5860-91A9-4BEC-86B9-8FD862EF43FA}" type="presOf" srcId="{C2A267C5-F5A4-40F6-9D48-03DEFC4BF828}" destId="{38F58F90-3BC4-4C62-B10C-8C2601472DF9}" srcOrd="1" destOrd="0" presId="urn:microsoft.com/office/officeart/2005/8/layout/cycle8"/>
    <dgm:cxn modelId="{FA038266-87D4-4BA3-9F5B-F4BA673915B0}" type="presOf" srcId="{4109AE6D-0C25-466E-992A-ED83431E01CC}" destId="{29BCC392-E7D0-4F8D-86DB-834915338C8F}" srcOrd="0" destOrd="0" presId="urn:microsoft.com/office/officeart/2005/8/layout/cycle8"/>
    <dgm:cxn modelId="{42042B79-F95E-4514-8E3F-6B01AA3DFFB8}" srcId="{4FF16F84-9988-4EA9-B884-DF28824E96B6}" destId="{C2A267C5-F5A4-40F6-9D48-03DEFC4BF828}" srcOrd="1" destOrd="0" parTransId="{AF8A716C-D79F-4D1B-9B91-B89838679F6C}" sibTransId="{7C0C0ACD-D597-444A-B93A-7C0CBC672AE1}"/>
    <dgm:cxn modelId="{68B11E8B-8F5F-447E-8A0D-39368296DCAD}" type="presOf" srcId="{8B1780B0-E61F-4022-88C4-15B08A216EE6}" destId="{9E60D5A0-3DA1-446E-9152-0C24DE574FD7}" srcOrd="1" destOrd="0" presId="urn:microsoft.com/office/officeart/2005/8/layout/cycle8"/>
    <dgm:cxn modelId="{F8F653B9-F4C8-4A51-B235-8179400CF631}" type="presOf" srcId="{4FF16F84-9988-4EA9-B884-DF28824E96B6}" destId="{49031DF8-AA24-414C-80D3-8811B002B242}" srcOrd="0" destOrd="0" presId="urn:microsoft.com/office/officeart/2005/8/layout/cycle8"/>
    <dgm:cxn modelId="{C0A3EBC6-79D4-423E-A87A-1A8A0E030531}" srcId="{4FF16F84-9988-4EA9-B884-DF28824E96B6}" destId="{8B1780B0-E61F-4022-88C4-15B08A216EE6}" srcOrd="0" destOrd="0" parTransId="{FE5E6B0C-9218-40AB-9817-AC08759BEEA4}" sibTransId="{72FDDE8C-51E5-4503-831D-D0E5FDAF6606}"/>
    <dgm:cxn modelId="{39C304FB-8EB1-4297-9CD4-D320AD1BDEB4}" srcId="{4FF16F84-9988-4EA9-B884-DF28824E96B6}" destId="{4109AE6D-0C25-466E-992A-ED83431E01CC}" srcOrd="2" destOrd="0" parTransId="{1F79BDCB-133F-4E73-A4F9-D2E90605133F}" sibTransId="{8AC57417-3ED6-44B0-A2CB-D406F560484B}"/>
    <dgm:cxn modelId="{669BAD7B-B196-49FF-A423-20E7D25A26F6}" type="presParOf" srcId="{49031DF8-AA24-414C-80D3-8811B002B242}" destId="{FC7185AA-D728-4210-AB2E-3BC747EE33DB}" srcOrd="0" destOrd="0" presId="urn:microsoft.com/office/officeart/2005/8/layout/cycle8"/>
    <dgm:cxn modelId="{6823867C-15AB-4112-A877-AB5542D375CD}" type="presParOf" srcId="{49031DF8-AA24-414C-80D3-8811B002B242}" destId="{B6A1FD63-EA71-4446-909D-825842904CA5}" srcOrd="1" destOrd="0" presId="urn:microsoft.com/office/officeart/2005/8/layout/cycle8"/>
    <dgm:cxn modelId="{330B922C-C118-479C-B113-2994740F6255}" type="presParOf" srcId="{49031DF8-AA24-414C-80D3-8811B002B242}" destId="{0AD8AEF1-BF3D-4344-9AEC-2F37AC629473}" srcOrd="2" destOrd="0" presId="urn:microsoft.com/office/officeart/2005/8/layout/cycle8"/>
    <dgm:cxn modelId="{55AFEDF6-C42C-4139-811C-A12DA9F8B1F7}" type="presParOf" srcId="{49031DF8-AA24-414C-80D3-8811B002B242}" destId="{9E60D5A0-3DA1-446E-9152-0C24DE574FD7}" srcOrd="3" destOrd="0" presId="urn:microsoft.com/office/officeart/2005/8/layout/cycle8"/>
    <dgm:cxn modelId="{FF00EC8D-F06A-45ED-8922-F520128FA41C}" type="presParOf" srcId="{49031DF8-AA24-414C-80D3-8811B002B242}" destId="{8550DCDE-5B40-49ED-8A8D-4C1A9A1B8EAC}" srcOrd="4" destOrd="0" presId="urn:microsoft.com/office/officeart/2005/8/layout/cycle8"/>
    <dgm:cxn modelId="{8A23D63C-EBE9-42DC-92D2-2AF0D4C553E9}" type="presParOf" srcId="{49031DF8-AA24-414C-80D3-8811B002B242}" destId="{262366E3-72BC-4DC7-8DA2-56AA3A6F195F}" srcOrd="5" destOrd="0" presId="urn:microsoft.com/office/officeart/2005/8/layout/cycle8"/>
    <dgm:cxn modelId="{AAD81578-AE17-4855-8EC6-8918181D3472}" type="presParOf" srcId="{49031DF8-AA24-414C-80D3-8811B002B242}" destId="{8BBA4B95-ADB9-4934-A899-5A73011390B0}" srcOrd="6" destOrd="0" presId="urn:microsoft.com/office/officeart/2005/8/layout/cycle8"/>
    <dgm:cxn modelId="{3C445821-A87D-4C3B-84B9-D823B9131CB2}" type="presParOf" srcId="{49031DF8-AA24-414C-80D3-8811B002B242}" destId="{38F58F90-3BC4-4C62-B10C-8C2601472DF9}" srcOrd="7" destOrd="0" presId="urn:microsoft.com/office/officeart/2005/8/layout/cycle8"/>
    <dgm:cxn modelId="{84EF6BC1-AC1B-419B-9923-4ECF4ACEB487}" type="presParOf" srcId="{49031DF8-AA24-414C-80D3-8811B002B242}" destId="{29BCC392-E7D0-4F8D-86DB-834915338C8F}" srcOrd="8" destOrd="0" presId="urn:microsoft.com/office/officeart/2005/8/layout/cycle8"/>
    <dgm:cxn modelId="{909D176E-EF6E-4C82-A14C-5E9BDDEC0779}" type="presParOf" srcId="{49031DF8-AA24-414C-80D3-8811B002B242}" destId="{D0DCCEA0-1C9C-4DC5-ADB6-A015513DE143}" srcOrd="9" destOrd="0" presId="urn:microsoft.com/office/officeart/2005/8/layout/cycle8"/>
    <dgm:cxn modelId="{8B1EEF08-A831-40E2-BDB6-293B641FEDBC}" type="presParOf" srcId="{49031DF8-AA24-414C-80D3-8811B002B242}" destId="{9CE35DDF-61EF-44F8-9BFA-BC333A678DF7}" srcOrd="10" destOrd="0" presId="urn:microsoft.com/office/officeart/2005/8/layout/cycle8"/>
    <dgm:cxn modelId="{469AE81F-A456-4196-A455-51D66257F64F}" type="presParOf" srcId="{49031DF8-AA24-414C-80D3-8811B002B242}" destId="{B76C7302-3C7B-4FF5-850B-BC9C1A8CA633}" srcOrd="11" destOrd="0" presId="urn:microsoft.com/office/officeart/2005/8/layout/cycle8"/>
    <dgm:cxn modelId="{31A85D2B-1524-4A94-8D48-0784D5FBD68E}" type="presParOf" srcId="{49031DF8-AA24-414C-80D3-8811B002B242}" destId="{94D447E7-C788-4A6B-BC52-427C91DEF28C}" srcOrd="12" destOrd="0" presId="urn:microsoft.com/office/officeart/2005/8/layout/cycle8"/>
    <dgm:cxn modelId="{45CB4FA6-E773-481E-BE27-BB0C6ADDE900}" type="presParOf" srcId="{49031DF8-AA24-414C-80D3-8811B002B242}" destId="{AFE3CDB1-1338-4783-A253-33F6512FEEAE}" srcOrd="13" destOrd="0" presId="urn:microsoft.com/office/officeart/2005/8/layout/cycle8"/>
    <dgm:cxn modelId="{5A64D331-43D8-4D90-8D05-A7D878F3AB40}" type="presParOf" srcId="{49031DF8-AA24-414C-80D3-8811B002B242}" destId="{8C55E44D-ED10-48C2-AE98-87ECF45F662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185AA-D728-4210-AB2E-3BC747EE33DB}">
      <dsp:nvSpPr>
        <dsp:cNvPr id="0" name=""/>
        <dsp:cNvSpPr/>
      </dsp:nvSpPr>
      <dsp:spPr>
        <a:xfrm>
          <a:off x="3626818" y="273537"/>
          <a:ext cx="3534940" cy="353494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Latent</a:t>
          </a: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analysis</a:t>
          </a:r>
          <a:endParaRPr lang="en-US" altLang="ko-KR" sz="2000" kern="1200" dirty="0"/>
        </a:p>
      </dsp:txBody>
      <dsp:txXfrm>
        <a:off x="5489816" y="1022607"/>
        <a:ext cx="1262478" cy="1052065"/>
      </dsp:txXfrm>
    </dsp:sp>
    <dsp:sp modelId="{8550DCDE-5B40-49ED-8A8D-4C1A9A1B8EAC}">
      <dsp:nvSpPr>
        <dsp:cNvPr id="0" name=""/>
        <dsp:cNvSpPr/>
      </dsp:nvSpPr>
      <dsp:spPr>
        <a:xfrm>
          <a:off x="3554015" y="399784"/>
          <a:ext cx="3534940" cy="353494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Similarity</a:t>
          </a:r>
          <a:endParaRPr lang="ko-KR" altLang="en-US" sz="2000" kern="1200" dirty="0"/>
        </a:p>
      </dsp:txBody>
      <dsp:txXfrm>
        <a:off x="4395668" y="2693288"/>
        <a:ext cx="1893718" cy="925817"/>
      </dsp:txXfrm>
    </dsp:sp>
    <dsp:sp modelId="{29BCC392-E7D0-4F8D-86DB-834915338C8F}">
      <dsp:nvSpPr>
        <dsp:cNvPr id="0" name=""/>
        <dsp:cNvSpPr/>
      </dsp:nvSpPr>
      <dsp:spPr>
        <a:xfrm>
          <a:off x="3481212" y="273537"/>
          <a:ext cx="3534940" cy="353494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Vector </a:t>
          </a: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Model</a:t>
          </a:r>
        </a:p>
      </dsp:txBody>
      <dsp:txXfrm>
        <a:off x="3890676" y="1022607"/>
        <a:ext cx="1262478" cy="1052065"/>
      </dsp:txXfrm>
    </dsp:sp>
    <dsp:sp modelId="{94D447E7-C788-4A6B-BC52-427C91DEF28C}">
      <dsp:nvSpPr>
        <dsp:cNvPr id="0" name=""/>
        <dsp:cNvSpPr/>
      </dsp:nvSpPr>
      <dsp:spPr>
        <a:xfrm>
          <a:off x="3408280" y="54707"/>
          <a:ext cx="3972600" cy="3972600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3CDB1-1338-4783-A253-33F6512FEEAE}">
      <dsp:nvSpPr>
        <dsp:cNvPr id="0" name=""/>
        <dsp:cNvSpPr/>
      </dsp:nvSpPr>
      <dsp:spPr>
        <a:xfrm>
          <a:off x="3335185" y="180731"/>
          <a:ext cx="3972600" cy="3972600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5E44D-ED10-48C2-AE98-87ECF45F6629}">
      <dsp:nvSpPr>
        <dsp:cNvPr id="0" name=""/>
        <dsp:cNvSpPr/>
      </dsp:nvSpPr>
      <dsp:spPr>
        <a:xfrm>
          <a:off x="3262091" y="54707"/>
          <a:ext cx="3972600" cy="3972600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929F5-6BC7-4559-8F87-96B191743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827E54-5E53-48E3-BF54-C50B2B41F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C0571-AB18-416F-B670-B377BB4DB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498A-2FF2-4DF1-94A2-E9D22A211B42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9C51D9-897F-4B27-8616-C608E8899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62992-F37A-4537-866C-C1B03F3D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2EF5-5D91-48D3-932A-9D312E0D9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D5228-A1F0-4AD1-931A-889966EC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3B473A-19D0-40F1-9012-243469209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255A6-3794-43F5-A887-E135D1FF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498A-2FF2-4DF1-94A2-E9D22A211B42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CA0C2F-C4A0-4DC6-B71E-D305C3C4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0A12D-A34D-4820-9762-787B6F58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2EF5-5D91-48D3-932A-9D312E0D9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AEA075-26E2-4D02-B2BA-263FD69C4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B57EB8-3404-4CDA-90D9-7C2E96AD2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7301F-C1F3-43FB-A032-B45AFEC2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498A-2FF2-4DF1-94A2-E9D22A211B42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3BAB44-4A24-4257-8FBC-3719DD47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31749F-E75E-4EA2-9214-07B8A3B4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2EF5-5D91-48D3-932A-9D312E0D9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B6439-1F12-4FEA-9D77-FFBDA54E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1BCF3-8B68-4D54-8F88-1DFB8A8C7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499159-AE89-4F55-BB59-0FB5FA17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498A-2FF2-4DF1-94A2-E9D22A211B42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5D0285-347C-4FAB-9410-3E9419BA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6CF474-E15B-409A-920E-FCBE8F282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2EF5-5D91-48D3-932A-9D312E0D9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25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64E02-5EC2-4CB7-BAD0-809F8B2D6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38EE2A-6451-4619-BDCA-D7D5E605E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38FD0-60BE-48D3-B74A-9A55205E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498A-2FF2-4DF1-94A2-E9D22A211B42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81F3C-33DB-4E62-9CC4-9878AB6D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1BED08-7D29-4523-862E-10331FE3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2EF5-5D91-48D3-932A-9D312E0D9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36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7390E-7909-4537-8B06-267F09D2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EA4BA6-EAF1-4645-B697-6E1EEB2B7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D44B35-4546-49CA-B6EC-0E648F84D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BCCC45-3439-4CEE-9C12-7F0F4869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498A-2FF2-4DF1-94A2-E9D22A211B42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E16E7E-D512-4E99-80B1-05680EF7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6F5983-262F-4B5A-86D1-9E21E26F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2EF5-5D91-48D3-932A-9D312E0D9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57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EB5FC-C31F-4E67-A4C6-5E09C0F0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7B86F2-B510-4542-B3C1-1A7FAABF0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59612F-3B2C-4661-8C96-A9F43A815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08EDD1-74A5-4483-8434-B30C33B4A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8813A9-BF4F-4832-B758-866809BF2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98B331-3B85-4BFC-AF1E-A4194A42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498A-2FF2-4DF1-94A2-E9D22A211B42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3956B3-AF36-418E-AFA0-BD40620B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138418-BE67-4EDA-A12D-CB471431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2EF5-5D91-48D3-932A-9D312E0D9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25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8F0C6-B732-4E3A-81F1-016439FB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6A7851-9B44-47A3-B706-00C1C1CA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498A-2FF2-4DF1-94A2-E9D22A211B42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809E49-A7A8-4FC2-A6EE-3DCBE833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9DB562-3560-434E-8F7C-16CD6D8B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2EF5-5D91-48D3-932A-9D312E0D9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34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A92CF-90D2-4F6F-B835-D33E748F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498A-2FF2-4DF1-94A2-E9D22A211B42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1C7BE8-E074-42E3-9919-1E7E4E4A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E12C3-E942-49C6-AA84-9E25CD16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2EF5-5D91-48D3-932A-9D312E0D9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04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78610-ED61-4D56-97E2-999222729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7A27E4-8F3D-4F77-962E-A1238D355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B0BB1E-24C3-4659-96D9-A7D422626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1A9B87-6913-41C2-B22D-3FD4DF98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498A-2FF2-4DF1-94A2-E9D22A211B42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50E5EA-2430-4E58-A8B7-EAFC72E82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36C98E-ED07-4409-A5E2-CDD73235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2EF5-5D91-48D3-932A-9D312E0D9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93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335E4-56A5-4BC4-A762-81A58468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C19599-CBB0-46B2-9497-03E9A8CDD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F245C7-DA55-4563-94D5-D8FDBC89A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A4435-C810-492D-8022-7FE9225AC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498A-2FF2-4DF1-94A2-E9D22A211B42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C5176D-C75A-478E-B228-F448136B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ABB72F-0213-4071-962A-886BEBC7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2EF5-5D91-48D3-932A-9D312E0D9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52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91F9CE-E799-4865-BBC2-FDBA63E1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8F127A-38EF-44AF-AF18-93D1C61EB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DEE211-3164-4083-9DDB-8E24488CF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3498A-2FF2-4DF1-94A2-E9D22A211B42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2538A-361E-4968-8365-04564DBDA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71F47-97EB-42D1-9F73-AA542AAEA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52EF5-5D91-48D3-932A-9D312E0D9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6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9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2A97C-9D52-4EFF-97FD-3934F6D2FC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NLP project </a:t>
            </a:r>
            <a:br>
              <a:rPr lang="en-US" altLang="ko-KR"/>
            </a:br>
            <a:r>
              <a:rPr lang="en-US" altLang="ko-KR"/>
              <a:t>Topic presentation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06B8DC-A1C1-4DC4-9755-2A3AE34A8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team: </a:t>
            </a:r>
            <a:r>
              <a:rPr lang="en-US" altLang="ko-KR" sz="4400" dirty="0" err="1"/>
              <a:t>softNLP</a:t>
            </a:r>
            <a:endParaRPr lang="en-US" altLang="ko-KR" sz="4400" dirty="0"/>
          </a:p>
          <a:p>
            <a:r>
              <a:rPr lang="ko-KR" altLang="en-US" dirty="0"/>
              <a:t>팀원</a:t>
            </a:r>
            <a:r>
              <a:rPr lang="en-US" altLang="ko-KR" dirty="0"/>
              <a:t>: </a:t>
            </a:r>
            <a:r>
              <a:rPr lang="ko-KR" altLang="en-US" dirty="0"/>
              <a:t>유승욱</a:t>
            </a:r>
            <a:r>
              <a:rPr lang="en-US" altLang="ko-KR" dirty="0"/>
              <a:t>(</a:t>
            </a:r>
            <a:r>
              <a:rPr lang="ko-KR" altLang="en-US" dirty="0"/>
              <a:t>조장</a:t>
            </a:r>
            <a:r>
              <a:rPr lang="en-US" altLang="ko-KR" dirty="0"/>
              <a:t>), </a:t>
            </a:r>
            <a:r>
              <a:rPr lang="ko-KR" altLang="en-US" dirty="0"/>
              <a:t>김민주</a:t>
            </a:r>
            <a:r>
              <a:rPr lang="en-US" altLang="ko-KR" dirty="0"/>
              <a:t>, </a:t>
            </a:r>
            <a:r>
              <a:rPr lang="ko-KR" altLang="en-US" dirty="0"/>
              <a:t>정훈석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5768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9F106-238E-4695-8221-0286820D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117" y="4877525"/>
            <a:ext cx="6289766" cy="1325563"/>
          </a:xfrm>
        </p:spPr>
        <p:txBody>
          <a:bodyPr/>
          <a:lstStyle/>
          <a:p>
            <a:r>
              <a:rPr lang="en-US" altLang="ko-KR" dirty="0"/>
              <a:t>Thank you for listening 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145B836-2F50-412D-8C13-59B1AFD6B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191986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68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뉴스 배경 스톡 동영상 비디오(100% 로열티 프리) 344983 | Shutterstock">
            <a:extLst>
              <a:ext uri="{FF2B5EF4-FFF2-40B4-BE49-F238E27FC236}">
                <a16:creationId xmlns:a16="http://schemas.microsoft.com/office/drawing/2014/main" id="{09F28C68-BB39-4F17-B390-8EA196D73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56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C3C9455-A14A-4A75-8F88-B6B03F14A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0803" y="160892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News search</a:t>
            </a:r>
            <a:br>
              <a:rPr lang="en-US" altLang="ko-KR" dirty="0"/>
            </a:br>
            <a:r>
              <a:rPr lang="en-US" altLang="ko-KR" sz="4400" dirty="0"/>
              <a:t>(fake news and Media comparison)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41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84144-7E76-4902-A68F-9DF5BC847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US" altLang="ko-KR" dirty="0"/>
              <a:t>Overflowing information</a:t>
            </a:r>
            <a:endParaRPr lang="ko-KR" altLang="en-US" dirty="0"/>
          </a:p>
        </p:txBody>
      </p:sp>
      <p:pic>
        <p:nvPicPr>
          <p:cNvPr id="1026" name="Picture 2" descr="정보들이 차고 넘치는 시대 “정보의 의미는 무엇일까”">
            <a:extLst>
              <a:ext uri="{FF2B5EF4-FFF2-40B4-BE49-F238E27FC236}">
                <a16:creationId xmlns:a16="http://schemas.microsoft.com/office/drawing/2014/main" id="{B3E5CA5D-A6A0-4E41-87AF-A3D19E2D7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90687"/>
            <a:ext cx="609600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88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5F33F2-7A7D-4036-B9F6-088DDFDA7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52" y="1597874"/>
            <a:ext cx="6266671" cy="482832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C04B8A0-2C86-4941-AFE7-54044D533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Fake news</a:t>
            </a:r>
            <a:endParaRPr lang="ko-KR" altLang="en-US" dirty="0"/>
          </a:p>
        </p:txBody>
      </p:sp>
      <p:pic>
        <p:nvPicPr>
          <p:cNvPr id="2050" name="Picture 2" descr="美대선 48일 앞두고...트럼프가 처음 바이든 뒤집었다 | 중앙일보">
            <a:extLst>
              <a:ext uri="{FF2B5EF4-FFF2-40B4-BE49-F238E27FC236}">
                <a16:creationId xmlns:a16="http://schemas.microsoft.com/office/drawing/2014/main" id="{DE600F86-9A2D-4BAB-B9C4-F94CCD2743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647" y="1562707"/>
            <a:ext cx="2356557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영 매체 &quot;여성인권 열악한데 '이대남'만 쳐다보는 한국 대선&quot; | 연합뉴스">
            <a:extLst>
              <a:ext uri="{FF2B5EF4-FFF2-40B4-BE49-F238E27FC236}">
                <a16:creationId xmlns:a16="http://schemas.microsoft.com/office/drawing/2014/main" id="{A97D38CA-06F7-4CFD-8746-9105E636B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647" y="4507538"/>
            <a:ext cx="2254450" cy="144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코로나19'가 당뇨병 원인일수도? &lt; 내분비/신장 &lt; 호흡기/알레르기/감염 &lt; 학술 &lt; 기사본문 - 메디칼업저버">
            <a:extLst>
              <a:ext uri="{FF2B5EF4-FFF2-40B4-BE49-F238E27FC236}">
                <a16:creationId xmlns:a16="http://schemas.microsoft.com/office/drawing/2014/main" id="{F5E2BBAC-8670-4848-A266-68210C50C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648" y="3137111"/>
            <a:ext cx="2243172" cy="112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11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0ED89-207D-4C3C-9676-1DA1ACED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 fact</a:t>
            </a:r>
            <a:endParaRPr lang="ko-KR" alt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242DA98-C489-4081-8338-28469F3AF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1411069"/>
            <a:ext cx="5943600" cy="436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61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2B208-401E-48C1-BC11-CEEB2389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Our Project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31220C7-D730-4D99-A705-2DF90986A2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447619"/>
              </p:ext>
            </p:extLst>
          </p:nvPr>
        </p:nvGraphicFramePr>
        <p:xfrm>
          <a:off x="-1916984" y="1759131"/>
          <a:ext cx="10642972" cy="4208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16B477CF-A410-4E0B-8288-8978F2531AD0}"/>
              </a:ext>
            </a:extLst>
          </p:cNvPr>
          <p:cNvGrpSpPr/>
          <p:nvPr/>
        </p:nvGrpSpPr>
        <p:grpSpPr>
          <a:xfrm>
            <a:off x="6294090" y="3113023"/>
            <a:ext cx="993243" cy="1161907"/>
            <a:chOff x="3785089" y="2128379"/>
            <a:chExt cx="993243" cy="1161907"/>
          </a:xfrm>
        </p:grpSpPr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95D0BBD2-FAE6-47AA-905A-555921538B44}"/>
                </a:ext>
              </a:extLst>
            </p:cNvPr>
            <p:cNvSpPr/>
            <p:nvPr/>
          </p:nvSpPr>
          <p:spPr>
            <a:xfrm>
              <a:off x="3785089" y="2128379"/>
              <a:ext cx="993243" cy="116190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화살표: 오른쪽 4">
              <a:extLst>
                <a:ext uri="{FF2B5EF4-FFF2-40B4-BE49-F238E27FC236}">
                  <a16:creationId xmlns:a16="http://schemas.microsoft.com/office/drawing/2014/main" id="{15A8679C-5274-44F1-9282-CF490417BCB3}"/>
                </a:ext>
              </a:extLst>
            </p:cNvPr>
            <p:cNvSpPr txBox="1"/>
            <p:nvPr/>
          </p:nvSpPr>
          <p:spPr>
            <a:xfrm>
              <a:off x="3785089" y="2360760"/>
              <a:ext cx="695270" cy="6971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511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400" kern="1200"/>
            </a:p>
          </p:txBody>
        </p:sp>
      </p:grpSp>
      <p:pic>
        <p:nvPicPr>
          <p:cNvPr id="10" name="그래픽 9" descr="배지 체크 표시 단색으로 채워진">
            <a:extLst>
              <a:ext uri="{FF2B5EF4-FFF2-40B4-BE49-F238E27FC236}">
                <a16:creationId xmlns:a16="http://schemas.microsoft.com/office/drawing/2014/main" id="{E1F71A4A-54F1-4779-B6CD-C504064F83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06087" y="2496351"/>
            <a:ext cx="2313868" cy="23138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AE7A68-235F-47A2-97B5-BD2E67CA2995}"/>
              </a:ext>
            </a:extLst>
          </p:cNvPr>
          <p:cNvSpPr txBox="1"/>
          <p:nvPr/>
        </p:nvSpPr>
        <p:spPr>
          <a:xfrm flipH="1">
            <a:off x="8284028" y="4586274"/>
            <a:ext cx="3611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Rate validity</a:t>
            </a:r>
            <a:endParaRPr lang="ko-KR" altLang="en-US" dirty="0"/>
          </a:p>
        </p:txBody>
      </p:sp>
      <p:pic>
        <p:nvPicPr>
          <p:cNvPr id="13" name="그래픽 12" descr="신문 단색으로 채워진">
            <a:extLst>
              <a:ext uri="{FF2B5EF4-FFF2-40B4-BE49-F238E27FC236}">
                <a16:creationId xmlns:a16="http://schemas.microsoft.com/office/drawing/2014/main" id="{DA5B2217-360E-4AA9-AC0A-46DA56F28A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46714" y="4333954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7DB6F0-3B9C-4F31-958D-BBE920015DED}"/>
              </a:ext>
            </a:extLst>
          </p:cNvPr>
          <p:cNvSpPr txBox="1"/>
          <p:nvPr/>
        </p:nvSpPr>
        <p:spPr>
          <a:xfrm>
            <a:off x="6641725" y="450731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Similar </a:t>
            </a:r>
          </a:p>
          <a:p>
            <a:r>
              <a:rPr lang="en-US" altLang="ko-KR" dirty="0"/>
              <a:t>News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73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E92EC-9AB5-42A5-A03F-2CFCEA7E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it works</a:t>
            </a:r>
            <a:endParaRPr lang="ko-KR" altLang="en-US" dirty="0"/>
          </a:p>
        </p:txBody>
      </p:sp>
      <p:pic>
        <p:nvPicPr>
          <p:cNvPr id="5" name="내용 개체 틀 4" descr="문서 단색으로 채워진">
            <a:extLst>
              <a:ext uri="{FF2B5EF4-FFF2-40B4-BE49-F238E27FC236}">
                <a16:creationId xmlns:a16="http://schemas.microsoft.com/office/drawing/2014/main" id="{BE82B963-0493-4A6F-8C42-B8EFCE768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541" y="3909122"/>
            <a:ext cx="1325562" cy="1325562"/>
          </a:xfrm>
        </p:spPr>
      </p:pic>
      <p:pic>
        <p:nvPicPr>
          <p:cNvPr id="4098" name="Picture 2" descr="카카오톡 - 나무위키">
            <a:extLst>
              <a:ext uri="{FF2B5EF4-FFF2-40B4-BE49-F238E27FC236}">
                <a16:creationId xmlns:a16="http://schemas.microsoft.com/office/drawing/2014/main" id="{3CD6C743-DD8C-45D7-BC1C-1B8E46AA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119" y="3198716"/>
            <a:ext cx="710406" cy="71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FA6F76A-8A0B-48BA-865B-97F174A75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66" y="1626647"/>
            <a:ext cx="2995397" cy="157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6648A8C-7FC7-4239-B44A-B1246CEA4EF7}"/>
              </a:ext>
            </a:extLst>
          </p:cNvPr>
          <p:cNvSpPr/>
          <p:nvPr/>
        </p:nvSpPr>
        <p:spPr>
          <a:xfrm>
            <a:off x="3272772" y="3948933"/>
            <a:ext cx="2352675" cy="1047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Program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18BAAC6-1C02-46CE-9059-93C03AD3F1EA}"/>
              </a:ext>
            </a:extLst>
          </p:cNvPr>
          <p:cNvGrpSpPr/>
          <p:nvPr/>
        </p:nvGrpSpPr>
        <p:grpSpPr>
          <a:xfrm>
            <a:off x="2513961" y="4235449"/>
            <a:ext cx="507357" cy="474717"/>
            <a:chOff x="3785089" y="2128379"/>
            <a:chExt cx="993243" cy="1161907"/>
          </a:xfrm>
        </p:grpSpPr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6A208109-7C57-4126-8B21-B798B984B30E}"/>
                </a:ext>
              </a:extLst>
            </p:cNvPr>
            <p:cNvSpPr/>
            <p:nvPr/>
          </p:nvSpPr>
          <p:spPr>
            <a:xfrm>
              <a:off x="3785089" y="2128379"/>
              <a:ext cx="993243" cy="116190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화살표: 오른쪽 4">
              <a:extLst>
                <a:ext uri="{FF2B5EF4-FFF2-40B4-BE49-F238E27FC236}">
                  <a16:creationId xmlns:a16="http://schemas.microsoft.com/office/drawing/2014/main" id="{0FD5304B-471F-4649-AF26-BF3BE4C12E4A}"/>
                </a:ext>
              </a:extLst>
            </p:cNvPr>
            <p:cNvSpPr txBox="1"/>
            <p:nvPr/>
          </p:nvSpPr>
          <p:spPr>
            <a:xfrm>
              <a:off x="3785089" y="2360760"/>
              <a:ext cx="695270" cy="6971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511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400" kern="120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FFB5EEF-5420-4A52-AFC8-94ABAEA1916A}"/>
              </a:ext>
            </a:extLst>
          </p:cNvPr>
          <p:cNvGrpSpPr/>
          <p:nvPr/>
        </p:nvGrpSpPr>
        <p:grpSpPr>
          <a:xfrm rot="19111716">
            <a:off x="5975473" y="3202212"/>
            <a:ext cx="936790" cy="453575"/>
            <a:chOff x="3785089" y="2128379"/>
            <a:chExt cx="993243" cy="1161907"/>
          </a:xfrm>
        </p:grpSpPr>
        <p:sp>
          <p:nvSpPr>
            <p:cNvPr id="14" name="화살표: 오른쪽 4">
              <a:extLst>
                <a:ext uri="{FF2B5EF4-FFF2-40B4-BE49-F238E27FC236}">
                  <a16:creationId xmlns:a16="http://schemas.microsoft.com/office/drawing/2014/main" id="{55266AAA-59BB-48B6-8140-34CD642C124D}"/>
                </a:ext>
              </a:extLst>
            </p:cNvPr>
            <p:cNvSpPr txBox="1"/>
            <p:nvPr/>
          </p:nvSpPr>
          <p:spPr>
            <a:xfrm>
              <a:off x="3785089" y="2360760"/>
              <a:ext cx="695270" cy="6971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511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400" kern="1200" dirty="0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9C458473-41B2-4939-8A54-96CA6534A1D1}"/>
                </a:ext>
              </a:extLst>
            </p:cNvPr>
            <p:cNvSpPr/>
            <p:nvPr/>
          </p:nvSpPr>
          <p:spPr>
            <a:xfrm>
              <a:off x="3785089" y="2128379"/>
              <a:ext cx="993243" cy="116190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C22E451-4C79-4FE4-A1F4-F0092803DB34}"/>
              </a:ext>
            </a:extLst>
          </p:cNvPr>
          <p:cNvSpPr txBox="1"/>
          <p:nvPr/>
        </p:nvSpPr>
        <p:spPr>
          <a:xfrm flipH="1">
            <a:off x="2324395" y="4643138"/>
            <a:ext cx="189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87AD24-B8C6-4C1A-9865-372B0545BE5C}"/>
              </a:ext>
            </a:extLst>
          </p:cNvPr>
          <p:cNvSpPr txBox="1"/>
          <p:nvPr/>
        </p:nvSpPr>
        <p:spPr>
          <a:xfrm flipH="1">
            <a:off x="5390202" y="3072244"/>
            <a:ext cx="189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E0FC10-087A-4F8E-ADE2-07EFBCD8A419}"/>
              </a:ext>
            </a:extLst>
          </p:cNvPr>
          <p:cNvSpPr txBox="1"/>
          <p:nvPr/>
        </p:nvSpPr>
        <p:spPr>
          <a:xfrm flipH="1">
            <a:off x="7428359" y="3256743"/>
            <a:ext cx="1896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Check </a:t>
            </a:r>
          </a:p>
          <a:p>
            <a:r>
              <a:rPr lang="en-US" altLang="ko-KR" dirty="0"/>
              <a:t>details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EF1C1CB-C8F0-4E0D-B0B4-42CE5273478C}"/>
              </a:ext>
            </a:extLst>
          </p:cNvPr>
          <p:cNvGrpSpPr/>
          <p:nvPr/>
        </p:nvGrpSpPr>
        <p:grpSpPr>
          <a:xfrm rot="5400000">
            <a:off x="8265473" y="3457896"/>
            <a:ext cx="507357" cy="474717"/>
            <a:chOff x="3785089" y="2128379"/>
            <a:chExt cx="993243" cy="1161907"/>
          </a:xfrm>
        </p:grpSpPr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163A3CF0-4599-4443-BDF0-0046FF511D63}"/>
                </a:ext>
              </a:extLst>
            </p:cNvPr>
            <p:cNvSpPr/>
            <p:nvPr/>
          </p:nvSpPr>
          <p:spPr>
            <a:xfrm>
              <a:off x="3785089" y="2128379"/>
              <a:ext cx="993243" cy="116190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화살표: 오른쪽 4">
              <a:extLst>
                <a:ext uri="{FF2B5EF4-FFF2-40B4-BE49-F238E27FC236}">
                  <a16:creationId xmlns:a16="http://schemas.microsoft.com/office/drawing/2014/main" id="{B30C1A03-BB66-4B50-AB97-7B05E1C72639}"/>
                </a:ext>
              </a:extLst>
            </p:cNvPr>
            <p:cNvSpPr txBox="1"/>
            <p:nvPr/>
          </p:nvSpPr>
          <p:spPr>
            <a:xfrm>
              <a:off x="3785089" y="2360760"/>
              <a:ext cx="695270" cy="6971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511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400" kern="1200"/>
            </a:p>
          </p:txBody>
        </p:sp>
      </p:grpSp>
      <p:pic>
        <p:nvPicPr>
          <p:cNvPr id="24" name="그래픽 23" descr="배지 체크 표시 단색으로 채워진">
            <a:extLst>
              <a:ext uri="{FF2B5EF4-FFF2-40B4-BE49-F238E27FC236}">
                <a16:creationId xmlns:a16="http://schemas.microsoft.com/office/drawing/2014/main" id="{763581D8-274E-4165-81DD-469E050CCE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70854" y="4078419"/>
            <a:ext cx="1221769" cy="122176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4DF6B9E-1131-4650-A534-EFCF147033C1}"/>
              </a:ext>
            </a:extLst>
          </p:cNvPr>
          <p:cNvSpPr txBox="1"/>
          <p:nvPr/>
        </p:nvSpPr>
        <p:spPr>
          <a:xfrm flipH="1">
            <a:off x="9046715" y="4366139"/>
            <a:ext cx="1262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Rate validity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694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06397-4967-4DA9-A26E-A2695445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Expected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5BF88-67A1-4406-9E03-BE36E281D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Find Accurate information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Multiple perspectives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122" name="Picture 2" descr="팩트체크 요약] 개성공단서 마스크 생산, 추진 가능성은? | 아주경제">
            <a:extLst>
              <a:ext uri="{FF2B5EF4-FFF2-40B4-BE49-F238E27FC236}">
                <a16:creationId xmlns:a16="http://schemas.microsoft.com/office/drawing/2014/main" id="{498B0AA7-7293-44FA-A8CE-48E2415B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75" y="1314449"/>
            <a:ext cx="32956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E4310F-515E-4F81-875E-F29DE9DD3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0" y="3578239"/>
            <a:ext cx="4124325" cy="307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52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476AC-BAD8-43C0-838B-4E0F3356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149" y="3653610"/>
            <a:ext cx="10515600" cy="1325563"/>
          </a:xfrm>
        </p:spPr>
        <p:txBody>
          <a:bodyPr/>
          <a:lstStyle/>
          <a:p>
            <a:r>
              <a:rPr lang="en-US" altLang="ko-KR" dirty="0"/>
              <a:t>schedule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90BA371-0F95-47F0-BCCF-73E628FE5C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097296"/>
              </p:ext>
            </p:extLst>
          </p:nvPr>
        </p:nvGraphicFramePr>
        <p:xfrm>
          <a:off x="1182149" y="5114110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5218085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703816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583938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520170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5463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10Week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11Week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12Week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13Week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14Week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731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 to indexing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Searching Engine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 Interface1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 Interface2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Presentation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58490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6F31602D-DE41-41CD-A7A3-CFF7FD367CB6}"/>
              </a:ext>
            </a:extLst>
          </p:cNvPr>
          <p:cNvSpPr txBox="1">
            <a:spLocks/>
          </p:cNvSpPr>
          <p:nvPr/>
        </p:nvSpPr>
        <p:spPr>
          <a:xfrm>
            <a:off x="1182149" y="1958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Role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B02B0-7E35-43C6-8D0E-EA070B3D598A}"/>
              </a:ext>
            </a:extLst>
          </p:cNvPr>
          <p:cNvSpPr txBox="1"/>
          <p:nvPr/>
        </p:nvSpPr>
        <p:spPr>
          <a:xfrm>
            <a:off x="1182149" y="3284278"/>
            <a:ext cx="821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김민주</a:t>
            </a:r>
            <a:r>
              <a:rPr lang="en-US" altLang="ko-KR" dirty="0"/>
              <a:t> </a:t>
            </a:r>
            <a:r>
              <a:rPr lang="ko-KR" altLang="en-US" dirty="0"/>
              <a:t>유승욱</a:t>
            </a:r>
            <a:r>
              <a:rPr lang="en-US" altLang="ko-KR" dirty="0"/>
              <a:t>(</a:t>
            </a:r>
            <a:r>
              <a:rPr lang="ko-KR" altLang="en-US" dirty="0"/>
              <a:t>조장</a:t>
            </a:r>
            <a:r>
              <a:rPr lang="en-US" altLang="ko-KR" dirty="0"/>
              <a:t>) </a:t>
            </a:r>
            <a:r>
              <a:rPr lang="ko-KR" altLang="en-US" dirty="0"/>
              <a:t>정훈석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980476-A240-43C9-8B74-C43FA0FD2237}"/>
              </a:ext>
            </a:extLst>
          </p:cNvPr>
          <p:cNvSpPr txBox="1"/>
          <p:nvPr/>
        </p:nvSpPr>
        <p:spPr>
          <a:xfrm>
            <a:off x="1182149" y="1543875"/>
            <a:ext cx="821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Fake news dataset(English)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29DEF61-B6A1-4346-A70C-E709ED497F08}"/>
              </a:ext>
            </a:extLst>
          </p:cNvPr>
          <p:cNvSpPr txBox="1">
            <a:spLocks/>
          </p:cNvSpPr>
          <p:nvPr/>
        </p:nvSpPr>
        <p:spPr>
          <a:xfrm>
            <a:off x="1182149" y="448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Evaluation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64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96</Words>
  <Application>Microsoft Office PowerPoint</Application>
  <PresentationFormat>와이드스크린</PresentationFormat>
  <Paragraphs>45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NLP project  Topic presentation</vt:lpstr>
      <vt:lpstr>News search (fake news and Media comparison)</vt:lpstr>
      <vt:lpstr>Overflowing information</vt:lpstr>
      <vt:lpstr>Fake news</vt:lpstr>
      <vt:lpstr>Check fact</vt:lpstr>
      <vt:lpstr>Our Project</vt:lpstr>
      <vt:lpstr>How it works</vt:lpstr>
      <vt:lpstr>Expected Results</vt:lpstr>
      <vt:lpstr>schedule</vt:lpstr>
      <vt:lpstr>Thank you for listening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project  Topic presentation</dc:title>
  <dc:creator>정훈석</dc:creator>
  <cp:lastModifiedBy>정훈석</cp:lastModifiedBy>
  <cp:revision>8</cp:revision>
  <dcterms:created xsi:type="dcterms:W3CDTF">2022-05-01T11:29:42Z</dcterms:created>
  <dcterms:modified xsi:type="dcterms:W3CDTF">2022-05-02T02:51:07Z</dcterms:modified>
</cp:coreProperties>
</file>