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30"/>
  </p:notesMasterIdLst>
  <p:handoutMasterIdLst>
    <p:handoutMasterId r:id="rId31"/>
  </p:handoutMasterIdLst>
  <p:sldIdLst>
    <p:sldId id="284" r:id="rId2"/>
    <p:sldId id="256" r:id="rId3"/>
    <p:sldId id="257" r:id="rId4"/>
    <p:sldId id="288" r:id="rId5"/>
    <p:sldId id="289" r:id="rId6"/>
    <p:sldId id="298" r:id="rId7"/>
    <p:sldId id="300" r:id="rId8"/>
    <p:sldId id="301" r:id="rId9"/>
    <p:sldId id="290" r:id="rId10"/>
    <p:sldId id="285" r:id="rId11"/>
    <p:sldId id="258" r:id="rId12"/>
    <p:sldId id="308" r:id="rId13"/>
    <p:sldId id="302" r:id="rId14"/>
    <p:sldId id="292" r:id="rId15"/>
    <p:sldId id="293" r:id="rId16"/>
    <p:sldId id="303" r:id="rId17"/>
    <p:sldId id="306" r:id="rId18"/>
    <p:sldId id="307" r:id="rId19"/>
    <p:sldId id="299" r:id="rId20"/>
    <p:sldId id="296" r:id="rId21"/>
    <p:sldId id="309" r:id="rId22"/>
    <p:sldId id="310" r:id="rId23"/>
    <p:sldId id="311" r:id="rId24"/>
    <p:sldId id="312" r:id="rId25"/>
    <p:sldId id="313" r:id="rId26"/>
    <p:sldId id="294" r:id="rId27"/>
    <p:sldId id="279"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20D85E-BB09-4EB6-9551-32D3EBBD815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BB290C-BA78-403B-BFDD-7AB4AADBD2E1}">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Address: </a:t>
          </a:r>
          <a:r>
            <a:rPr lang="en-US" sz="1800" dirty="0">
              <a:latin typeface="Times New Roman" panose="02020603050405020304" pitchFamily="18" charset="0"/>
              <a:cs typeface="Times New Roman" panose="02020603050405020304" pitchFamily="18" charset="0"/>
            </a:rPr>
            <a:t>No. 5th &amp; 6th Floor, Peninsula Plaza Between Stadium Circle &amp; Swastik Cross Road, Chimanlal Girdharlal Rd, Ahmedabad, Gujarat</a:t>
          </a:r>
        </a:p>
      </dgm:t>
    </dgm:pt>
    <dgm:pt modelId="{1529BC16-BE49-4D67-A47E-626E2C312768}" type="parTrans" cxnId="{080C6F64-90FF-4725-ADE7-779D6820FF73}">
      <dgm:prSet/>
      <dgm:spPr/>
      <dgm:t>
        <a:bodyPr/>
        <a:lstStyle/>
        <a:p>
          <a:endParaRPr lang="en-US"/>
        </a:p>
      </dgm:t>
    </dgm:pt>
    <dgm:pt modelId="{BAE68D26-383A-46A3-BF14-48679686335F}" type="sibTrans" cxnId="{080C6F64-90FF-4725-ADE7-779D6820FF73}">
      <dgm:prSet/>
      <dgm:spPr/>
      <dgm:t>
        <a:bodyPr/>
        <a:lstStyle/>
        <a:p>
          <a:endParaRPr lang="en-US"/>
        </a:p>
      </dgm:t>
    </dgm:pt>
    <dgm:pt modelId="{3AB1B73F-4706-494A-B7ED-51DCF4A15BB5}">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E-mail ID: </a:t>
          </a:r>
          <a:r>
            <a:rPr lang="en-US" sz="1800" dirty="0">
              <a:latin typeface="Times New Roman" panose="02020603050405020304" pitchFamily="18" charset="0"/>
              <a:cs typeface="Times New Roman" panose="02020603050405020304" pitchFamily="18" charset="0"/>
            </a:rPr>
            <a:t>enquiry@qspiders.com</a:t>
          </a:r>
        </a:p>
      </dgm:t>
    </dgm:pt>
    <dgm:pt modelId="{75D896B4-2706-4939-94F1-071FA74854B4}" type="parTrans" cxnId="{F5071FD2-974C-40CE-A0EE-0FA561CD0D92}">
      <dgm:prSet/>
      <dgm:spPr/>
      <dgm:t>
        <a:bodyPr/>
        <a:lstStyle/>
        <a:p>
          <a:endParaRPr lang="en-US"/>
        </a:p>
      </dgm:t>
    </dgm:pt>
    <dgm:pt modelId="{F66E92AA-F28A-4CEA-8C3F-0EB5D4DCA395}" type="sibTrans" cxnId="{F5071FD2-974C-40CE-A0EE-0FA561CD0D92}">
      <dgm:prSet/>
      <dgm:spPr/>
      <dgm:t>
        <a:bodyPr/>
        <a:lstStyle/>
        <a:p>
          <a:endParaRPr lang="en-US"/>
        </a:p>
      </dgm:t>
    </dgm:pt>
    <dgm:pt modelId="{545C3CFA-9951-4D85-8FD9-490FAD288641}">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Website: </a:t>
          </a:r>
          <a:r>
            <a:rPr lang="en-US" sz="1800" dirty="0">
              <a:latin typeface="Times New Roman" panose="02020603050405020304" pitchFamily="18" charset="0"/>
              <a:cs typeface="Times New Roman" panose="02020603050405020304" pitchFamily="18" charset="0"/>
            </a:rPr>
            <a:t>www.qspiders.com</a:t>
          </a:r>
        </a:p>
      </dgm:t>
    </dgm:pt>
    <dgm:pt modelId="{E92C14E2-895E-4AF4-8A11-563A4B4FF407}" type="parTrans" cxnId="{13E78440-C52A-43B2-B149-BA6AA51057C4}">
      <dgm:prSet/>
      <dgm:spPr/>
      <dgm:t>
        <a:bodyPr/>
        <a:lstStyle/>
        <a:p>
          <a:endParaRPr lang="en-US"/>
        </a:p>
      </dgm:t>
    </dgm:pt>
    <dgm:pt modelId="{DD7AE520-167C-4225-B4F7-913670F2260B}" type="sibTrans" cxnId="{13E78440-C52A-43B2-B149-BA6AA51057C4}">
      <dgm:prSet/>
      <dgm:spPr/>
      <dgm:t>
        <a:bodyPr/>
        <a:lstStyle/>
        <a:p>
          <a:endParaRPr lang="en-US"/>
        </a:p>
      </dgm:t>
    </dgm:pt>
    <dgm:pt modelId="{CA075A4D-0346-4FEE-A809-D3E274E90D58}" type="pres">
      <dgm:prSet presAssocID="{EE20D85E-BB09-4EB6-9551-32D3EBBD815B}" presName="root" presStyleCnt="0">
        <dgm:presLayoutVars>
          <dgm:dir/>
          <dgm:resizeHandles val="exact"/>
        </dgm:presLayoutVars>
      </dgm:prSet>
      <dgm:spPr/>
    </dgm:pt>
    <dgm:pt modelId="{4A804F8F-B4DB-44CC-B2E0-C8ED6E327B98}" type="pres">
      <dgm:prSet presAssocID="{D0BB290C-BA78-403B-BFDD-7AB4AADBD2E1}" presName="compNode" presStyleCnt="0"/>
      <dgm:spPr/>
    </dgm:pt>
    <dgm:pt modelId="{57CE6817-8537-4CAE-8002-BF2AED35EAB2}" type="pres">
      <dgm:prSet presAssocID="{D0BB290C-BA78-403B-BFDD-7AB4AADBD2E1}" presName="bgRect" presStyleLbl="bgShp" presStyleIdx="0" presStyleCnt="3"/>
      <dgm:spPr/>
    </dgm:pt>
    <dgm:pt modelId="{834414C4-62CE-4924-A614-0ACC380F8C3B}" type="pres">
      <dgm:prSet presAssocID="{D0BB290C-BA78-403B-BFDD-7AB4AADBD2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re"/>
        </a:ext>
      </dgm:extLst>
    </dgm:pt>
    <dgm:pt modelId="{0251BB0C-6DBF-4ADF-8FF1-F51E945D9597}" type="pres">
      <dgm:prSet presAssocID="{D0BB290C-BA78-403B-BFDD-7AB4AADBD2E1}" presName="spaceRect" presStyleCnt="0"/>
      <dgm:spPr/>
    </dgm:pt>
    <dgm:pt modelId="{9DE1A0AA-8390-4142-BD66-0B7D13DE659E}" type="pres">
      <dgm:prSet presAssocID="{D0BB290C-BA78-403B-BFDD-7AB4AADBD2E1}" presName="parTx" presStyleLbl="revTx" presStyleIdx="0" presStyleCnt="3">
        <dgm:presLayoutVars>
          <dgm:chMax val="0"/>
          <dgm:chPref val="0"/>
        </dgm:presLayoutVars>
      </dgm:prSet>
      <dgm:spPr/>
    </dgm:pt>
    <dgm:pt modelId="{0823E063-E23C-47D6-8C86-BA91D424A41B}" type="pres">
      <dgm:prSet presAssocID="{BAE68D26-383A-46A3-BF14-48679686335F}" presName="sibTrans" presStyleCnt="0"/>
      <dgm:spPr/>
    </dgm:pt>
    <dgm:pt modelId="{72E41FDF-F133-4015-991D-F1D3F523D998}" type="pres">
      <dgm:prSet presAssocID="{3AB1B73F-4706-494A-B7ED-51DCF4A15BB5}" presName="compNode" presStyleCnt="0"/>
      <dgm:spPr/>
    </dgm:pt>
    <dgm:pt modelId="{2A80D0D5-5ED2-4C8E-BDFE-39494897AD29}" type="pres">
      <dgm:prSet presAssocID="{3AB1B73F-4706-494A-B7ED-51DCF4A15BB5}" presName="bgRect" presStyleLbl="bgShp" presStyleIdx="1" presStyleCnt="3"/>
      <dgm:spPr/>
    </dgm:pt>
    <dgm:pt modelId="{2775DA17-003A-436C-89C0-6163347AF8CE}" type="pres">
      <dgm:prSet presAssocID="{3AB1B73F-4706-494A-B7ED-51DCF4A15B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4AD0A524-9683-4913-B8CF-9C37C9AF9701}" type="pres">
      <dgm:prSet presAssocID="{3AB1B73F-4706-494A-B7ED-51DCF4A15BB5}" presName="spaceRect" presStyleCnt="0"/>
      <dgm:spPr/>
    </dgm:pt>
    <dgm:pt modelId="{0B1A2219-AAEA-46D9-9B1D-76A41CA8D368}" type="pres">
      <dgm:prSet presAssocID="{3AB1B73F-4706-494A-B7ED-51DCF4A15BB5}" presName="parTx" presStyleLbl="revTx" presStyleIdx="1" presStyleCnt="3">
        <dgm:presLayoutVars>
          <dgm:chMax val="0"/>
          <dgm:chPref val="0"/>
        </dgm:presLayoutVars>
      </dgm:prSet>
      <dgm:spPr/>
    </dgm:pt>
    <dgm:pt modelId="{8770468A-40C3-4AE9-A906-BEC4D2BBCC0C}" type="pres">
      <dgm:prSet presAssocID="{F66E92AA-F28A-4CEA-8C3F-0EB5D4DCA395}" presName="sibTrans" presStyleCnt="0"/>
      <dgm:spPr/>
    </dgm:pt>
    <dgm:pt modelId="{258A17C9-C67C-4AF0-9E0B-91845EBCA1EF}" type="pres">
      <dgm:prSet presAssocID="{545C3CFA-9951-4D85-8FD9-490FAD288641}" presName="compNode" presStyleCnt="0"/>
      <dgm:spPr/>
    </dgm:pt>
    <dgm:pt modelId="{7196EBBE-7B85-4B97-9633-638D817581AE}" type="pres">
      <dgm:prSet presAssocID="{545C3CFA-9951-4D85-8FD9-490FAD288641}" presName="bgRect" presStyleLbl="bgShp" presStyleIdx="2" presStyleCnt="3"/>
      <dgm:spPr/>
    </dgm:pt>
    <dgm:pt modelId="{43FE920C-38EA-42F9-BD57-D64F7704FF8B}" type="pres">
      <dgm:prSet presAssocID="{545C3CFA-9951-4D85-8FD9-490FAD2886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itor"/>
        </a:ext>
      </dgm:extLst>
    </dgm:pt>
    <dgm:pt modelId="{03DF8AB6-623B-4BBC-8BC8-A0B0DE867D32}" type="pres">
      <dgm:prSet presAssocID="{545C3CFA-9951-4D85-8FD9-490FAD288641}" presName="spaceRect" presStyleCnt="0"/>
      <dgm:spPr/>
    </dgm:pt>
    <dgm:pt modelId="{8BB1DC79-86CC-4719-80B1-93C165E1D9FD}" type="pres">
      <dgm:prSet presAssocID="{545C3CFA-9951-4D85-8FD9-490FAD288641}" presName="parTx" presStyleLbl="revTx" presStyleIdx="2" presStyleCnt="3">
        <dgm:presLayoutVars>
          <dgm:chMax val="0"/>
          <dgm:chPref val="0"/>
        </dgm:presLayoutVars>
      </dgm:prSet>
      <dgm:spPr/>
    </dgm:pt>
  </dgm:ptLst>
  <dgm:cxnLst>
    <dgm:cxn modelId="{2EDA9608-C8DA-4887-B426-D35A378459B3}" type="presOf" srcId="{3AB1B73F-4706-494A-B7ED-51DCF4A15BB5}" destId="{0B1A2219-AAEA-46D9-9B1D-76A41CA8D368}" srcOrd="0" destOrd="0" presId="urn:microsoft.com/office/officeart/2018/2/layout/IconVerticalSolidList"/>
    <dgm:cxn modelId="{3ECE223F-E4E1-46EA-88B6-71C63483553A}" type="presOf" srcId="{545C3CFA-9951-4D85-8FD9-490FAD288641}" destId="{8BB1DC79-86CC-4719-80B1-93C165E1D9FD}" srcOrd="0" destOrd="0" presId="urn:microsoft.com/office/officeart/2018/2/layout/IconVerticalSolidList"/>
    <dgm:cxn modelId="{13E78440-C52A-43B2-B149-BA6AA51057C4}" srcId="{EE20D85E-BB09-4EB6-9551-32D3EBBD815B}" destId="{545C3CFA-9951-4D85-8FD9-490FAD288641}" srcOrd="2" destOrd="0" parTransId="{E92C14E2-895E-4AF4-8A11-563A4B4FF407}" sibTransId="{DD7AE520-167C-4225-B4F7-913670F2260B}"/>
    <dgm:cxn modelId="{080C6F64-90FF-4725-ADE7-779D6820FF73}" srcId="{EE20D85E-BB09-4EB6-9551-32D3EBBD815B}" destId="{D0BB290C-BA78-403B-BFDD-7AB4AADBD2E1}" srcOrd="0" destOrd="0" parTransId="{1529BC16-BE49-4D67-A47E-626E2C312768}" sibTransId="{BAE68D26-383A-46A3-BF14-48679686335F}"/>
    <dgm:cxn modelId="{1E992352-8C82-4520-AB00-ACF4C84250E1}" type="presOf" srcId="{D0BB290C-BA78-403B-BFDD-7AB4AADBD2E1}" destId="{9DE1A0AA-8390-4142-BD66-0B7D13DE659E}" srcOrd="0" destOrd="0" presId="urn:microsoft.com/office/officeart/2018/2/layout/IconVerticalSolidList"/>
    <dgm:cxn modelId="{F5071FD2-974C-40CE-A0EE-0FA561CD0D92}" srcId="{EE20D85E-BB09-4EB6-9551-32D3EBBD815B}" destId="{3AB1B73F-4706-494A-B7ED-51DCF4A15BB5}" srcOrd="1" destOrd="0" parTransId="{75D896B4-2706-4939-94F1-071FA74854B4}" sibTransId="{F66E92AA-F28A-4CEA-8C3F-0EB5D4DCA395}"/>
    <dgm:cxn modelId="{29D659F0-1F22-45CD-90A9-D71A663032BD}" type="presOf" srcId="{EE20D85E-BB09-4EB6-9551-32D3EBBD815B}" destId="{CA075A4D-0346-4FEE-A809-D3E274E90D58}" srcOrd="0" destOrd="0" presId="urn:microsoft.com/office/officeart/2018/2/layout/IconVerticalSolidList"/>
    <dgm:cxn modelId="{51AB546A-80C2-439F-91E8-5BC1A25A9B5D}" type="presParOf" srcId="{CA075A4D-0346-4FEE-A809-D3E274E90D58}" destId="{4A804F8F-B4DB-44CC-B2E0-C8ED6E327B98}" srcOrd="0" destOrd="0" presId="urn:microsoft.com/office/officeart/2018/2/layout/IconVerticalSolidList"/>
    <dgm:cxn modelId="{588FB1E2-91E1-4AAE-893D-528DA8B0652B}" type="presParOf" srcId="{4A804F8F-B4DB-44CC-B2E0-C8ED6E327B98}" destId="{57CE6817-8537-4CAE-8002-BF2AED35EAB2}" srcOrd="0" destOrd="0" presId="urn:microsoft.com/office/officeart/2018/2/layout/IconVerticalSolidList"/>
    <dgm:cxn modelId="{4E76D7F8-F491-4203-89CE-528913DE0A8D}" type="presParOf" srcId="{4A804F8F-B4DB-44CC-B2E0-C8ED6E327B98}" destId="{834414C4-62CE-4924-A614-0ACC380F8C3B}" srcOrd="1" destOrd="0" presId="urn:microsoft.com/office/officeart/2018/2/layout/IconVerticalSolidList"/>
    <dgm:cxn modelId="{80BEF516-775A-42A2-B395-1EF68F41620C}" type="presParOf" srcId="{4A804F8F-B4DB-44CC-B2E0-C8ED6E327B98}" destId="{0251BB0C-6DBF-4ADF-8FF1-F51E945D9597}" srcOrd="2" destOrd="0" presId="urn:microsoft.com/office/officeart/2018/2/layout/IconVerticalSolidList"/>
    <dgm:cxn modelId="{FFE6ABC7-44DD-4C9E-BCEC-CC48E21D87F0}" type="presParOf" srcId="{4A804F8F-B4DB-44CC-B2E0-C8ED6E327B98}" destId="{9DE1A0AA-8390-4142-BD66-0B7D13DE659E}" srcOrd="3" destOrd="0" presId="urn:microsoft.com/office/officeart/2018/2/layout/IconVerticalSolidList"/>
    <dgm:cxn modelId="{CF2A5BB4-3589-44D6-BBE6-DB4BD92A97B5}" type="presParOf" srcId="{CA075A4D-0346-4FEE-A809-D3E274E90D58}" destId="{0823E063-E23C-47D6-8C86-BA91D424A41B}" srcOrd="1" destOrd="0" presId="urn:microsoft.com/office/officeart/2018/2/layout/IconVerticalSolidList"/>
    <dgm:cxn modelId="{AA79B740-1338-4476-BE53-68D7251CB67A}" type="presParOf" srcId="{CA075A4D-0346-4FEE-A809-D3E274E90D58}" destId="{72E41FDF-F133-4015-991D-F1D3F523D998}" srcOrd="2" destOrd="0" presId="urn:microsoft.com/office/officeart/2018/2/layout/IconVerticalSolidList"/>
    <dgm:cxn modelId="{0C688FE7-2878-4C22-9804-7F17D17FAA5A}" type="presParOf" srcId="{72E41FDF-F133-4015-991D-F1D3F523D998}" destId="{2A80D0D5-5ED2-4C8E-BDFE-39494897AD29}" srcOrd="0" destOrd="0" presId="urn:microsoft.com/office/officeart/2018/2/layout/IconVerticalSolidList"/>
    <dgm:cxn modelId="{E43525D5-B1BE-4E37-99E1-978B796F19A7}" type="presParOf" srcId="{72E41FDF-F133-4015-991D-F1D3F523D998}" destId="{2775DA17-003A-436C-89C0-6163347AF8CE}" srcOrd="1" destOrd="0" presId="urn:microsoft.com/office/officeart/2018/2/layout/IconVerticalSolidList"/>
    <dgm:cxn modelId="{6C315664-FB0F-496B-A8A9-C9D6EB62B8D9}" type="presParOf" srcId="{72E41FDF-F133-4015-991D-F1D3F523D998}" destId="{4AD0A524-9683-4913-B8CF-9C37C9AF9701}" srcOrd="2" destOrd="0" presId="urn:microsoft.com/office/officeart/2018/2/layout/IconVerticalSolidList"/>
    <dgm:cxn modelId="{60A6DA71-1C7F-4D10-92E5-9D95B3BB6527}" type="presParOf" srcId="{72E41FDF-F133-4015-991D-F1D3F523D998}" destId="{0B1A2219-AAEA-46D9-9B1D-76A41CA8D368}" srcOrd="3" destOrd="0" presId="urn:microsoft.com/office/officeart/2018/2/layout/IconVerticalSolidList"/>
    <dgm:cxn modelId="{3B99FE09-506B-405F-A3AA-2F5135EF4E0B}" type="presParOf" srcId="{CA075A4D-0346-4FEE-A809-D3E274E90D58}" destId="{8770468A-40C3-4AE9-A906-BEC4D2BBCC0C}" srcOrd="3" destOrd="0" presId="urn:microsoft.com/office/officeart/2018/2/layout/IconVerticalSolidList"/>
    <dgm:cxn modelId="{883FECF5-3641-436E-9543-F10B27522F1D}" type="presParOf" srcId="{CA075A4D-0346-4FEE-A809-D3E274E90D58}" destId="{258A17C9-C67C-4AF0-9E0B-91845EBCA1EF}" srcOrd="4" destOrd="0" presId="urn:microsoft.com/office/officeart/2018/2/layout/IconVerticalSolidList"/>
    <dgm:cxn modelId="{7DF67EF1-AA73-49E9-BE73-9A5F2457CB04}" type="presParOf" srcId="{258A17C9-C67C-4AF0-9E0B-91845EBCA1EF}" destId="{7196EBBE-7B85-4B97-9633-638D817581AE}" srcOrd="0" destOrd="0" presId="urn:microsoft.com/office/officeart/2018/2/layout/IconVerticalSolidList"/>
    <dgm:cxn modelId="{091FB232-68E7-4A61-B682-16F6962AE08C}" type="presParOf" srcId="{258A17C9-C67C-4AF0-9E0B-91845EBCA1EF}" destId="{43FE920C-38EA-42F9-BD57-D64F7704FF8B}" srcOrd="1" destOrd="0" presId="urn:microsoft.com/office/officeart/2018/2/layout/IconVerticalSolidList"/>
    <dgm:cxn modelId="{7176AC49-D16B-4DE7-9447-A69D6451E855}" type="presParOf" srcId="{258A17C9-C67C-4AF0-9E0B-91845EBCA1EF}" destId="{03DF8AB6-623B-4BBC-8BC8-A0B0DE867D32}" srcOrd="2" destOrd="0" presId="urn:microsoft.com/office/officeart/2018/2/layout/IconVerticalSolidList"/>
    <dgm:cxn modelId="{224F3F05-1BA7-4229-8BF2-6D128B792E64}" type="presParOf" srcId="{258A17C9-C67C-4AF0-9E0B-91845EBCA1EF}" destId="{8BB1DC79-86CC-4719-80B1-93C165E1D9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E3B1D-6872-4FC9-97DC-F4E74A71D1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2F414DD-97B4-4922-8357-4DB8683A8167}">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Name: </a:t>
          </a:r>
          <a:r>
            <a:rPr lang="en-US" sz="1800" dirty="0">
              <a:latin typeface="Times New Roman" panose="02020603050405020304" pitchFamily="18" charset="0"/>
              <a:cs typeface="Times New Roman" panose="02020603050405020304" pitchFamily="18" charset="0"/>
            </a:rPr>
            <a:t>Shivu D Shetty</a:t>
          </a:r>
        </a:p>
      </dgm:t>
    </dgm:pt>
    <dgm:pt modelId="{DBDD4CA8-095B-470C-AADA-B16E42BFEF8B}" type="parTrans" cxnId="{A26F63AE-AC32-45D8-B2D9-C34DE3FDED8C}">
      <dgm:prSet/>
      <dgm:spPr/>
      <dgm:t>
        <a:bodyPr/>
        <a:lstStyle/>
        <a:p>
          <a:endParaRPr lang="en-US"/>
        </a:p>
      </dgm:t>
    </dgm:pt>
    <dgm:pt modelId="{3C3D0632-4863-4193-84C9-0355FF235DA8}" type="sibTrans" cxnId="{A26F63AE-AC32-45D8-B2D9-C34DE3FDED8C}">
      <dgm:prSet/>
      <dgm:spPr/>
      <dgm:t>
        <a:bodyPr/>
        <a:lstStyle/>
        <a:p>
          <a:endParaRPr lang="en-US"/>
        </a:p>
      </dgm:t>
    </dgm:pt>
    <dgm:pt modelId="{6257CBE5-5771-4DD7-BEDA-F5099D98CEA4}">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Designation: </a:t>
          </a:r>
          <a:r>
            <a:rPr lang="en-US" sz="1800" dirty="0">
              <a:latin typeface="Times New Roman" panose="02020603050405020304" pitchFamily="18" charset="0"/>
              <a:cs typeface="Times New Roman" panose="02020603050405020304" pitchFamily="18" charset="0"/>
            </a:rPr>
            <a:t>Branch Head</a:t>
          </a:r>
        </a:p>
      </dgm:t>
    </dgm:pt>
    <dgm:pt modelId="{94D892CF-A30D-41EE-B20D-1A9620F37C4C}" type="parTrans" cxnId="{AC912B8A-E65D-4CFD-913B-8C171FA67419}">
      <dgm:prSet/>
      <dgm:spPr/>
      <dgm:t>
        <a:bodyPr/>
        <a:lstStyle/>
        <a:p>
          <a:endParaRPr lang="en-US"/>
        </a:p>
      </dgm:t>
    </dgm:pt>
    <dgm:pt modelId="{6E5596E7-4C8A-4F5E-A849-A39B6C2166F7}" type="sibTrans" cxnId="{AC912B8A-E65D-4CFD-913B-8C171FA67419}">
      <dgm:prSet/>
      <dgm:spPr/>
      <dgm:t>
        <a:bodyPr/>
        <a:lstStyle/>
        <a:p>
          <a:endParaRPr lang="en-US"/>
        </a:p>
      </dgm:t>
    </dgm:pt>
    <dgm:pt modelId="{7DB2AC0A-95A1-463C-A1DD-9F1C8148D16C}">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E-mail: </a:t>
          </a:r>
          <a:r>
            <a:rPr lang="en-US" sz="1800" dirty="0">
              <a:latin typeface="Times New Roman" panose="02020603050405020304" pitchFamily="18" charset="0"/>
              <a:cs typeface="Times New Roman" panose="02020603050405020304" pitchFamily="18" charset="0"/>
            </a:rPr>
            <a:t>shivu.d@qspiders.in</a:t>
          </a:r>
        </a:p>
      </dgm:t>
    </dgm:pt>
    <dgm:pt modelId="{89E48A6F-570D-4CF7-A7E1-D68D4B788BDD}" type="parTrans" cxnId="{E62DEA38-F18E-4F34-AA4C-B7141FBE33D0}">
      <dgm:prSet/>
      <dgm:spPr/>
      <dgm:t>
        <a:bodyPr/>
        <a:lstStyle/>
        <a:p>
          <a:endParaRPr lang="en-US"/>
        </a:p>
      </dgm:t>
    </dgm:pt>
    <dgm:pt modelId="{AF12F468-3411-4A6F-B0F8-389FD1D05749}" type="sibTrans" cxnId="{E62DEA38-F18E-4F34-AA4C-B7141FBE33D0}">
      <dgm:prSet/>
      <dgm:spPr/>
      <dgm:t>
        <a:bodyPr/>
        <a:lstStyle/>
        <a:p>
          <a:endParaRPr lang="en-US"/>
        </a:p>
      </dgm:t>
    </dgm:pt>
    <dgm:pt modelId="{2F4803D2-4D80-4B27-BA92-3647FFE30AC7}" type="pres">
      <dgm:prSet presAssocID="{6B8E3B1D-6872-4FC9-97DC-F4E74A71D123}" presName="root" presStyleCnt="0">
        <dgm:presLayoutVars>
          <dgm:dir/>
          <dgm:resizeHandles val="exact"/>
        </dgm:presLayoutVars>
      </dgm:prSet>
      <dgm:spPr/>
    </dgm:pt>
    <dgm:pt modelId="{902DD365-C5D5-41C8-BC4B-19F10A962B50}" type="pres">
      <dgm:prSet presAssocID="{C2F414DD-97B4-4922-8357-4DB8683A8167}" presName="compNode" presStyleCnt="0"/>
      <dgm:spPr/>
    </dgm:pt>
    <dgm:pt modelId="{DCE3E095-4956-4B7A-A67A-D1048D1A70E6}" type="pres">
      <dgm:prSet presAssocID="{C2F414DD-97B4-4922-8357-4DB8683A8167}" presName="bgRect" presStyleLbl="bgShp" presStyleIdx="0" presStyleCnt="3"/>
      <dgm:spPr/>
    </dgm:pt>
    <dgm:pt modelId="{05D1AB22-C142-4C37-AC92-FFE8A8CD1FEF}" type="pres">
      <dgm:prSet presAssocID="{C2F414DD-97B4-4922-8357-4DB8683A81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1C7A6FF0-A0F4-42F4-B2AC-A352CE00A9F1}" type="pres">
      <dgm:prSet presAssocID="{C2F414DD-97B4-4922-8357-4DB8683A8167}" presName="spaceRect" presStyleCnt="0"/>
      <dgm:spPr/>
    </dgm:pt>
    <dgm:pt modelId="{9B79417A-40C7-4431-89D2-4FC3C61CD6D5}" type="pres">
      <dgm:prSet presAssocID="{C2F414DD-97B4-4922-8357-4DB8683A8167}" presName="parTx" presStyleLbl="revTx" presStyleIdx="0" presStyleCnt="3">
        <dgm:presLayoutVars>
          <dgm:chMax val="0"/>
          <dgm:chPref val="0"/>
        </dgm:presLayoutVars>
      </dgm:prSet>
      <dgm:spPr/>
    </dgm:pt>
    <dgm:pt modelId="{D49E73CD-D0EC-49D0-81C0-051D773DDE8D}" type="pres">
      <dgm:prSet presAssocID="{3C3D0632-4863-4193-84C9-0355FF235DA8}" presName="sibTrans" presStyleCnt="0"/>
      <dgm:spPr/>
    </dgm:pt>
    <dgm:pt modelId="{96CB0E8A-8728-4BC0-BB12-97D73F5FF536}" type="pres">
      <dgm:prSet presAssocID="{6257CBE5-5771-4DD7-BEDA-F5099D98CEA4}" presName="compNode" presStyleCnt="0"/>
      <dgm:spPr/>
    </dgm:pt>
    <dgm:pt modelId="{6F8D030C-F6B1-4A32-BC50-9EC8EE4D3FA2}" type="pres">
      <dgm:prSet presAssocID="{6257CBE5-5771-4DD7-BEDA-F5099D98CEA4}" presName="bgRect" presStyleLbl="bgShp" presStyleIdx="1" presStyleCnt="3"/>
      <dgm:spPr/>
    </dgm:pt>
    <dgm:pt modelId="{CBF4B4A2-B384-4B7A-9798-F4A1F8ECAE8B}" type="pres">
      <dgm:prSet presAssocID="{6257CBE5-5771-4DD7-BEDA-F5099D98CE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6F341A69-82D4-44B5-9939-0FF19C11D971}" type="pres">
      <dgm:prSet presAssocID="{6257CBE5-5771-4DD7-BEDA-F5099D98CEA4}" presName="spaceRect" presStyleCnt="0"/>
      <dgm:spPr/>
    </dgm:pt>
    <dgm:pt modelId="{AF938531-281E-4B0A-9C60-B05F47DA3C02}" type="pres">
      <dgm:prSet presAssocID="{6257CBE5-5771-4DD7-BEDA-F5099D98CEA4}" presName="parTx" presStyleLbl="revTx" presStyleIdx="1" presStyleCnt="3">
        <dgm:presLayoutVars>
          <dgm:chMax val="0"/>
          <dgm:chPref val="0"/>
        </dgm:presLayoutVars>
      </dgm:prSet>
      <dgm:spPr/>
    </dgm:pt>
    <dgm:pt modelId="{E477027E-5BFA-4F82-9116-219A86CE7D1C}" type="pres">
      <dgm:prSet presAssocID="{6E5596E7-4C8A-4F5E-A849-A39B6C2166F7}" presName="sibTrans" presStyleCnt="0"/>
      <dgm:spPr/>
    </dgm:pt>
    <dgm:pt modelId="{C727CC2E-0DF3-4F1B-A124-3DFB9FB483A3}" type="pres">
      <dgm:prSet presAssocID="{7DB2AC0A-95A1-463C-A1DD-9F1C8148D16C}" presName="compNode" presStyleCnt="0"/>
      <dgm:spPr/>
    </dgm:pt>
    <dgm:pt modelId="{4CFB0046-E6D0-4EFA-916A-7177F1D2B8D0}" type="pres">
      <dgm:prSet presAssocID="{7DB2AC0A-95A1-463C-A1DD-9F1C8148D16C}" presName="bgRect" presStyleLbl="bgShp" presStyleIdx="2" presStyleCnt="3"/>
      <dgm:spPr/>
    </dgm:pt>
    <dgm:pt modelId="{9A70525B-FA04-4FDB-86DF-9D12E07A3815}" type="pres">
      <dgm:prSet presAssocID="{7DB2AC0A-95A1-463C-A1DD-9F1C8148D1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nvelope"/>
        </a:ext>
      </dgm:extLst>
    </dgm:pt>
    <dgm:pt modelId="{E9CB49F5-9DE3-4F36-92DD-F8F9B7D66895}" type="pres">
      <dgm:prSet presAssocID="{7DB2AC0A-95A1-463C-A1DD-9F1C8148D16C}" presName="spaceRect" presStyleCnt="0"/>
      <dgm:spPr/>
    </dgm:pt>
    <dgm:pt modelId="{57D3FA03-0FC1-4035-9690-E7CEFB36FF4B}" type="pres">
      <dgm:prSet presAssocID="{7DB2AC0A-95A1-463C-A1DD-9F1C8148D16C}" presName="parTx" presStyleLbl="revTx" presStyleIdx="2" presStyleCnt="3">
        <dgm:presLayoutVars>
          <dgm:chMax val="0"/>
          <dgm:chPref val="0"/>
        </dgm:presLayoutVars>
      </dgm:prSet>
      <dgm:spPr/>
    </dgm:pt>
  </dgm:ptLst>
  <dgm:cxnLst>
    <dgm:cxn modelId="{54FD260A-2ED6-4902-94E2-24AA6261545D}" type="presOf" srcId="{7DB2AC0A-95A1-463C-A1DD-9F1C8148D16C}" destId="{57D3FA03-0FC1-4035-9690-E7CEFB36FF4B}" srcOrd="0" destOrd="0" presId="urn:microsoft.com/office/officeart/2018/2/layout/IconVerticalSolidList"/>
    <dgm:cxn modelId="{86737E11-95F4-42E1-A504-C49D0DFD76B5}" type="presOf" srcId="{6257CBE5-5771-4DD7-BEDA-F5099D98CEA4}" destId="{AF938531-281E-4B0A-9C60-B05F47DA3C02}" srcOrd="0" destOrd="0" presId="urn:microsoft.com/office/officeart/2018/2/layout/IconVerticalSolidList"/>
    <dgm:cxn modelId="{0E1C2018-43B3-4760-8772-915B7E9FA3CE}" type="presOf" srcId="{C2F414DD-97B4-4922-8357-4DB8683A8167}" destId="{9B79417A-40C7-4431-89D2-4FC3C61CD6D5}" srcOrd="0" destOrd="0" presId="urn:microsoft.com/office/officeart/2018/2/layout/IconVerticalSolidList"/>
    <dgm:cxn modelId="{E62DEA38-F18E-4F34-AA4C-B7141FBE33D0}" srcId="{6B8E3B1D-6872-4FC9-97DC-F4E74A71D123}" destId="{7DB2AC0A-95A1-463C-A1DD-9F1C8148D16C}" srcOrd="2" destOrd="0" parTransId="{89E48A6F-570D-4CF7-A7E1-D68D4B788BDD}" sibTransId="{AF12F468-3411-4A6F-B0F8-389FD1D05749}"/>
    <dgm:cxn modelId="{AC912B8A-E65D-4CFD-913B-8C171FA67419}" srcId="{6B8E3B1D-6872-4FC9-97DC-F4E74A71D123}" destId="{6257CBE5-5771-4DD7-BEDA-F5099D98CEA4}" srcOrd="1" destOrd="0" parTransId="{94D892CF-A30D-41EE-B20D-1A9620F37C4C}" sibTransId="{6E5596E7-4C8A-4F5E-A849-A39B6C2166F7}"/>
    <dgm:cxn modelId="{A26F63AE-AC32-45D8-B2D9-C34DE3FDED8C}" srcId="{6B8E3B1D-6872-4FC9-97DC-F4E74A71D123}" destId="{C2F414DD-97B4-4922-8357-4DB8683A8167}" srcOrd="0" destOrd="0" parTransId="{DBDD4CA8-095B-470C-AADA-B16E42BFEF8B}" sibTransId="{3C3D0632-4863-4193-84C9-0355FF235DA8}"/>
    <dgm:cxn modelId="{209DBAD9-08C8-48E2-A7D2-776793A38471}" type="presOf" srcId="{6B8E3B1D-6872-4FC9-97DC-F4E74A71D123}" destId="{2F4803D2-4D80-4B27-BA92-3647FFE30AC7}" srcOrd="0" destOrd="0" presId="urn:microsoft.com/office/officeart/2018/2/layout/IconVerticalSolidList"/>
    <dgm:cxn modelId="{87E241FB-AFDF-47F8-840E-0FA42CAFADB2}" type="presParOf" srcId="{2F4803D2-4D80-4B27-BA92-3647FFE30AC7}" destId="{902DD365-C5D5-41C8-BC4B-19F10A962B50}" srcOrd="0" destOrd="0" presId="urn:microsoft.com/office/officeart/2018/2/layout/IconVerticalSolidList"/>
    <dgm:cxn modelId="{0B89E159-8A43-4341-848A-A13195ACBF5C}" type="presParOf" srcId="{902DD365-C5D5-41C8-BC4B-19F10A962B50}" destId="{DCE3E095-4956-4B7A-A67A-D1048D1A70E6}" srcOrd="0" destOrd="0" presId="urn:microsoft.com/office/officeart/2018/2/layout/IconVerticalSolidList"/>
    <dgm:cxn modelId="{BC0CC236-7E85-4009-B958-BB8CAAA3571C}" type="presParOf" srcId="{902DD365-C5D5-41C8-BC4B-19F10A962B50}" destId="{05D1AB22-C142-4C37-AC92-FFE8A8CD1FEF}" srcOrd="1" destOrd="0" presId="urn:microsoft.com/office/officeart/2018/2/layout/IconVerticalSolidList"/>
    <dgm:cxn modelId="{40D476B8-79A2-4720-AEF6-B7843B7896F4}" type="presParOf" srcId="{902DD365-C5D5-41C8-BC4B-19F10A962B50}" destId="{1C7A6FF0-A0F4-42F4-B2AC-A352CE00A9F1}" srcOrd="2" destOrd="0" presId="urn:microsoft.com/office/officeart/2018/2/layout/IconVerticalSolidList"/>
    <dgm:cxn modelId="{648C7A35-050D-405F-90EF-821C803DC6B6}" type="presParOf" srcId="{902DD365-C5D5-41C8-BC4B-19F10A962B50}" destId="{9B79417A-40C7-4431-89D2-4FC3C61CD6D5}" srcOrd="3" destOrd="0" presId="urn:microsoft.com/office/officeart/2018/2/layout/IconVerticalSolidList"/>
    <dgm:cxn modelId="{080C743F-EF21-4F8F-BFB7-C7263ED25742}" type="presParOf" srcId="{2F4803D2-4D80-4B27-BA92-3647FFE30AC7}" destId="{D49E73CD-D0EC-49D0-81C0-051D773DDE8D}" srcOrd="1" destOrd="0" presId="urn:microsoft.com/office/officeart/2018/2/layout/IconVerticalSolidList"/>
    <dgm:cxn modelId="{5CEAD006-7D78-4563-BD67-C5E90F1D7D2A}" type="presParOf" srcId="{2F4803D2-4D80-4B27-BA92-3647FFE30AC7}" destId="{96CB0E8A-8728-4BC0-BB12-97D73F5FF536}" srcOrd="2" destOrd="0" presId="urn:microsoft.com/office/officeart/2018/2/layout/IconVerticalSolidList"/>
    <dgm:cxn modelId="{F604B6FA-78FF-4A3F-A240-D566D61231ED}" type="presParOf" srcId="{96CB0E8A-8728-4BC0-BB12-97D73F5FF536}" destId="{6F8D030C-F6B1-4A32-BC50-9EC8EE4D3FA2}" srcOrd="0" destOrd="0" presId="urn:microsoft.com/office/officeart/2018/2/layout/IconVerticalSolidList"/>
    <dgm:cxn modelId="{9BEBEB58-D08F-4C6D-804A-53A3EF0C71FD}" type="presParOf" srcId="{96CB0E8A-8728-4BC0-BB12-97D73F5FF536}" destId="{CBF4B4A2-B384-4B7A-9798-F4A1F8ECAE8B}" srcOrd="1" destOrd="0" presId="urn:microsoft.com/office/officeart/2018/2/layout/IconVerticalSolidList"/>
    <dgm:cxn modelId="{99E95536-131E-4453-8E15-A5D7281C64C3}" type="presParOf" srcId="{96CB0E8A-8728-4BC0-BB12-97D73F5FF536}" destId="{6F341A69-82D4-44B5-9939-0FF19C11D971}" srcOrd="2" destOrd="0" presId="urn:microsoft.com/office/officeart/2018/2/layout/IconVerticalSolidList"/>
    <dgm:cxn modelId="{C3625A06-DDA5-4F37-AB3B-672DBDFC4A7A}" type="presParOf" srcId="{96CB0E8A-8728-4BC0-BB12-97D73F5FF536}" destId="{AF938531-281E-4B0A-9C60-B05F47DA3C02}" srcOrd="3" destOrd="0" presId="urn:microsoft.com/office/officeart/2018/2/layout/IconVerticalSolidList"/>
    <dgm:cxn modelId="{2A0999BB-72F5-459E-A906-B2EF9E4B84CD}" type="presParOf" srcId="{2F4803D2-4D80-4B27-BA92-3647FFE30AC7}" destId="{E477027E-5BFA-4F82-9116-219A86CE7D1C}" srcOrd="3" destOrd="0" presId="urn:microsoft.com/office/officeart/2018/2/layout/IconVerticalSolidList"/>
    <dgm:cxn modelId="{5D0E4610-9C58-42C6-B0EC-D90132D4D5C8}" type="presParOf" srcId="{2F4803D2-4D80-4B27-BA92-3647FFE30AC7}" destId="{C727CC2E-0DF3-4F1B-A124-3DFB9FB483A3}" srcOrd="4" destOrd="0" presId="urn:microsoft.com/office/officeart/2018/2/layout/IconVerticalSolidList"/>
    <dgm:cxn modelId="{22D0FE1C-7240-45F1-831B-686F4C12780F}" type="presParOf" srcId="{C727CC2E-0DF3-4F1B-A124-3DFB9FB483A3}" destId="{4CFB0046-E6D0-4EFA-916A-7177F1D2B8D0}" srcOrd="0" destOrd="0" presId="urn:microsoft.com/office/officeart/2018/2/layout/IconVerticalSolidList"/>
    <dgm:cxn modelId="{A15E5B1D-6C20-42AA-959B-A1AA2173E772}" type="presParOf" srcId="{C727CC2E-0DF3-4F1B-A124-3DFB9FB483A3}" destId="{9A70525B-FA04-4FDB-86DF-9D12E07A3815}" srcOrd="1" destOrd="0" presId="urn:microsoft.com/office/officeart/2018/2/layout/IconVerticalSolidList"/>
    <dgm:cxn modelId="{9F2C1124-7B34-4738-9CDA-7A215692B6CD}" type="presParOf" srcId="{C727CC2E-0DF3-4F1B-A124-3DFB9FB483A3}" destId="{E9CB49F5-9DE3-4F36-92DD-F8F9B7D66895}" srcOrd="2" destOrd="0" presId="urn:microsoft.com/office/officeart/2018/2/layout/IconVerticalSolidList"/>
    <dgm:cxn modelId="{FE80EB68-AA4C-41A4-99A4-C60DB3E2D4D2}" type="presParOf" srcId="{C727CC2E-0DF3-4F1B-A124-3DFB9FB483A3}" destId="{57D3FA03-0FC1-4035-9690-E7CEFB36FF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colorful4" csCatId="colorful" phldr="1"/>
      <dgm:spPr/>
      <dgm:t>
        <a:bodyPr/>
        <a:lstStyle/>
        <a:p>
          <a:endParaRPr lang="en-US"/>
        </a:p>
      </dgm:t>
    </dgm:pt>
    <dgm:pt modelId="{D423FB80-F2BD-4DDE-80B1-76F84FE09A02}">
      <dgm:prSet phldrT="[Text]"/>
      <dgm:spPr/>
      <dgm:t>
        <a:bodyPr/>
        <a:lstStyle/>
        <a:p>
          <a:pPr>
            <a:defRPr b="1"/>
          </a:pPr>
          <a:r>
            <a:rPr lang="en-US" b="0" dirty="0">
              <a:latin typeface="Times New Roman" panose="02020603050405020304" pitchFamily="18" charset="0"/>
              <a:cs typeface="Times New Roman" panose="02020603050405020304" pitchFamily="18" charset="0"/>
            </a:rPr>
            <a:t>From 28</a:t>
          </a:r>
          <a:r>
            <a:rPr lang="en-US" b="0" baseline="30000" dirty="0">
              <a:latin typeface="Times New Roman" panose="02020603050405020304" pitchFamily="18" charset="0"/>
              <a:cs typeface="Times New Roman" panose="02020603050405020304" pitchFamily="18" charset="0"/>
            </a:rPr>
            <a:t>th</a:t>
          </a:r>
          <a:r>
            <a:rPr lang="en-US" b="0" dirty="0">
              <a:latin typeface="Times New Roman" panose="02020603050405020304" pitchFamily="18" charset="0"/>
              <a:cs typeface="Times New Roman" panose="02020603050405020304" pitchFamily="18" charset="0"/>
            </a:rPr>
            <a:t> December</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dgm:spPr/>
      <dgm:t>
        <a:bodyPr/>
        <a:lstStyle/>
        <a:p>
          <a:r>
            <a:rPr lang="en-US" dirty="0">
              <a:latin typeface="Times New Roman" panose="02020603050405020304" pitchFamily="18" charset="0"/>
              <a:cs typeface="Times New Roman" panose="02020603050405020304" pitchFamily="18" charset="0"/>
            </a:rPr>
            <a:t>Learning to SDLC, SQL and Python and Introduction to Web Technology</a:t>
          </a:r>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dgm:spPr/>
      <dgm:t>
        <a:bodyPr/>
        <a:lstStyle/>
        <a:p>
          <a:pPr>
            <a:defRPr b="1"/>
          </a:pPr>
          <a:r>
            <a:rPr lang="en-US" b="0" u="none" dirty="0">
              <a:latin typeface="Times New Roman" panose="02020603050405020304" pitchFamily="18" charset="0"/>
              <a:cs typeface="Times New Roman" panose="02020603050405020304" pitchFamily="18" charset="0"/>
            </a:rPr>
            <a:t>February</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dgm:spPr/>
      <dgm:t>
        <a:bodyPr/>
        <a:lstStyle/>
        <a:p>
          <a:r>
            <a:rPr lang="en-US" dirty="0">
              <a:latin typeface="Times New Roman" panose="02020603050405020304" pitchFamily="18" charset="0"/>
              <a:cs typeface="Times New Roman" panose="02020603050405020304" pitchFamily="18" charset="0"/>
            </a:rPr>
            <a:t>Basics of HTML and CSS with all the properties and introduction to JavaScript. Python Programming with real world scenario and SQL completion of all the Statements</a:t>
          </a:r>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6BA5F3BE-D53A-42E0-A7FE-674B99BD07E6}">
      <dgm:prSet phldrT="[Text]"/>
      <dgm:spPr/>
      <dgm:t>
        <a:bodyPr/>
        <a:lstStyle/>
        <a:p>
          <a:r>
            <a:rPr lang="en-US" dirty="0">
              <a:latin typeface="Times New Roman" panose="02020603050405020304" pitchFamily="18" charset="0"/>
              <a:cs typeface="Times New Roman" panose="02020603050405020304" pitchFamily="18" charset="0"/>
            </a:rPr>
            <a:t>Advance JS and Python Programming having OOPS Concept</a:t>
          </a:r>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1DF177E2-4FB1-45F9-B922-8739C21391AA}">
      <dgm:prSet/>
      <dgm:spPr/>
      <dgm:t>
        <a:bodyPr/>
        <a:lstStyle/>
        <a:p>
          <a:pPr>
            <a:defRPr b="1"/>
          </a:pPr>
          <a:r>
            <a:rPr lang="en-US" dirty="0">
              <a:latin typeface="Times New Roman" panose="02020603050405020304" pitchFamily="18" charset="0"/>
              <a:cs typeface="Times New Roman" panose="02020603050405020304" pitchFamily="18" charset="0"/>
            </a:rPr>
            <a:t>April</a:t>
          </a:r>
          <a:endParaRPr lang="en-IN" dirty="0">
            <a:latin typeface="Times New Roman" panose="02020603050405020304" pitchFamily="18" charset="0"/>
            <a:cs typeface="Times New Roman" panose="02020603050405020304" pitchFamily="18" charset="0"/>
          </a:endParaRPr>
        </a:p>
      </dgm:t>
    </dgm:pt>
    <dgm:pt modelId="{D46E4096-7A8F-4DC4-BFAD-4F3ED9DE69BA}" type="sibTrans" cxnId="{24ABDC68-9BA2-417C-8C25-7C3FFBAF7401}">
      <dgm:prSet/>
      <dgm:spPr/>
      <dgm:t>
        <a:bodyPr/>
        <a:lstStyle/>
        <a:p>
          <a:endParaRPr lang="en-IN"/>
        </a:p>
      </dgm:t>
    </dgm:pt>
    <dgm:pt modelId="{AB4B0EF4-89F6-444D-89E8-BF06373400AC}" type="parTrans" cxnId="{24ABDC68-9BA2-417C-8C25-7C3FFBAF7401}">
      <dgm:prSet/>
      <dgm:spPr/>
      <dgm:t>
        <a:bodyPr/>
        <a:lstStyle/>
        <a:p>
          <a:endParaRPr lang="en-IN"/>
        </a:p>
      </dgm:t>
    </dgm:pt>
    <dgm:pt modelId="{8A93A940-284B-49B0-9D89-5FA2B3B3C7E5}">
      <dgm:prSet phldrT="[Text]"/>
      <dgm:spPr/>
      <dgm:t>
        <a:bodyPr/>
        <a:lstStyle/>
        <a:p>
          <a:pPr>
            <a:defRPr b="1"/>
          </a:pPr>
          <a:r>
            <a:rPr lang="en-US" b="0" dirty="0">
              <a:latin typeface="Times New Roman" panose="02020603050405020304" pitchFamily="18" charset="0"/>
              <a:cs typeface="Times New Roman" panose="02020603050405020304" pitchFamily="18" charset="0"/>
            </a:rPr>
            <a:t>March</a:t>
          </a:r>
        </a:p>
      </dgm:t>
    </dgm:pt>
    <dgm:pt modelId="{E0447E4A-3C15-4884-AEBE-804149EBD331}" type="sibTrans" cxnId="{982D7B44-1518-4DD0-82D4-8A3901DD95E9}">
      <dgm:prSet/>
      <dgm:spPr/>
      <dgm:t>
        <a:bodyPr/>
        <a:lstStyle/>
        <a:p>
          <a:endParaRPr lang="en-US"/>
        </a:p>
      </dgm:t>
    </dgm:pt>
    <dgm:pt modelId="{CD96219D-3688-4138-ACC9-901ED9FEACCC}" type="parTrans" cxnId="{982D7B44-1518-4DD0-82D4-8A3901DD95E9}">
      <dgm:prSet/>
      <dgm:spPr/>
      <dgm:t>
        <a:bodyPr/>
        <a:lstStyle/>
        <a:p>
          <a:endParaRPr lang="en-US"/>
        </a:p>
      </dgm:t>
    </dgm:pt>
    <dgm:pt modelId="{54B32DFA-111A-47E5-8747-46D8538F3F40}">
      <dgm:prSet/>
      <dgm:spPr/>
      <dgm:t>
        <a:bodyPr/>
        <a:lstStyle/>
        <a:p>
          <a:r>
            <a:rPr lang="en-US" dirty="0">
              <a:latin typeface="Times New Roman" panose="02020603050405020304" pitchFamily="18" charset="0"/>
              <a:cs typeface="Times New Roman" panose="02020603050405020304" pitchFamily="18" charset="0"/>
            </a:rPr>
            <a:t>Django Framework and Project Work</a:t>
          </a:r>
          <a:endParaRPr lang="en-IN" dirty="0">
            <a:latin typeface="Times New Roman" panose="02020603050405020304" pitchFamily="18" charset="0"/>
            <a:cs typeface="Times New Roman" panose="02020603050405020304" pitchFamily="18" charset="0"/>
          </a:endParaRPr>
        </a:p>
      </dgm:t>
    </dgm:pt>
    <dgm:pt modelId="{2B74E955-BF18-4CF0-A76C-5891F96D4338}" type="parTrans" cxnId="{A8762714-9557-4A47-BFB2-F790964088ED}">
      <dgm:prSet/>
      <dgm:spPr/>
      <dgm:t>
        <a:bodyPr/>
        <a:lstStyle/>
        <a:p>
          <a:endParaRPr lang="en-IN"/>
        </a:p>
      </dgm:t>
    </dgm:pt>
    <dgm:pt modelId="{7B9840A2-A2C6-4C44-BF29-A3CEB6088404}" type="sibTrans" cxnId="{A8762714-9557-4A47-BFB2-F790964088ED}">
      <dgm:prSet/>
      <dgm:spPr/>
      <dgm:t>
        <a:bodyPr/>
        <a:lstStyle/>
        <a:p>
          <a:endParaRPr lang="en-IN"/>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4">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4" custScaleY="123279" custLinFactNeighborY="-4203"/>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4"/>
      <dgm:spPr/>
    </dgm:pt>
    <dgm:pt modelId="{6D7F9BE3-3008-4E5E-96F3-C71D72649902}" type="pres">
      <dgm:prSet presAssocID="{D423FB80-F2BD-4DDE-80B1-76F84FE09A02}" presName="ConnectorPoint" presStyleLbl="node1" presStyleIdx="0" presStyleCnt="4"/>
      <dgm:spPr>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4">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4"/>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4"/>
      <dgm:spPr/>
    </dgm:pt>
    <dgm:pt modelId="{8E0947F0-E28B-4B2E-B1D6-BFEED1AF012B}" type="pres">
      <dgm:prSet presAssocID="{2DC4903D-31E8-4ED6-875F-63877788B702}" presName="ConnectorPoint" presStyleLbl="node1" presStyleIdx="1" presStyleCnt="4"/>
      <dgm:spPr>
        <a:solidFill>
          <a:schemeClr val="accent4">
            <a:hueOff val="6128440"/>
            <a:satOff val="-6451"/>
            <a:lumOff val="12614"/>
            <a:alphaOff val="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4">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4"/>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4"/>
      <dgm:spPr/>
    </dgm:pt>
    <dgm:pt modelId="{53B98CC0-1029-46A6-8053-0933F88F7705}" type="pres">
      <dgm:prSet presAssocID="{8A93A940-284B-49B0-9D89-5FA2B3B3C7E5}" presName="ConnectorPoint" presStyleLbl="node1" presStyleIdx="2" presStyleCnt="4"/>
      <dgm:spPr>
        <a:solidFill>
          <a:schemeClr val="accent4">
            <a:hueOff val="12256880"/>
            <a:satOff val="-12902"/>
            <a:lumOff val="25229"/>
            <a:alphaOff val="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7CECA917-2C13-4725-A48D-37AA1BF54E4B}" type="pres">
      <dgm:prSet presAssocID="{E0447E4A-3C15-4884-AEBE-804149EBD331}" presName="spaceBetweenRectangles" presStyleCnt="0"/>
      <dgm:spPr/>
    </dgm:pt>
    <dgm:pt modelId="{D31A32C7-8F2A-43FF-ABFC-91BDA751B216}" type="pres">
      <dgm:prSet presAssocID="{1DF177E2-4FB1-45F9-B922-8739C21391AA}" presName="composite" presStyleCnt="0"/>
      <dgm:spPr/>
    </dgm:pt>
    <dgm:pt modelId="{E35C685F-57A8-417A-BD98-5693FEF439F4}" type="pres">
      <dgm:prSet presAssocID="{1DF177E2-4FB1-45F9-B922-8739C21391AA}" presName="L1TextContainer" presStyleLbl="alignNode1" presStyleIdx="3" presStyleCnt="4" custScaleY="291593" custLinFactNeighborX="6853" custLinFactNeighborY="-92761">
        <dgm:presLayoutVars>
          <dgm:chMax val="1"/>
          <dgm:chPref val="1"/>
          <dgm:bulletEnabled val="1"/>
        </dgm:presLayoutVars>
      </dgm:prSet>
      <dgm:spPr/>
    </dgm:pt>
    <dgm:pt modelId="{DBD92A73-8A72-414A-9B25-7C049AC0568B}" type="pres">
      <dgm:prSet presAssocID="{1DF177E2-4FB1-45F9-B922-8739C21391AA}" presName="L2TextContainerWrapper" presStyleCnt="0">
        <dgm:presLayoutVars>
          <dgm:bulletEnabled val="1"/>
        </dgm:presLayoutVars>
      </dgm:prSet>
      <dgm:spPr/>
    </dgm:pt>
    <dgm:pt modelId="{8905B08E-730C-4EB4-A09C-E9D17612B17A}" type="pres">
      <dgm:prSet presAssocID="{1DF177E2-4FB1-45F9-B922-8739C21391AA}" presName="L2TextContainer" presStyleLbl="bgAccFollowNode1" presStyleIdx="3" presStyleCnt="4" custScaleY="229020" custLinFactNeighborX="6853" custLinFactNeighborY="-11725"/>
      <dgm:spPr/>
    </dgm:pt>
    <dgm:pt modelId="{FE8FA4B8-8BD9-4E0D-8065-02157DEB3928}" type="pres">
      <dgm:prSet presAssocID="{1DF177E2-4FB1-45F9-B922-8739C21391AA}" presName="FlexibleEmptyPlaceHolder" presStyleCnt="0"/>
      <dgm:spPr/>
    </dgm:pt>
    <dgm:pt modelId="{2712CAEE-C2BF-49B3-85A0-D37EC6BC41D1}" type="pres">
      <dgm:prSet presAssocID="{1DF177E2-4FB1-45F9-B922-8739C21391AA}" presName="ConnectLine" presStyleLbl="sibTrans1D1" presStyleIdx="3" presStyleCnt="4"/>
      <dgm:spPr/>
    </dgm:pt>
    <dgm:pt modelId="{C4BB3657-957D-4B43-A5E6-A1A49602EB70}" type="pres">
      <dgm:prSet presAssocID="{1DF177E2-4FB1-45F9-B922-8739C21391AA}" presName="ConnectorPoint" presStyleLbl="node1" presStyleIdx="3" presStyleCnt="4"/>
      <dgm:spPr>
        <a:solidFill>
          <a:schemeClr val="accent4">
            <a:hueOff val="18385320"/>
            <a:satOff val="-19353"/>
            <a:lumOff val="37843"/>
            <a:alphaOff val="0"/>
          </a:schemeClr>
        </a:solidFill>
        <a:ln w="6350" cap="flat" cmpd="sng" algn="ctr">
          <a:solidFill>
            <a:schemeClr val="lt1">
              <a:hueOff val="0"/>
              <a:satOff val="0"/>
              <a:lumOff val="0"/>
              <a:alphaOff val="0"/>
            </a:schemeClr>
          </a:solidFill>
          <a:prstDash val="solid"/>
          <a:miter lim="800000"/>
        </a:ln>
        <a:effectLst/>
      </dgm:spPr>
    </dgm:pt>
    <dgm:pt modelId="{34A9463B-DDCF-4984-80DF-DC0DA743F174}" type="pres">
      <dgm:prSet presAssocID="{1DF177E2-4FB1-45F9-B922-8739C21391AA}" presName="EmptyPlaceHolder" presStyleCnt="0"/>
      <dgm:spPr/>
    </dgm:pt>
  </dgm:ptLst>
  <dgm:cxnLst>
    <dgm:cxn modelId="{A8762714-9557-4A47-BFB2-F790964088ED}" srcId="{1DF177E2-4FB1-45F9-B922-8739C21391AA}" destId="{54B32DFA-111A-47E5-8747-46D8538F3F40}" srcOrd="0" destOrd="0" parTransId="{2B74E955-BF18-4CF0-A76C-5891F96D4338}" sibTransId="{7B9840A2-A2C6-4C44-BF29-A3CEB6088404}"/>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24ABDC68-9BA2-417C-8C25-7C3FFBAF7401}" srcId="{FF3CD410-5E2E-4080-A893-907D31D22CB3}" destId="{1DF177E2-4FB1-45F9-B922-8739C21391AA}" srcOrd="3" destOrd="0" parTransId="{AB4B0EF4-89F6-444D-89E8-BF06373400AC}" sibTransId="{D46E4096-7A8F-4DC4-BFAD-4F3ED9DE69BA}"/>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D1976CDD-9A4C-4460-AF63-29431D825B62}" type="presOf" srcId="{54B32DFA-111A-47E5-8747-46D8538F3F40}" destId="{8905B08E-730C-4EB4-A09C-E9D17612B17A}" srcOrd="0" destOrd="0" presId="urn:microsoft.com/office/officeart/2017/3/layout/HorizontalLabelsTimeline"/>
    <dgm:cxn modelId="{7BF717E5-58CE-471C-86DC-C5B6930B56EA}" type="presOf" srcId="{1DF177E2-4FB1-45F9-B922-8739C21391AA}" destId="{E35C685F-57A8-417A-BD98-5693FEF439F4}" srcOrd="0" destOrd="0" presId="urn:microsoft.com/office/officeart/2017/3/layout/HorizontalLabelsTimeline"/>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2220168-3F88-4805-B52E-251F2F8BCAE4}" type="presParOf" srcId="{4C5F54B5-504F-4069-AF1D-9A370FBD268C}" destId="{7CECA917-2C13-4725-A48D-37AA1BF54E4B}" srcOrd="5" destOrd="0" presId="urn:microsoft.com/office/officeart/2017/3/layout/HorizontalLabelsTimeline"/>
    <dgm:cxn modelId="{AE5CCF55-5926-45C0-9905-FD3A38314EF4}" type="presParOf" srcId="{4C5F54B5-504F-4069-AF1D-9A370FBD268C}" destId="{D31A32C7-8F2A-43FF-ABFC-91BDA751B216}" srcOrd="6" destOrd="0" presId="urn:microsoft.com/office/officeart/2017/3/layout/HorizontalLabelsTimeline"/>
    <dgm:cxn modelId="{7AC484A4-1416-46BD-867B-84C974EC8DD4}" type="presParOf" srcId="{D31A32C7-8F2A-43FF-ABFC-91BDA751B216}" destId="{E35C685F-57A8-417A-BD98-5693FEF439F4}" srcOrd="0" destOrd="0" presId="urn:microsoft.com/office/officeart/2017/3/layout/HorizontalLabelsTimeline"/>
    <dgm:cxn modelId="{74F20D9B-C703-4B70-BD3F-9079650920A9}" type="presParOf" srcId="{D31A32C7-8F2A-43FF-ABFC-91BDA751B216}" destId="{DBD92A73-8A72-414A-9B25-7C049AC0568B}" srcOrd="1" destOrd="0" presId="urn:microsoft.com/office/officeart/2017/3/layout/HorizontalLabelsTimeline"/>
    <dgm:cxn modelId="{6229D519-B14E-4D52-A09D-68CF4684A3D1}" type="presParOf" srcId="{DBD92A73-8A72-414A-9B25-7C049AC0568B}" destId="{8905B08E-730C-4EB4-A09C-E9D17612B17A}" srcOrd="0" destOrd="0" presId="urn:microsoft.com/office/officeart/2017/3/layout/HorizontalLabelsTimeline"/>
    <dgm:cxn modelId="{A1047387-A7C6-445F-A199-9BB8703E8E14}" type="presParOf" srcId="{DBD92A73-8A72-414A-9B25-7C049AC0568B}" destId="{FE8FA4B8-8BD9-4E0D-8065-02157DEB3928}" srcOrd="1" destOrd="0" presId="urn:microsoft.com/office/officeart/2017/3/layout/HorizontalLabelsTimeline"/>
    <dgm:cxn modelId="{839BA3A9-21CA-4580-936B-EC43F13AC806}" type="presParOf" srcId="{D31A32C7-8F2A-43FF-ABFC-91BDA751B216}" destId="{2712CAEE-C2BF-49B3-85A0-D37EC6BC41D1}" srcOrd="2" destOrd="0" presId="urn:microsoft.com/office/officeart/2017/3/layout/HorizontalLabelsTimeline"/>
    <dgm:cxn modelId="{8D11A4B3-6B6B-45E0-9083-C872C56C3AF9}" type="presParOf" srcId="{D31A32C7-8F2A-43FF-ABFC-91BDA751B216}" destId="{C4BB3657-957D-4B43-A5E6-A1A49602EB70}" srcOrd="3" destOrd="0" presId="urn:microsoft.com/office/officeart/2017/3/layout/HorizontalLabelsTimeline"/>
    <dgm:cxn modelId="{612DAD7D-1748-4317-A997-4E2E2BA03085}" type="presParOf" srcId="{D31A32C7-8F2A-43FF-ABFC-91BDA751B216}" destId="{34A9463B-DDCF-4984-80DF-DC0DA743F174}"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E6817-8537-4CAE-8002-BF2AED35EAB2}">
      <dsp:nvSpPr>
        <dsp:cNvPr id="0" name=""/>
        <dsp:cNvSpPr/>
      </dsp:nvSpPr>
      <dsp:spPr>
        <a:xfrm>
          <a:off x="0" y="471"/>
          <a:ext cx="10515600" cy="11025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4414C4-62CE-4924-A614-0ACC380F8C3B}">
      <dsp:nvSpPr>
        <dsp:cNvPr id="0" name=""/>
        <dsp:cNvSpPr/>
      </dsp:nvSpPr>
      <dsp:spPr>
        <a:xfrm>
          <a:off x="333510" y="248536"/>
          <a:ext cx="606382" cy="606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E1A0AA-8390-4142-BD66-0B7D13DE659E}">
      <dsp:nvSpPr>
        <dsp:cNvPr id="0" name=""/>
        <dsp:cNvSpPr/>
      </dsp:nvSpPr>
      <dsp:spPr>
        <a:xfrm>
          <a:off x="1273403" y="471"/>
          <a:ext cx="924219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Address: </a:t>
          </a:r>
          <a:r>
            <a:rPr lang="en-US" sz="1800" kern="1200" dirty="0">
              <a:latin typeface="Times New Roman" panose="02020603050405020304" pitchFamily="18" charset="0"/>
              <a:cs typeface="Times New Roman" panose="02020603050405020304" pitchFamily="18" charset="0"/>
            </a:rPr>
            <a:t>No. 5th &amp; 6th Floor, Peninsula Plaza Between Stadium Circle &amp; Swastik Cross Road, Chimanlal Girdharlal Rd, Ahmedabad, Gujarat</a:t>
          </a:r>
        </a:p>
      </dsp:txBody>
      <dsp:txXfrm>
        <a:off x="1273403" y="471"/>
        <a:ext cx="9242196" cy="1102514"/>
      </dsp:txXfrm>
    </dsp:sp>
    <dsp:sp modelId="{2A80D0D5-5ED2-4C8E-BDFE-39494897AD29}">
      <dsp:nvSpPr>
        <dsp:cNvPr id="0" name=""/>
        <dsp:cNvSpPr/>
      </dsp:nvSpPr>
      <dsp:spPr>
        <a:xfrm>
          <a:off x="0" y="1378613"/>
          <a:ext cx="10515600" cy="11025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75DA17-003A-436C-89C0-6163347AF8CE}">
      <dsp:nvSpPr>
        <dsp:cNvPr id="0" name=""/>
        <dsp:cNvSpPr/>
      </dsp:nvSpPr>
      <dsp:spPr>
        <a:xfrm>
          <a:off x="333510" y="1626679"/>
          <a:ext cx="606382" cy="606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1A2219-AAEA-46D9-9B1D-76A41CA8D368}">
      <dsp:nvSpPr>
        <dsp:cNvPr id="0" name=""/>
        <dsp:cNvSpPr/>
      </dsp:nvSpPr>
      <dsp:spPr>
        <a:xfrm>
          <a:off x="1273403" y="1378613"/>
          <a:ext cx="924219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E-mail ID: </a:t>
          </a:r>
          <a:r>
            <a:rPr lang="en-US" sz="1800" kern="1200" dirty="0">
              <a:latin typeface="Times New Roman" panose="02020603050405020304" pitchFamily="18" charset="0"/>
              <a:cs typeface="Times New Roman" panose="02020603050405020304" pitchFamily="18" charset="0"/>
            </a:rPr>
            <a:t>enquiry@qspiders.com</a:t>
          </a:r>
        </a:p>
      </dsp:txBody>
      <dsp:txXfrm>
        <a:off x="1273403" y="1378613"/>
        <a:ext cx="9242196" cy="1102514"/>
      </dsp:txXfrm>
    </dsp:sp>
    <dsp:sp modelId="{7196EBBE-7B85-4B97-9633-638D817581AE}">
      <dsp:nvSpPr>
        <dsp:cNvPr id="0" name=""/>
        <dsp:cNvSpPr/>
      </dsp:nvSpPr>
      <dsp:spPr>
        <a:xfrm>
          <a:off x="0" y="2756756"/>
          <a:ext cx="10515600" cy="11025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E920C-38EA-42F9-BD57-D64F7704FF8B}">
      <dsp:nvSpPr>
        <dsp:cNvPr id="0" name=""/>
        <dsp:cNvSpPr/>
      </dsp:nvSpPr>
      <dsp:spPr>
        <a:xfrm>
          <a:off x="333510" y="3004822"/>
          <a:ext cx="606382" cy="606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B1DC79-86CC-4719-80B1-93C165E1D9FD}">
      <dsp:nvSpPr>
        <dsp:cNvPr id="0" name=""/>
        <dsp:cNvSpPr/>
      </dsp:nvSpPr>
      <dsp:spPr>
        <a:xfrm>
          <a:off x="1273403" y="2756756"/>
          <a:ext cx="924219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Website: </a:t>
          </a:r>
          <a:r>
            <a:rPr lang="en-US" sz="1800" kern="1200" dirty="0">
              <a:latin typeface="Times New Roman" panose="02020603050405020304" pitchFamily="18" charset="0"/>
              <a:cs typeface="Times New Roman" panose="02020603050405020304" pitchFamily="18" charset="0"/>
            </a:rPr>
            <a:t>www.qspiders.com</a:t>
          </a:r>
        </a:p>
      </dsp:txBody>
      <dsp:txXfrm>
        <a:off x="1273403" y="2756756"/>
        <a:ext cx="9242196" cy="1102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3E095-4956-4B7A-A67A-D1048D1A70E6}">
      <dsp:nvSpPr>
        <dsp:cNvPr id="0" name=""/>
        <dsp:cNvSpPr/>
      </dsp:nvSpPr>
      <dsp:spPr>
        <a:xfrm>
          <a:off x="0" y="471"/>
          <a:ext cx="10515600" cy="11025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1AB22-C142-4C37-AC92-FFE8A8CD1FEF}">
      <dsp:nvSpPr>
        <dsp:cNvPr id="0" name=""/>
        <dsp:cNvSpPr/>
      </dsp:nvSpPr>
      <dsp:spPr>
        <a:xfrm>
          <a:off x="333510" y="248536"/>
          <a:ext cx="606382" cy="606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79417A-40C7-4431-89D2-4FC3C61CD6D5}">
      <dsp:nvSpPr>
        <dsp:cNvPr id="0" name=""/>
        <dsp:cNvSpPr/>
      </dsp:nvSpPr>
      <dsp:spPr>
        <a:xfrm>
          <a:off x="1273403" y="471"/>
          <a:ext cx="924219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Name: </a:t>
          </a:r>
          <a:r>
            <a:rPr lang="en-US" sz="1800" kern="1200" dirty="0">
              <a:latin typeface="Times New Roman" panose="02020603050405020304" pitchFamily="18" charset="0"/>
              <a:cs typeface="Times New Roman" panose="02020603050405020304" pitchFamily="18" charset="0"/>
            </a:rPr>
            <a:t>Shivu D Shetty</a:t>
          </a:r>
        </a:p>
      </dsp:txBody>
      <dsp:txXfrm>
        <a:off x="1273403" y="471"/>
        <a:ext cx="9242196" cy="1102514"/>
      </dsp:txXfrm>
    </dsp:sp>
    <dsp:sp modelId="{6F8D030C-F6B1-4A32-BC50-9EC8EE4D3FA2}">
      <dsp:nvSpPr>
        <dsp:cNvPr id="0" name=""/>
        <dsp:cNvSpPr/>
      </dsp:nvSpPr>
      <dsp:spPr>
        <a:xfrm>
          <a:off x="0" y="1378613"/>
          <a:ext cx="10515600" cy="11025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F4B4A2-B384-4B7A-9798-F4A1F8ECAE8B}">
      <dsp:nvSpPr>
        <dsp:cNvPr id="0" name=""/>
        <dsp:cNvSpPr/>
      </dsp:nvSpPr>
      <dsp:spPr>
        <a:xfrm>
          <a:off x="333510" y="1626679"/>
          <a:ext cx="606382" cy="606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938531-281E-4B0A-9C60-B05F47DA3C02}">
      <dsp:nvSpPr>
        <dsp:cNvPr id="0" name=""/>
        <dsp:cNvSpPr/>
      </dsp:nvSpPr>
      <dsp:spPr>
        <a:xfrm>
          <a:off x="1273403" y="1378613"/>
          <a:ext cx="924219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Designation: </a:t>
          </a:r>
          <a:r>
            <a:rPr lang="en-US" sz="1800" kern="1200" dirty="0">
              <a:latin typeface="Times New Roman" panose="02020603050405020304" pitchFamily="18" charset="0"/>
              <a:cs typeface="Times New Roman" panose="02020603050405020304" pitchFamily="18" charset="0"/>
            </a:rPr>
            <a:t>Branch Head</a:t>
          </a:r>
        </a:p>
      </dsp:txBody>
      <dsp:txXfrm>
        <a:off x="1273403" y="1378613"/>
        <a:ext cx="9242196" cy="1102514"/>
      </dsp:txXfrm>
    </dsp:sp>
    <dsp:sp modelId="{4CFB0046-E6D0-4EFA-916A-7177F1D2B8D0}">
      <dsp:nvSpPr>
        <dsp:cNvPr id="0" name=""/>
        <dsp:cNvSpPr/>
      </dsp:nvSpPr>
      <dsp:spPr>
        <a:xfrm>
          <a:off x="0" y="2756756"/>
          <a:ext cx="10515600" cy="11025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0525B-FA04-4FDB-86DF-9D12E07A3815}">
      <dsp:nvSpPr>
        <dsp:cNvPr id="0" name=""/>
        <dsp:cNvSpPr/>
      </dsp:nvSpPr>
      <dsp:spPr>
        <a:xfrm>
          <a:off x="333510" y="3004822"/>
          <a:ext cx="606382" cy="606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3FA03-0FC1-4035-9690-E7CEFB36FF4B}">
      <dsp:nvSpPr>
        <dsp:cNvPr id="0" name=""/>
        <dsp:cNvSpPr/>
      </dsp:nvSpPr>
      <dsp:spPr>
        <a:xfrm>
          <a:off x="1273403" y="2756756"/>
          <a:ext cx="9242196" cy="11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3" tIns="116683" rIns="116683" bIns="116683"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E-mail: </a:t>
          </a:r>
          <a:r>
            <a:rPr lang="en-US" sz="1800" kern="1200" dirty="0">
              <a:latin typeface="Times New Roman" panose="02020603050405020304" pitchFamily="18" charset="0"/>
              <a:cs typeface="Times New Roman" panose="02020603050405020304" pitchFamily="18" charset="0"/>
            </a:rPr>
            <a:t>shivu.d@qspiders.in</a:t>
          </a:r>
        </a:p>
      </dsp:txBody>
      <dsp:txXfrm>
        <a:off x="1273403" y="2756756"/>
        <a:ext cx="9242196" cy="1102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2175669"/>
          <a:ext cx="10515600" cy="0"/>
        </a:xfrm>
        <a:prstGeom prst="lin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53596" y="1371816"/>
          <a:ext cx="3700587" cy="51658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en-US" sz="1600" b="0" kern="1200" dirty="0">
              <a:latin typeface="Times New Roman" panose="02020603050405020304" pitchFamily="18" charset="0"/>
              <a:cs typeface="Times New Roman" panose="02020603050405020304" pitchFamily="18" charset="0"/>
            </a:rPr>
            <a:t>From 28</a:t>
          </a:r>
          <a:r>
            <a:rPr lang="en-US" sz="1600" b="0" kern="1200" baseline="30000" dirty="0">
              <a:latin typeface="Times New Roman" panose="02020603050405020304" pitchFamily="18" charset="0"/>
              <a:cs typeface="Times New Roman" panose="02020603050405020304" pitchFamily="18" charset="0"/>
            </a:rPr>
            <a:t>th</a:t>
          </a:r>
          <a:r>
            <a:rPr lang="en-US" sz="1600" b="0" kern="1200" dirty="0">
              <a:latin typeface="Times New Roman" panose="02020603050405020304" pitchFamily="18" charset="0"/>
              <a:cs typeface="Times New Roman" panose="02020603050405020304" pitchFamily="18" charset="0"/>
            </a:rPr>
            <a:t> December</a:t>
          </a:r>
        </a:p>
      </dsp:txBody>
      <dsp:txXfrm>
        <a:off x="253596" y="1371816"/>
        <a:ext cx="3700587" cy="516586"/>
      </dsp:txXfrm>
    </dsp:sp>
    <dsp:sp modelId="{255B3FC7-BD87-4810-87ED-7952D0F23157}">
      <dsp:nvSpPr>
        <dsp:cNvPr id="0" name=""/>
        <dsp:cNvSpPr/>
      </dsp:nvSpPr>
      <dsp:spPr>
        <a:xfrm>
          <a:off x="253596" y="598778"/>
          <a:ext cx="3700587" cy="78331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Learning to SDLC, SQL and Python and Introduction to Web Technology</a:t>
          </a:r>
        </a:p>
      </dsp:txBody>
      <dsp:txXfrm>
        <a:off x="253596" y="598778"/>
        <a:ext cx="3700587" cy="783311"/>
      </dsp:txXfrm>
    </dsp:sp>
    <dsp:sp modelId="{DF478A7F-4668-4E0A-86F7-C1205CF5AA73}">
      <dsp:nvSpPr>
        <dsp:cNvPr id="0" name=""/>
        <dsp:cNvSpPr/>
      </dsp:nvSpPr>
      <dsp:spPr>
        <a:xfrm>
          <a:off x="2103890" y="1893977"/>
          <a:ext cx="0" cy="301342"/>
        </a:xfrm>
        <a:prstGeom prst="line">
          <a:avLst/>
        </a:pr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2356202" y="2480262"/>
          <a:ext cx="3700587" cy="522160"/>
        </a:xfrm>
        <a:prstGeom prst="rect">
          <a:avLst/>
        </a:prstGeom>
        <a:solidFill>
          <a:schemeClr val="accent4">
            <a:hueOff val="407026"/>
            <a:satOff val="-15508"/>
            <a:lumOff val="7712"/>
            <a:alphaOff val="0"/>
          </a:schemeClr>
        </a:solidFill>
        <a:ln w="12700" cap="flat" cmpd="sng" algn="ctr">
          <a:solidFill>
            <a:schemeClr val="accent4">
              <a:hueOff val="407026"/>
              <a:satOff val="-15508"/>
              <a:lumOff val="77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en-US" sz="1600" b="0" u="none" kern="1200" dirty="0">
              <a:latin typeface="Times New Roman" panose="02020603050405020304" pitchFamily="18" charset="0"/>
              <a:cs typeface="Times New Roman" panose="02020603050405020304" pitchFamily="18" charset="0"/>
            </a:rPr>
            <a:t>February</a:t>
          </a:r>
        </a:p>
      </dsp:txBody>
      <dsp:txXfrm>
        <a:off x="2356202" y="2480262"/>
        <a:ext cx="3700587" cy="522160"/>
      </dsp:txXfrm>
    </dsp:sp>
    <dsp:sp modelId="{1D60394B-1800-4790-9694-08B1C1D1B34D}">
      <dsp:nvSpPr>
        <dsp:cNvPr id="0" name=""/>
        <dsp:cNvSpPr/>
      </dsp:nvSpPr>
      <dsp:spPr>
        <a:xfrm>
          <a:off x="2356202" y="3002423"/>
          <a:ext cx="3700587" cy="1002833"/>
        </a:xfrm>
        <a:prstGeom prst="rect">
          <a:avLst/>
        </a:prstGeom>
        <a:solidFill>
          <a:schemeClr val="accent4">
            <a:tint val="40000"/>
            <a:alpha val="90000"/>
            <a:hueOff val="682369"/>
            <a:satOff val="5958"/>
            <a:lumOff val="1107"/>
            <a:alphaOff val="0"/>
          </a:schemeClr>
        </a:solidFill>
        <a:ln w="12700" cap="flat" cmpd="sng" algn="ctr">
          <a:solidFill>
            <a:schemeClr val="accent4">
              <a:tint val="40000"/>
              <a:alpha val="90000"/>
              <a:hueOff val="682369"/>
              <a:satOff val="5958"/>
              <a:lumOff val="11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Basics of HTML and CSS with all the properties and introduction to JavaScript. Python Programming with real world scenario and SQL completion of all the Statements</a:t>
          </a:r>
        </a:p>
      </dsp:txBody>
      <dsp:txXfrm>
        <a:off x="2356202" y="3002423"/>
        <a:ext cx="3700587" cy="1002833"/>
      </dsp:txXfrm>
    </dsp:sp>
    <dsp:sp modelId="{59F1EF41-14EA-48EE-A559-118169DBDB24}">
      <dsp:nvSpPr>
        <dsp:cNvPr id="0" name=""/>
        <dsp:cNvSpPr/>
      </dsp:nvSpPr>
      <dsp:spPr>
        <a:xfrm>
          <a:off x="4206496" y="2175668"/>
          <a:ext cx="0" cy="304593"/>
        </a:xfrm>
        <a:prstGeom prst="line">
          <a:avLst/>
        </a:prstGeom>
        <a:noFill/>
        <a:ln w="6350" cap="flat" cmpd="sng" algn="ctr">
          <a:solidFill>
            <a:schemeClr val="accent4">
              <a:hueOff val="407026"/>
              <a:satOff val="-15508"/>
              <a:lumOff val="77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2070406" y="2165086"/>
          <a:ext cx="66968" cy="66968"/>
        </a:xfrm>
        <a:prstGeom prst="rect">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4172651" y="2141823"/>
          <a:ext cx="67690" cy="67690"/>
        </a:xfrm>
        <a:prstGeom prst="rect">
          <a:avLst/>
        </a:prstGeom>
        <a:solidFill>
          <a:schemeClr val="accent4">
            <a:hueOff val="6128440"/>
            <a:satOff val="-6451"/>
            <a:lumOff val="1261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4458809" y="1348914"/>
          <a:ext cx="3700587" cy="522160"/>
        </a:xfrm>
        <a:prstGeom prst="rect">
          <a:avLst/>
        </a:prstGeom>
        <a:solidFill>
          <a:schemeClr val="accent4">
            <a:hueOff val="814052"/>
            <a:satOff val="-31015"/>
            <a:lumOff val="15423"/>
            <a:alphaOff val="0"/>
          </a:schemeClr>
        </a:solidFill>
        <a:ln w="12700" cap="flat" cmpd="sng" algn="ctr">
          <a:solidFill>
            <a:schemeClr val="accent4">
              <a:hueOff val="814052"/>
              <a:satOff val="-31015"/>
              <a:lumOff val="154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en-US" sz="1600" b="0" kern="1200" dirty="0">
              <a:latin typeface="Times New Roman" panose="02020603050405020304" pitchFamily="18" charset="0"/>
              <a:cs typeface="Times New Roman" panose="02020603050405020304" pitchFamily="18" charset="0"/>
            </a:rPr>
            <a:t>March</a:t>
          </a:r>
        </a:p>
      </dsp:txBody>
      <dsp:txXfrm>
        <a:off x="4458809" y="1348914"/>
        <a:ext cx="3700587" cy="522160"/>
      </dsp:txXfrm>
    </dsp:sp>
    <dsp:sp modelId="{725F2AEF-0925-4411-A89A-5976D96BC3B1}">
      <dsp:nvSpPr>
        <dsp:cNvPr id="0" name=""/>
        <dsp:cNvSpPr/>
      </dsp:nvSpPr>
      <dsp:spPr>
        <a:xfrm>
          <a:off x="4458809" y="707758"/>
          <a:ext cx="3700587" cy="641156"/>
        </a:xfrm>
        <a:prstGeom prst="rect">
          <a:avLst/>
        </a:prstGeom>
        <a:solidFill>
          <a:schemeClr val="accent4">
            <a:tint val="40000"/>
            <a:alpha val="90000"/>
            <a:hueOff val="1364738"/>
            <a:satOff val="11915"/>
            <a:lumOff val="2215"/>
            <a:alphaOff val="0"/>
          </a:schemeClr>
        </a:solidFill>
        <a:ln w="12700" cap="flat" cmpd="sng" algn="ctr">
          <a:solidFill>
            <a:schemeClr val="accent4">
              <a:tint val="40000"/>
              <a:alpha val="90000"/>
              <a:hueOff val="1364738"/>
              <a:satOff val="11915"/>
              <a:lumOff val="22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Advance JS and Python Programming having OOPS Concept</a:t>
          </a:r>
        </a:p>
      </dsp:txBody>
      <dsp:txXfrm>
        <a:off x="4458809" y="707758"/>
        <a:ext cx="3700587" cy="641156"/>
      </dsp:txXfrm>
    </dsp:sp>
    <dsp:sp modelId="{3F1F843F-8CAA-4ECF-B5A2-211D6C43D3C6}">
      <dsp:nvSpPr>
        <dsp:cNvPr id="0" name=""/>
        <dsp:cNvSpPr/>
      </dsp:nvSpPr>
      <dsp:spPr>
        <a:xfrm>
          <a:off x="6309103" y="1871075"/>
          <a:ext cx="0" cy="304593"/>
        </a:xfrm>
        <a:prstGeom prst="line">
          <a:avLst/>
        </a:prstGeom>
        <a:noFill/>
        <a:ln w="6350" cap="flat" cmpd="sng" algn="ctr">
          <a:solidFill>
            <a:schemeClr val="accent4">
              <a:hueOff val="814052"/>
              <a:satOff val="-31015"/>
              <a:lumOff val="154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35C685F-57A8-417A-BD98-5693FEF439F4}">
      <dsp:nvSpPr>
        <dsp:cNvPr id="0" name=""/>
        <dsp:cNvSpPr/>
      </dsp:nvSpPr>
      <dsp:spPr>
        <a:xfrm>
          <a:off x="6815012" y="2259838"/>
          <a:ext cx="3700587" cy="733205"/>
        </a:xfrm>
        <a:prstGeom prst="rect">
          <a:avLst/>
        </a:prstGeom>
        <a:solidFill>
          <a:schemeClr val="accent4">
            <a:hueOff val="1221077"/>
            <a:satOff val="-46523"/>
            <a:lumOff val="23135"/>
            <a:alphaOff val="0"/>
          </a:schemeClr>
        </a:solidFill>
        <a:ln w="12700" cap="flat" cmpd="sng" algn="ctr">
          <a:solidFill>
            <a:schemeClr val="accent4">
              <a:hueOff val="1221077"/>
              <a:satOff val="-46523"/>
              <a:lumOff val="231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en-US" sz="1600" kern="1200" dirty="0">
              <a:latin typeface="Times New Roman" panose="02020603050405020304" pitchFamily="18" charset="0"/>
              <a:cs typeface="Times New Roman" panose="02020603050405020304" pitchFamily="18" charset="0"/>
            </a:rPr>
            <a:t>April</a:t>
          </a:r>
          <a:endParaRPr lang="en-IN" sz="1600" kern="1200" dirty="0">
            <a:latin typeface="Times New Roman" panose="02020603050405020304" pitchFamily="18" charset="0"/>
            <a:cs typeface="Times New Roman" panose="02020603050405020304" pitchFamily="18" charset="0"/>
          </a:endParaRPr>
        </a:p>
      </dsp:txBody>
      <dsp:txXfrm>
        <a:off x="6815012" y="2259838"/>
        <a:ext cx="3700587" cy="733205"/>
      </dsp:txXfrm>
    </dsp:sp>
    <dsp:sp modelId="{8905B08E-730C-4EB4-A09C-E9D17612B17A}">
      <dsp:nvSpPr>
        <dsp:cNvPr id="0" name=""/>
        <dsp:cNvSpPr/>
      </dsp:nvSpPr>
      <dsp:spPr>
        <a:xfrm>
          <a:off x="6815012" y="3011273"/>
          <a:ext cx="3700587" cy="1033455"/>
        </a:xfrm>
        <a:prstGeom prst="rect">
          <a:avLst/>
        </a:prstGeom>
        <a:solidFill>
          <a:schemeClr val="accent4">
            <a:tint val="40000"/>
            <a:alpha val="90000"/>
            <a:hueOff val="2047107"/>
            <a:satOff val="17873"/>
            <a:lumOff val="3322"/>
            <a:alphaOff val="0"/>
          </a:schemeClr>
        </a:solidFill>
        <a:ln w="12700" cap="flat" cmpd="sng" algn="ctr">
          <a:solidFill>
            <a:schemeClr val="accent4">
              <a:tint val="40000"/>
              <a:alpha val="90000"/>
              <a:hueOff val="2047107"/>
              <a:satOff val="17873"/>
              <a:lumOff val="33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Django Framework and Project Work</a:t>
          </a:r>
          <a:endParaRPr lang="en-IN" sz="1400" kern="1200" dirty="0">
            <a:latin typeface="Times New Roman" panose="02020603050405020304" pitchFamily="18" charset="0"/>
            <a:cs typeface="Times New Roman" panose="02020603050405020304" pitchFamily="18" charset="0"/>
          </a:endParaRPr>
        </a:p>
      </dsp:txBody>
      <dsp:txXfrm>
        <a:off x="6815012" y="3011273"/>
        <a:ext cx="3700587" cy="1033455"/>
      </dsp:txXfrm>
    </dsp:sp>
    <dsp:sp modelId="{2712CAEE-C2BF-49B3-85A0-D37EC6BC41D1}">
      <dsp:nvSpPr>
        <dsp:cNvPr id="0" name=""/>
        <dsp:cNvSpPr/>
      </dsp:nvSpPr>
      <dsp:spPr>
        <a:xfrm>
          <a:off x="8665306" y="2055610"/>
          <a:ext cx="0" cy="427702"/>
        </a:xfrm>
        <a:prstGeom prst="line">
          <a:avLst/>
        </a:prstGeom>
        <a:noFill/>
        <a:ln w="6350" cap="flat" cmpd="sng" algn="ctr">
          <a:solidFill>
            <a:schemeClr val="accent4">
              <a:hueOff val="1221077"/>
              <a:satOff val="-46523"/>
              <a:lumOff val="23135"/>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6275257" y="2141823"/>
          <a:ext cx="67690" cy="67690"/>
        </a:xfrm>
        <a:prstGeom prst="rect">
          <a:avLst/>
        </a:prstGeom>
        <a:solidFill>
          <a:schemeClr val="accent4">
            <a:hueOff val="12256880"/>
            <a:satOff val="-12902"/>
            <a:lumOff val="2522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BB3657-957D-4B43-A5E6-A1A49602EB70}">
      <dsp:nvSpPr>
        <dsp:cNvPr id="0" name=""/>
        <dsp:cNvSpPr/>
      </dsp:nvSpPr>
      <dsp:spPr>
        <a:xfrm rot="2700000">
          <a:off x="8631460" y="2162277"/>
          <a:ext cx="67690" cy="67690"/>
        </a:xfrm>
        <a:prstGeom prst="rect">
          <a:avLst/>
        </a:prstGeom>
        <a:solidFill>
          <a:schemeClr val="accent4">
            <a:hueOff val="18385320"/>
            <a:satOff val="-19353"/>
            <a:lumOff val="37843"/>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75A212-07A0-EB3D-806D-84AB396481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DB50C13D-6046-C0FC-C222-E72F066EDB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B7D680-0849-41B8-9142-B95598719FA8}" type="datetimeFigureOut">
              <a:rPr lang="en-IN" smtClean="0"/>
              <a:t>05-08-2024</a:t>
            </a:fld>
            <a:endParaRPr lang="en-IN" dirty="0"/>
          </a:p>
        </p:txBody>
      </p:sp>
      <p:sp>
        <p:nvSpPr>
          <p:cNvPr id="4" name="Footer Placeholder 3">
            <a:extLst>
              <a:ext uri="{FF2B5EF4-FFF2-40B4-BE49-F238E27FC236}">
                <a16:creationId xmlns:a16="http://schemas.microsoft.com/office/drawing/2014/main" id="{02222821-77C7-F415-27AB-01E122C687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HUNAID SIAMWALA- 12002040701067</a:t>
            </a:r>
          </a:p>
        </p:txBody>
      </p:sp>
      <p:sp>
        <p:nvSpPr>
          <p:cNvPr id="5" name="Slide Number Placeholder 4">
            <a:extLst>
              <a:ext uri="{FF2B5EF4-FFF2-40B4-BE49-F238E27FC236}">
                <a16:creationId xmlns:a16="http://schemas.microsoft.com/office/drawing/2014/main" id="{EB67EC6D-3FB7-2A1A-3A9A-2D3FA9A777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229514-3B9B-4F91-87FC-2ECBDA791071}" type="slidenum">
              <a:rPr lang="en-IN" smtClean="0"/>
              <a:t>‹#›</a:t>
            </a:fld>
            <a:endParaRPr lang="en-IN" dirty="0"/>
          </a:p>
        </p:txBody>
      </p:sp>
    </p:spTree>
    <p:extLst>
      <p:ext uri="{BB962C8B-B14F-4D97-AF65-F5344CB8AC3E}">
        <p14:creationId xmlns:p14="http://schemas.microsoft.com/office/powerpoint/2010/main" val="10147235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AD0A6-190E-4FC8-AFA4-89D06C9EF290}" type="datetimeFigureOut">
              <a:rPr lang="en-IN" smtClean="0"/>
              <a:t>05-08-2024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HUNAID SIAMWALA- 12002040701067</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118E0-5DED-4260-ACA0-E219414F7041}" type="slidenum">
              <a:rPr lang="en-IN" smtClean="0"/>
              <a:t>‹#›</a:t>
            </a:fld>
            <a:endParaRPr lang="en-IN" dirty="0"/>
          </a:p>
        </p:txBody>
      </p:sp>
    </p:spTree>
    <p:extLst>
      <p:ext uri="{BB962C8B-B14F-4D97-AF65-F5344CB8AC3E}">
        <p14:creationId xmlns:p14="http://schemas.microsoft.com/office/powerpoint/2010/main" val="23714267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6291C8-0412-C645-B778-6F316880E048}" type="slidenum">
              <a:rPr lang="en-US" smtClean="0"/>
              <a:t>27</a:t>
            </a:fld>
            <a:endParaRPr lang="en-US" dirty="0"/>
          </a:p>
        </p:txBody>
      </p:sp>
    </p:spTree>
    <p:extLst>
      <p:ext uri="{BB962C8B-B14F-4D97-AF65-F5344CB8AC3E}">
        <p14:creationId xmlns:p14="http://schemas.microsoft.com/office/powerpoint/2010/main" val="133686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r>
              <a:rPr lang="en-US" dirty="0"/>
              <a:t>10/15/2023</a:t>
            </a:r>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r>
              <a:rPr lang="en-US" dirty="0"/>
              <a:t>HUNAID SIAMWALA- 12002040701067</a:t>
            </a:r>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28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r>
              <a:rPr lang="en-US" dirty="0"/>
              <a:t>10/15/2023</a:t>
            </a:r>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r>
              <a:rPr lang="en-US" dirty="0"/>
              <a:t>HUNAID SIAMWALA- 12002040701067</a:t>
            </a:r>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156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r>
              <a:rPr lang="en-US" dirty="0"/>
              <a:t>10/15/2023</a:t>
            </a:r>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r>
              <a:rPr lang="en-US" dirty="0"/>
              <a:t>HUNAID SIAMWALA- 12002040701067</a:t>
            </a:r>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871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r>
              <a:rPr lang="en-US" dirty="0"/>
              <a:t>10/15/2023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r>
              <a:rPr lang="en-US" dirty="0"/>
              <a:t>HUNAID SIAMWALA- 12002040701067</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71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r>
              <a:rPr lang="en-US" dirty="0"/>
              <a:t>10/15/2023</a:t>
            </a:r>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r>
              <a:rPr lang="en-US" dirty="0"/>
              <a:t>HUNAID SIAMWALA- 12002040701067</a:t>
            </a:r>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046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r>
              <a:rPr lang="en-US" dirty="0"/>
              <a:t>10/15/2023</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r>
              <a:rPr lang="en-US" dirty="0"/>
              <a:t>HUNAID SIAMWALA- 12002040701067</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77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r>
              <a:rPr lang="en-US" dirty="0"/>
              <a:t>10/15/2023</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r>
              <a:rPr lang="en-US" dirty="0"/>
              <a:t>HUNAID SIAMWALA- 12002040701067</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35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r>
              <a:rPr lang="en-US" dirty="0"/>
              <a:t>10/15/2023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r>
              <a:rPr lang="en-US" dirty="0"/>
              <a:t>HUNAID SIAMWALA- 12002040701067</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261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r>
              <a:rPr lang="en-US" dirty="0"/>
              <a:t>10/15/2023</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r>
              <a:rPr lang="en-US" dirty="0"/>
              <a:t>HUNAID SIAMWALA- 12002040701067</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776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r>
              <a:rPr lang="en-US" dirty="0"/>
              <a:t>10/15/2023</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r>
              <a:rPr lang="en-US" dirty="0"/>
              <a:t>HUNAID SIAMWALA- 12002040701067</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98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r>
              <a:rPr lang="en-US" dirty="0"/>
              <a:t>10/15/2023</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r>
              <a:rPr lang="en-US" dirty="0"/>
              <a:t>HUNAID SIAMWALA- 12002040701067</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9177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r>
              <a:rPr lang="en-US" dirty="0"/>
              <a:t>10/15/2023</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r>
              <a:rPr lang="en-US" dirty="0"/>
              <a:t>HUNAID SIAMWALA- 12002040701067</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dirty="0"/>
          </a:p>
        </p:txBody>
      </p:sp>
    </p:spTree>
    <p:extLst>
      <p:ext uri="{BB962C8B-B14F-4D97-AF65-F5344CB8AC3E}">
        <p14:creationId xmlns:p14="http://schemas.microsoft.com/office/powerpoint/2010/main" val="151591009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hd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a:extLst>
              <a:ext uri="{FF2B5EF4-FFF2-40B4-BE49-F238E27FC236}">
                <a16:creationId xmlns:a16="http://schemas.microsoft.com/office/drawing/2014/main" id="{A4A18D78-3B84-40F5-B256-4443C6A03A97}"/>
              </a:ext>
            </a:extLst>
          </p:cNvPr>
          <p:cNvSpPr>
            <a:spLocks noGrp="1" noChangeArrowheads="1"/>
          </p:cNvSpPr>
          <p:nvPr>
            <p:ph type="subTitle" idx="4294967295"/>
          </p:nvPr>
        </p:nvSpPr>
        <p:spPr>
          <a:xfrm>
            <a:off x="816077" y="4196737"/>
            <a:ext cx="10245725" cy="2108200"/>
          </a:xfrm>
        </p:spPr>
        <p:txBody>
          <a:bodyPr>
            <a:normAutofit/>
          </a:bodyPr>
          <a:lstStyle/>
          <a:p>
            <a:pPr marL="0" indent="0" algn="ctr" eaLnBrk="1" hangingPunct="1">
              <a:buNone/>
            </a:pPr>
            <a:r>
              <a:rPr lang="en-US" altLang="en-US" dirty="0">
                <a:latin typeface="Times New Roman" panose="02020603050405020304" pitchFamily="18" charset="0"/>
                <a:cs typeface="Times New Roman" panose="02020603050405020304" pitchFamily="18" charset="0"/>
              </a:rPr>
              <a:t>NAME: HUNAID SAIFEE SIAMWALA</a:t>
            </a:r>
          </a:p>
          <a:p>
            <a:pPr marL="0" indent="0" algn="ctr" eaLnBrk="1" hangingPunct="1">
              <a:buNone/>
            </a:pPr>
            <a:r>
              <a:rPr lang="en-US" altLang="en-US" dirty="0">
                <a:latin typeface="Times New Roman" panose="02020603050405020304" pitchFamily="18" charset="0"/>
                <a:cs typeface="Times New Roman" panose="02020603050405020304" pitchFamily="18" charset="0"/>
              </a:rPr>
              <a:t>CLASS: 8CE-1</a:t>
            </a:r>
          </a:p>
          <a:p>
            <a:pPr marL="0" indent="0" algn="ctr" eaLnBrk="1" hangingPunct="1">
              <a:buNone/>
            </a:pPr>
            <a:r>
              <a:rPr lang="en-US" altLang="en-US" dirty="0">
                <a:latin typeface="Times New Roman" panose="02020603050405020304" pitchFamily="18" charset="0"/>
                <a:cs typeface="Times New Roman" panose="02020603050405020304" pitchFamily="18" charset="0"/>
              </a:rPr>
              <a:t>ROLE: PYTHON FULL STACK DEVELOPER</a:t>
            </a:r>
          </a:p>
        </p:txBody>
      </p:sp>
      <p:sp>
        <p:nvSpPr>
          <p:cNvPr id="3078" name="TextBox 5">
            <a:extLst>
              <a:ext uri="{FF2B5EF4-FFF2-40B4-BE49-F238E27FC236}">
                <a16:creationId xmlns:a16="http://schemas.microsoft.com/office/drawing/2014/main" id="{A1600E92-4911-4FB5-963A-CC2902464EDE}"/>
              </a:ext>
            </a:extLst>
          </p:cNvPr>
          <p:cNvSpPr txBox="1">
            <a:spLocks noChangeArrowheads="1"/>
          </p:cNvSpPr>
          <p:nvPr/>
        </p:nvSpPr>
        <p:spPr bwMode="auto">
          <a:xfrm>
            <a:off x="1444176" y="2546607"/>
            <a:ext cx="9144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b="1" dirty="0">
                <a:latin typeface="Times New Roman" panose="02020603050405020304" pitchFamily="18" charset="0"/>
                <a:cs typeface="Times New Roman" panose="02020603050405020304" pitchFamily="18" charset="0"/>
              </a:rPr>
              <a:t>INDUSTRIAL INTERNSHIP</a:t>
            </a:r>
            <a:endParaRPr lang="en-IN" alt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55DA-169B-C7DC-1305-954020E69F4C}"/>
              </a:ext>
            </a:extLst>
          </p:cNvPr>
          <p:cNvSpPr>
            <a:spLocks noGrp="1"/>
          </p:cNvSpPr>
          <p:nvPr>
            <p:ph type="title"/>
          </p:nvPr>
        </p:nvSpPr>
        <p:spPr>
          <a:xfrm>
            <a:off x="5894962" y="681037"/>
            <a:ext cx="5458838" cy="1325563"/>
          </a:xfrm>
        </p:spPr>
        <p:txBody>
          <a:bodyPr>
            <a:normAutofit/>
          </a:bodyPr>
          <a:lstStyle/>
          <a:p>
            <a:pPr algn="ctr"/>
            <a:r>
              <a:rPr lang="en-US" dirty="0">
                <a:latin typeface="Times New Roman" panose="02020603050405020304" pitchFamily="18" charset="0"/>
                <a:cs typeface="Times New Roman" panose="02020603050405020304" pitchFamily="18" charset="0"/>
              </a:rPr>
              <a:t>TECHNOLOGY LEARNED</a:t>
            </a:r>
            <a:endParaRPr lang="en-IN" dirty="0">
              <a:latin typeface="Times New Roman" panose="02020603050405020304" pitchFamily="18" charset="0"/>
              <a:cs typeface="Times New Roman" panose="02020603050405020304" pitchFamily="18" charset="0"/>
            </a:endParaRPr>
          </a:p>
        </p:txBody>
      </p:sp>
      <p:pic>
        <p:nvPicPr>
          <p:cNvPr id="7" name="Graphic 6" descr="Programmer">
            <a:extLst>
              <a:ext uri="{FF2B5EF4-FFF2-40B4-BE49-F238E27FC236}">
                <a16:creationId xmlns:a16="http://schemas.microsoft.com/office/drawing/2014/main" id="{A3C1D722-55E8-A3CA-96BA-328218F66F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34583309-0931-AC71-88DE-064CCAC24992}"/>
              </a:ext>
            </a:extLst>
          </p:cNvPr>
          <p:cNvSpPr>
            <a:spLocks noGrp="1"/>
          </p:cNvSpPr>
          <p:nvPr>
            <p:ph idx="1"/>
          </p:nvPr>
        </p:nvSpPr>
        <p:spPr>
          <a:xfrm>
            <a:off x="5894962" y="1984443"/>
            <a:ext cx="5458838" cy="4192520"/>
          </a:xfrm>
        </p:spPr>
        <p:txBody>
          <a:bodyPr>
            <a:normAutofit/>
          </a:bodyPr>
          <a:lstStyle/>
          <a:p>
            <a:pPr>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Language : SQL </a:t>
            </a:r>
          </a:p>
          <a:p>
            <a:pPr algn="just">
              <a:lnSpc>
                <a:spcPct val="150000"/>
              </a:lnSpc>
            </a:pPr>
            <a:r>
              <a:rPr lang="en-US" sz="1800" b="0" i="0" u="none" strike="noStrike" baseline="0" dirty="0">
                <a:solidFill>
                  <a:srgbClr val="000000"/>
                </a:solidFill>
                <a:latin typeface="Times New Roman" panose="02020603050405020304" pitchFamily="18" charset="0"/>
              </a:rPr>
              <a:t>The Structured Query Language, or SQL, is a potent and standardized programming language that is employed for the administration and alteration of relational databases. In relation to my internship, gaining proficiency in SQL is vital as it constitutes the foundation for database interactions in numerous web applications. </a:t>
            </a: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42BA3DA-1CF0-396E-2129-D2AC7D7452AF}"/>
              </a:ext>
            </a:extLst>
          </p:cNvPr>
          <p:cNvSpPr>
            <a:spLocks noGrp="1"/>
          </p:cNvSpPr>
          <p:nvPr>
            <p:ph type="ftr" sz="quarter" idx="11"/>
          </p:nvPr>
        </p:nvSpPr>
        <p:spPr/>
        <p:txBody>
          <a:bodyPr/>
          <a:lstStyle/>
          <a:p>
            <a:r>
              <a:rPr lang="en-US" dirty="0"/>
              <a:t>HUNAID SIAMWALA- 12002040701067</a:t>
            </a:r>
          </a:p>
        </p:txBody>
      </p:sp>
      <p:sp>
        <p:nvSpPr>
          <p:cNvPr id="6" name="Slide Number Placeholder 5">
            <a:extLst>
              <a:ext uri="{FF2B5EF4-FFF2-40B4-BE49-F238E27FC236}">
                <a16:creationId xmlns:a16="http://schemas.microsoft.com/office/drawing/2014/main" id="{31DE6B7E-DFFD-500D-4EDA-EDF6ED5E21A9}"/>
              </a:ext>
            </a:extLst>
          </p:cNvPr>
          <p:cNvSpPr>
            <a:spLocks noGrp="1"/>
          </p:cNvSpPr>
          <p:nvPr>
            <p:ph type="sldNum" sz="quarter" idx="12"/>
          </p:nvPr>
        </p:nvSpPr>
        <p:spPr/>
        <p:txBody>
          <a:bodyPr/>
          <a:lstStyle/>
          <a:p>
            <a:fld id="{4854181D-6920-4594-9A5D-6CE56DC9F8B2}" type="slidenum">
              <a:rPr lang="en-US" smtClean="0"/>
              <a:t>10</a:t>
            </a:fld>
            <a:endParaRPr lang="en-US" dirty="0"/>
          </a:p>
        </p:txBody>
      </p:sp>
    </p:spTree>
    <p:extLst>
      <p:ext uri="{BB962C8B-B14F-4D97-AF65-F5344CB8AC3E}">
        <p14:creationId xmlns:p14="http://schemas.microsoft.com/office/powerpoint/2010/main" val="185971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6055DA-169B-C7DC-1305-954020E69F4C}"/>
              </a:ext>
            </a:extLst>
          </p:cNvPr>
          <p:cNvSpPr>
            <a:spLocks noGrp="1"/>
          </p:cNvSpPr>
          <p:nvPr>
            <p:ph type="title"/>
          </p:nvPr>
        </p:nvSpPr>
        <p:spPr>
          <a:xfrm>
            <a:off x="5894962" y="681037"/>
            <a:ext cx="5458838" cy="1325563"/>
          </a:xfrm>
        </p:spPr>
        <p:txBody>
          <a:bodyPr>
            <a:normAutofit/>
          </a:bodyPr>
          <a:lstStyle/>
          <a:p>
            <a:pPr algn="ctr"/>
            <a:r>
              <a:rPr lang="en-US" dirty="0">
                <a:latin typeface="Times New Roman" panose="02020603050405020304" pitchFamily="18" charset="0"/>
                <a:cs typeface="Times New Roman" panose="02020603050405020304" pitchFamily="18" charset="0"/>
              </a:rPr>
              <a:t>TECHNOLOGY LEARNED</a:t>
            </a:r>
            <a:endParaRPr lang="en-IN" dirty="0">
              <a:latin typeface="Times New Roman" panose="02020603050405020304" pitchFamily="18" charset="0"/>
              <a:cs typeface="Times New Roman" panose="02020603050405020304" pitchFamily="18" charset="0"/>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Programmer">
            <a:extLst>
              <a:ext uri="{FF2B5EF4-FFF2-40B4-BE49-F238E27FC236}">
                <a16:creationId xmlns:a16="http://schemas.microsoft.com/office/drawing/2014/main" id="{A3C1D722-55E8-A3CA-96BA-328218F66F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34583309-0931-AC71-88DE-064CCAC24992}"/>
              </a:ext>
            </a:extLst>
          </p:cNvPr>
          <p:cNvSpPr>
            <a:spLocks noGrp="1"/>
          </p:cNvSpPr>
          <p:nvPr>
            <p:ph idx="1"/>
          </p:nvPr>
        </p:nvSpPr>
        <p:spPr>
          <a:xfrm>
            <a:off x="5894962" y="1984443"/>
            <a:ext cx="5458838" cy="4192520"/>
          </a:xfrm>
        </p:spPr>
        <p:txBody>
          <a:bodyPr>
            <a:normAutofit/>
          </a:bodyPr>
          <a:lstStyle/>
          <a:p>
            <a:pP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Language : Python </a:t>
            </a:r>
          </a:p>
          <a:p>
            <a:pPr algn="just"/>
            <a:r>
              <a:rPr lang="en-US" sz="2200" dirty="0">
                <a:latin typeface="Times New Roman" panose="02020603050405020304" pitchFamily="18" charset="0"/>
                <a:cs typeface="Times New Roman" panose="02020603050405020304" pitchFamily="18" charset="0"/>
              </a:rPr>
              <a:t>Python is a high-level, general-purpose programming language known for its simplicity and readability. It has a vast ecosystem of libraries and frameworks that make it suitable for various applications, including data analysis and visualization. Some key features of Python for data analysis are:</a:t>
            </a:r>
          </a:p>
          <a:p>
            <a:pPr marL="1200150" lvl="1" indent="-742950" algn="just">
              <a:buFont typeface="+mj-lt"/>
              <a:buAutoNum type="arabicPeriod"/>
            </a:pPr>
            <a:r>
              <a:rPr lang="en-US" sz="2200" dirty="0">
                <a:latin typeface="Times New Roman" panose="02020603050405020304" pitchFamily="18" charset="0"/>
                <a:cs typeface="Times New Roman" panose="02020603050405020304" pitchFamily="18" charset="0"/>
              </a:rPr>
              <a:t>Libraries</a:t>
            </a:r>
          </a:p>
          <a:p>
            <a:pPr marL="1200150" lvl="1" indent="-742950" algn="just">
              <a:buFont typeface="+mj-lt"/>
              <a:buAutoNum type="arabicPeriod"/>
            </a:pPr>
            <a:r>
              <a:rPr lang="en-US" sz="2200" dirty="0">
                <a:latin typeface="Times New Roman" panose="02020603050405020304" pitchFamily="18" charset="0"/>
                <a:cs typeface="Times New Roman" panose="02020603050405020304" pitchFamily="18" charset="0"/>
              </a:rPr>
              <a:t>Easy-to-learn syntax</a:t>
            </a:r>
          </a:p>
          <a:p>
            <a:pPr marL="1200150" lvl="1" indent="-742950" algn="just">
              <a:buFont typeface="+mj-lt"/>
              <a:buAutoNum type="arabicPeriod"/>
            </a:pPr>
            <a:r>
              <a:rPr lang="en-US" sz="2200" dirty="0">
                <a:latin typeface="Times New Roman" panose="02020603050405020304" pitchFamily="18" charset="0"/>
                <a:cs typeface="Times New Roman" panose="02020603050405020304" pitchFamily="18" charset="0"/>
              </a:rPr>
              <a:t>Active community support</a:t>
            </a:r>
            <a:endParaRPr lang="en-IN"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42BA3DA-1CF0-396E-2129-D2AC7D7452AF}"/>
              </a:ext>
            </a:extLst>
          </p:cNvPr>
          <p:cNvSpPr>
            <a:spLocks noGrp="1"/>
          </p:cNvSpPr>
          <p:nvPr>
            <p:ph type="ftr" sz="quarter" idx="11"/>
          </p:nvPr>
        </p:nvSpPr>
        <p:spPr/>
        <p:txBody>
          <a:bodyPr/>
          <a:lstStyle/>
          <a:p>
            <a:r>
              <a:rPr lang="en-US" dirty="0"/>
              <a:t>HUNAID SIAMWALA- 12002040701067</a:t>
            </a:r>
          </a:p>
        </p:txBody>
      </p:sp>
      <p:sp>
        <p:nvSpPr>
          <p:cNvPr id="6" name="Slide Number Placeholder 5">
            <a:extLst>
              <a:ext uri="{FF2B5EF4-FFF2-40B4-BE49-F238E27FC236}">
                <a16:creationId xmlns:a16="http://schemas.microsoft.com/office/drawing/2014/main" id="{31DE6B7E-DFFD-500D-4EDA-EDF6ED5E21A9}"/>
              </a:ext>
            </a:extLst>
          </p:cNvPr>
          <p:cNvSpPr>
            <a:spLocks noGrp="1"/>
          </p:cNvSpPr>
          <p:nvPr>
            <p:ph type="sldNum" sz="quarter" idx="12"/>
          </p:nvPr>
        </p:nvSpPr>
        <p:spPr/>
        <p:txBody>
          <a:bodyPr/>
          <a:lstStyle/>
          <a:p>
            <a:fld id="{4854181D-6920-4594-9A5D-6CE56DC9F8B2}" type="slidenum">
              <a:rPr lang="en-US" smtClean="0"/>
              <a:t>11</a:t>
            </a:fld>
            <a:endParaRPr lang="en-US" dirty="0"/>
          </a:p>
        </p:txBody>
      </p:sp>
    </p:spTree>
    <p:extLst>
      <p:ext uri="{BB962C8B-B14F-4D97-AF65-F5344CB8AC3E}">
        <p14:creationId xmlns:p14="http://schemas.microsoft.com/office/powerpoint/2010/main" val="151990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CB4F9-EC23-215C-241B-828FC8FC7B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D5D16-0C29-A5D2-5449-B7DD12F4905E}"/>
              </a:ext>
            </a:extLst>
          </p:cNvPr>
          <p:cNvSpPr>
            <a:spLocks noGrp="1"/>
          </p:cNvSpPr>
          <p:nvPr>
            <p:ph type="title"/>
          </p:nvPr>
        </p:nvSpPr>
        <p:spPr>
          <a:xfrm>
            <a:off x="5894962" y="681037"/>
            <a:ext cx="5458838" cy="1325563"/>
          </a:xfrm>
        </p:spPr>
        <p:txBody>
          <a:bodyPr>
            <a:normAutofit/>
          </a:bodyPr>
          <a:lstStyle/>
          <a:p>
            <a:pPr algn="ctr"/>
            <a:r>
              <a:rPr lang="en-US" dirty="0">
                <a:latin typeface="Times New Roman" panose="02020603050405020304" pitchFamily="18" charset="0"/>
                <a:cs typeface="Times New Roman" panose="02020603050405020304" pitchFamily="18" charset="0"/>
              </a:rPr>
              <a:t>TECHNOLOGY LEARNED</a:t>
            </a:r>
            <a:endParaRPr lang="en-IN" dirty="0">
              <a:latin typeface="Times New Roman" panose="02020603050405020304" pitchFamily="18" charset="0"/>
              <a:cs typeface="Times New Roman" panose="02020603050405020304" pitchFamily="18" charset="0"/>
            </a:endParaRPr>
          </a:p>
        </p:txBody>
      </p:sp>
      <p:pic>
        <p:nvPicPr>
          <p:cNvPr id="7" name="Graphic 6" descr="Programmer">
            <a:extLst>
              <a:ext uri="{FF2B5EF4-FFF2-40B4-BE49-F238E27FC236}">
                <a16:creationId xmlns:a16="http://schemas.microsoft.com/office/drawing/2014/main" id="{DF3EBC79-BEA3-515F-C9B3-9622266F65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2F4BE8E-E4BC-0473-FF24-09BB9AAB6DDA}"/>
              </a:ext>
            </a:extLst>
          </p:cNvPr>
          <p:cNvSpPr>
            <a:spLocks noGrp="1"/>
          </p:cNvSpPr>
          <p:nvPr>
            <p:ph idx="1"/>
          </p:nvPr>
        </p:nvSpPr>
        <p:spPr>
          <a:xfrm>
            <a:off x="5894962" y="1984443"/>
            <a:ext cx="5458838" cy="4192520"/>
          </a:xfrm>
        </p:spPr>
        <p:txBody>
          <a:bodyPr>
            <a:normAutofit fontScale="62500" lnSpcReduction="20000"/>
          </a:bodyPr>
          <a:lstStyle/>
          <a:p>
            <a:pPr>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Language : Django</a:t>
            </a:r>
          </a:p>
          <a:p>
            <a:pPr algn="just">
              <a:lnSpc>
                <a:spcPct val="150000"/>
              </a:lnSpc>
            </a:pPr>
            <a:r>
              <a:rPr lang="en-US" sz="2500" b="0" i="0" u="none" strike="noStrike" baseline="0" dirty="0">
                <a:solidFill>
                  <a:srgbClr val="000000"/>
                </a:solidFill>
                <a:latin typeface="Times New Roman" panose="02020603050405020304" pitchFamily="18" charset="0"/>
              </a:rPr>
              <a:t>Django is a Python-based web framework known for its “Don’t Repeat Yourself” principle, promoting rapid development and clean design. It offers a built-in admin interface, an Object-Relational Mapping (ORM) for database interactions, middleware classes for session management and authentication, and a template engine for building dynamic web pages. Django’s URL routing system allows for efficient URL design, decoupling URLs from Python code. Its robustness and versatility make it an excellent choice for complex applications like e-commerce websites.</a:t>
            </a:r>
            <a:endParaRPr lang="en-US" sz="3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B27ED6D-518D-9350-A265-9A2A8A6CDDC6}"/>
              </a:ext>
            </a:extLst>
          </p:cNvPr>
          <p:cNvSpPr>
            <a:spLocks noGrp="1"/>
          </p:cNvSpPr>
          <p:nvPr>
            <p:ph type="ftr" sz="quarter" idx="11"/>
          </p:nvPr>
        </p:nvSpPr>
        <p:spPr/>
        <p:txBody>
          <a:bodyPr/>
          <a:lstStyle/>
          <a:p>
            <a:r>
              <a:rPr lang="en-US" dirty="0"/>
              <a:t>HUNAID SIAMWALA- 12002040701067</a:t>
            </a:r>
          </a:p>
        </p:txBody>
      </p:sp>
      <p:sp>
        <p:nvSpPr>
          <p:cNvPr id="6" name="Slide Number Placeholder 5">
            <a:extLst>
              <a:ext uri="{FF2B5EF4-FFF2-40B4-BE49-F238E27FC236}">
                <a16:creationId xmlns:a16="http://schemas.microsoft.com/office/drawing/2014/main" id="{0CC91881-A05A-AAC0-4946-CC3FEC8A9D26}"/>
              </a:ext>
            </a:extLst>
          </p:cNvPr>
          <p:cNvSpPr>
            <a:spLocks noGrp="1"/>
          </p:cNvSpPr>
          <p:nvPr>
            <p:ph type="sldNum" sz="quarter" idx="12"/>
          </p:nvPr>
        </p:nvSpPr>
        <p:spPr/>
        <p:txBody>
          <a:bodyPr/>
          <a:lstStyle/>
          <a:p>
            <a:fld id="{4854181D-6920-4594-9A5D-6CE56DC9F8B2}" type="slidenum">
              <a:rPr lang="en-US" smtClean="0"/>
              <a:t>12</a:t>
            </a:fld>
            <a:endParaRPr lang="en-US" dirty="0"/>
          </a:p>
        </p:txBody>
      </p:sp>
    </p:spTree>
    <p:extLst>
      <p:ext uri="{BB962C8B-B14F-4D97-AF65-F5344CB8AC3E}">
        <p14:creationId xmlns:p14="http://schemas.microsoft.com/office/powerpoint/2010/main" val="292226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EE88-EE01-5873-7908-22060E478C8A}"/>
              </a:ext>
            </a:extLst>
          </p:cNvPr>
          <p:cNvSpPr>
            <a:spLocks noGrp="1"/>
          </p:cNvSpPr>
          <p:nvPr>
            <p:ph type="title"/>
          </p:nvPr>
        </p:nvSpPr>
        <p:spPr/>
        <p:txBody>
          <a:bodyPr>
            <a:normAutofit/>
          </a:bodyPr>
          <a:lstStyle/>
          <a:p>
            <a:r>
              <a:rPr lang="en-US" sz="3600" i="0" dirty="0">
                <a:solidFill>
                  <a:srgbClr val="111111"/>
                </a:solidFill>
                <a:effectLst/>
                <a:highlight>
                  <a:srgbClr val="FFFFFF"/>
                </a:highlight>
                <a:latin typeface="Times New Roman" panose="02020603050405020304" pitchFamily="18" charset="0"/>
                <a:cs typeface="Times New Roman" panose="02020603050405020304" pitchFamily="18" charset="0"/>
              </a:rPr>
              <a:t>SOFTWARE AND HARDWARE REQUIREMENTS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C82127-2AB0-6A0E-6CEE-D45268C2DF78}"/>
              </a:ext>
            </a:extLst>
          </p:cNvPr>
          <p:cNvSpPr>
            <a:spLocks noGrp="1"/>
          </p:cNvSpPr>
          <p:nvPr>
            <p:ph idx="1"/>
          </p:nvPr>
        </p:nvSpPr>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Operating System</a:t>
            </a:r>
            <a:r>
              <a:rPr lang="en-IN" sz="1800" b="0" i="0" u="none" strike="noStrike" baseline="0" dirty="0">
                <a:solidFill>
                  <a:srgbClr val="000000"/>
                </a:solidFill>
                <a:latin typeface="Times New Roman" panose="02020603050405020304" pitchFamily="18" charset="0"/>
              </a:rPr>
              <a:t>: Windows, MacOS </a:t>
            </a:r>
          </a:p>
          <a:p>
            <a:r>
              <a:rPr lang="en-IN" sz="1800" b="1" i="0" u="none" strike="noStrike" baseline="0" dirty="0">
                <a:solidFill>
                  <a:srgbClr val="000000"/>
                </a:solidFill>
                <a:latin typeface="Times New Roman" panose="02020603050405020304" pitchFamily="18" charset="0"/>
              </a:rPr>
              <a:t>Languages</a:t>
            </a:r>
            <a:r>
              <a:rPr lang="en-IN" sz="1800" b="0" i="0" u="none" strike="noStrike" baseline="0" dirty="0">
                <a:solidFill>
                  <a:srgbClr val="000000"/>
                </a:solidFill>
                <a:latin typeface="Times New Roman" panose="02020603050405020304" pitchFamily="18" charset="0"/>
              </a:rPr>
              <a:t>: JavaScript, HTML, CSS, Python, Bootstrap </a:t>
            </a:r>
          </a:p>
          <a:p>
            <a:r>
              <a:rPr lang="en-IN" sz="1800" b="1" i="0" u="none" strike="noStrike" baseline="0" dirty="0">
                <a:solidFill>
                  <a:srgbClr val="000000"/>
                </a:solidFill>
                <a:latin typeface="Times New Roman" panose="02020603050405020304" pitchFamily="18" charset="0"/>
              </a:rPr>
              <a:t>Framework</a:t>
            </a:r>
            <a:r>
              <a:rPr lang="en-IN" sz="1800" b="0" i="0" u="none" strike="noStrike" baseline="0" dirty="0">
                <a:solidFill>
                  <a:srgbClr val="000000"/>
                </a:solidFill>
                <a:latin typeface="Times New Roman" panose="02020603050405020304" pitchFamily="18" charset="0"/>
              </a:rPr>
              <a:t>: Django </a:t>
            </a:r>
          </a:p>
          <a:p>
            <a:r>
              <a:rPr lang="en-US" sz="1800" b="1" i="0" u="none" strike="noStrike" baseline="0" dirty="0">
                <a:solidFill>
                  <a:srgbClr val="000000"/>
                </a:solidFill>
                <a:latin typeface="Times New Roman" panose="02020603050405020304" pitchFamily="18" charset="0"/>
              </a:rPr>
              <a:t>Database</a:t>
            </a:r>
            <a:r>
              <a:rPr lang="en-US" sz="1800" b="0" i="0" u="none" strike="noStrike" baseline="0" dirty="0">
                <a:solidFill>
                  <a:srgbClr val="000000"/>
                </a:solidFill>
                <a:latin typeface="Times New Roman" panose="02020603050405020304" pitchFamily="18" charset="0"/>
              </a:rPr>
              <a:t>: SQLite (included with Django by default) </a:t>
            </a:r>
          </a:p>
          <a:p>
            <a:r>
              <a:rPr lang="en-US" sz="1800" b="1" i="0" u="none" strike="noStrike" baseline="0" dirty="0">
                <a:solidFill>
                  <a:srgbClr val="000000"/>
                </a:solidFill>
                <a:latin typeface="Times New Roman" panose="02020603050405020304" pitchFamily="18" charset="0"/>
              </a:rPr>
              <a:t>Internet Browser</a:t>
            </a:r>
            <a:r>
              <a:rPr lang="en-US" sz="1800" b="0" i="0" u="none" strike="noStrike" baseline="0" dirty="0">
                <a:solidFill>
                  <a:srgbClr val="000000"/>
                </a:solidFill>
                <a:latin typeface="Times New Roman" panose="02020603050405020304" pitchFamily="18" charset="0"/>
              </a:rPr>
              <a:t>: Microsoft Edge, Google Chrome, or any other </a:t>
            </a:r>
          </a:p>
          <a:p>
            <a:r>
              <a:rPr lang="en-US" sz="1800" b="1" i="0" u="none" strike="noStrike" baseline="0" dirty="0">
                <a:solidFill>
                  <a:srgbClr val="000000"/>
                </a:solidFill>
                <a:latin typeface="Times New Roman" panose="02020603050405020304" pitchFamily="18" charset="0"/>
              </a:rPr>
              <a:t>Code Editor</a:t>
            </a:r>
            <a:r>
              <a:rPr lang="en-US" sz="1800" b="0" i="0" u="none" strike="noStrike" baseline="0" dirty="0">
                <a:solidFill>
                  <a:srgbClr val="000000"/>
                </a:solidFill>
                <a:latin typeface="Times New Roman" panose="02020603050405020304" pitchFamily="18" charset="0"/>
              </a:rPr>
              <a:t>: Visual Studio Code, or any other </a:t>
            </a:r>
          </a:p>
        </p:txBody>
      </p:sp>
      <p:sp>
        <p:nvSpPr>
          <p:cNvPr id="4" name="Footer Placeholder 3">
            <a:extLst>
              <a:ext uri="{FF2B5EF4-FFF2-40B4-BE49-F238E27FC236}">
                <a16:creationId xmlns:a16="http://schemas.microsoft.com/office/drawing/2014/main" id="{C6673B3A-A6DA-E64C-F891-12FB798F118C}"/>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9A9BAE75-B524-2658-C0BA-8B42312AF59F}"/>
              </a:ext>
            </a:extLst>
          </p:cNvPr>
          <p:cNvSpPr>
            <a:spLocks noGrp="1"/>
          </p:cNvSpPr>
          <p:nvPr>
            <p:ph type="sldNum" sz="quarter" idx="12"/>
          </p:nvPr>
        </p:nvSpPr>
        <p:spPr/>
        <p:txBody>
          <a:bodyPr/>
          <a:lstStyle/>
          <a:p>
            <a:fld id="{4854181D-6920-4594-9A5D-6CE56DC9F8B2}" type="slidenum">
              <a:rPr lang="en-US" smtClean="0"/>
              <a:t>13</a:t>
            </a:fld>
            <a:endParaRPr lang="en-US" dirty="0"/>
          </a:p>
        </p:txBody>
      </p:sp>
    </p:spTree>
    <p:extLst>
      <p:ext uri="{BB962C8B-B14F-4D97-AF65-F5344CB8AC3E}">
        <p14:creationId xmlns:p14="http://schemas.microsoft.com/office/powerpoint/2010/main" val="3014650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B7B13-2AB1-7170-9D2B-3F9EA464C2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5FC787-5804-44D4-5CED-73A4F147755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SYSTEM ANALYSIS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BAC490-26BD-468D-3EC8-1257C48B0134}"/>
              </a:ext>
            </a:extLst>
          </p:cNvPr>
          <p:cNvSpPr>
            <a:spLocks noGrp="1"/>
          </p:cNvSpPr>
          <p:nvPr>
            <p:ph idx="1"/>
          </p:nvPr>
        </p:nvSpPr>
        <p:spPr/>
        <p:txBody>
          <a:bodyPr>
            <a:normAutofit/>
          </a:bodyPr>
          <a:lstStyle/>
          <a:p>
            <a:pPr marL="0" indent="0" algn="just">
              <a:lnSpc>
                <a:spcPct val="150000"/>
              </a:lnSpc>
              <a:buNone/>
            </a:pPr>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The system analysis of this e-commerce website project involves understanding and documenting the functional and non-functional requirements of the system. The functional requirements include modules like product addition, user authentication, cart management, email notifications, order processing, and secure payment gateway integration. The non-functional requirements involve aspects like system performance, security, and user experience. The system is designed to be user-friendly, secure, and efficient, providing a seamless online shopping experience. The choice of Django as the development framework ensures robustness and scalability, catering to potential growth in user traffic and product catalog size.</a:t>
            </a:r>
            <a:endParaRPr lang="en-IN" sz="4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146F3AB-F694-5CC5-D10C-3DB63F604BEB}"/>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48D41560-5089-7B15-4A38-A6B5ED09D63F}"/>
              </a:ext>
            </a:extLst>
          </p:cNvPr>
          <p:cNvSpPr>
            <a:spLocks noGrp="1"/>
          </p:cNvSpPr>
          <p:nvPr>
            <p:ph type="sldNum" sz="quarter" idx="12"/>
          </p:nvPr>
        </p:nvSpPr>
        <p:spPr/>
        <p:txBody>
          <a:bodyPr/>
          <a:lstStyle/>
          <a:p>
            <a:fld id="{4854181D-6920-4594-9A5D-6CE56DC9F8B2}" type="slidenum">
              <a:rPr lang="en-US" smtClean="0"/>
              <a:t>14</a:t>
            </a:fld>
            <a:endParaRPr lang="en-US" dirty="0"/>
          </a:p>
        </p:txBody>
      </p:sp>
    </p:spTree>
    <p:extLst>
      <p:ext uri="{BB962C8B-B14F-4D97-AF65-F5344CB8AC3E}">
        <p14:creationId xmlns:p14="http://schemas.microsoft.com/office/powerpoint/2010/main" val="79366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C51F8-68EB-94C3-27DB-B6B7D121C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31C878-D00E-7A7D-2896-6B4814E22F5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SYSTEM DESIGN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9F7B7D-DC0D-B532-1A14-61C5E0202789}"/>
              </a:ext>
            </a:extLst>
          </p:cNvPr>
          <p:cNvSpPr>
            <a:spLocks noGrp="1"/>
          </p:cNvSpPr>
          <p:nvPr>
            <p:ph idx="1"/>
          </p:nvPr>
        </p:nvSpPr>
        <p:spPr/>
        <p:txBody>
          <a:bodyPr>
            <a:normAutofit/>
          </a:bodyPr>
          <a:lstStyle/>
          <a:p>
            <a:pPr marL="457200" lvl="1" indent="0" algn="just">
              <a:lnSpc>
                <a:spcPct val="150000"/>
              </a:lnSpc>
              <a:buNone/>
            </a:pPr>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The system design of this e-commerce website involves a well-structured architecture, ensuring efficient data flow and functionality. The website is divided into modules like product addition, user authentication, cart management, email notifications, order processing, and secure payment gateway integration. Each module has been designed to perform specific tasks, ensuring separation of concerns. Django’s Model-View-Controller (MVC) architecture is leveraged for this purpose. The database design ensures efficient storage and retrieval of product and user data. The user interface is designed to be intuitive and user-friendly, enhancing the overall user experience. The system design also prioritizes security, especially in user authentication and payment processing.</a:t>
            </a:r>
            <a:endParaRPr lang="en-IN" b="0" i="0" dirty="0">
              <a:solidFill>
                <a:srgbClr val="111111"/>
              </a:solidFill>
              <a:effectLs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BEAD80B-A208-D671-9A56-1BDA16DCBDAD}"/>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26BFDD5C-CA15-C0ED-918F-1628742184A1}"/>
              </a:ext>
            </a:extLst>
          </p:cNvPr>
          <p:cNvSpPr>
            <a:spLocks noGrp="1"/>
          </p:cNvSpPr>
          <p:nvPr>
            <p:ph type="sldNum" sz="quarter" idx="12"/>
          </p:nvPr>
        </p:nvSpPr>
        <p:spPr/>
        <p:txBody>
          <a:bodyPr/>
          <a:lstStyle/>
          <a:p>
            <a:fld id="{4854181D-6920-4594-9A5D-6CE56DC9F8B2}" type="slidenum">
              <a:rPr lang="en-US" smtClean="0"/>
              <a:t>15</a:t>
            </a:fld>
            <a:endParaRPr lang="en-US" dirty="0"/>
          </a:p>
        </p:txBody>
      </p:sp>
    </p:spTree>
    <p:extLst>
      <p:ext uri="{BB962C8B-B14F-4D97-AF65-F5344CB8AC3E}">
        <p14:creationId xmlns:p14="http://schemas.microsoft.com/office/powerpoint/2010/main" val="2855245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EE88-EE01-5873-7908-22060E478C8A}"/>
              </a:ext>
            </a:extLst>
          </p:cNvPr>
          <p:cNvSpPr>
            <a:spLocks noGrp="1"/>
          </p:cNvSpPr>
          <p:nvPr>
            <p:ph type="title"/>
          </p:nvPr>
        </p:nvSpPr>
        <p:spPr/>
        <p:txBody>
          <a:bodyPr/>
          <a:lstStyle/>
          <a:p>
            <a:r>
              <a:rPr lang="en-US" i="0" dirty="0">
                <a:solidFill>
                  <a:srgbClr val="111111"/>
                </a:solidFill>
                <a:effectLst/>
                <a:highlight>
                  <a:srgbClr val="FFFFFF"/>
                </a:highlight>
                <a:latin typeface="Times New Roman" panose="02020603050405020304" pitchFamily="18" charset="0"/>
                <a:cs typeface="Times New Roman" panose="02020603050405020304" pitchFamily="18" charset="0"/>
              </a:rPr>
              <a:t>SYSTEM FLOW – DATA FLOW DIAGRAM</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6673B3A-A6DA-E64C-F891-12FB798F118C}"/>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9A9BAE75-B524-2658-C0BA-8B42312AF59F}"/>
              </a:ext>
            </a:extLst>
          </p:cNvPr>
          <p:cNvSpPr>
            <a:spLocks noGrp="1"/>
          </p:cNvSpPr>
          <p:nvPr>
            <p:ph type="sldNum" sz="quarter" idx="12"/>
          </p:nvPr>
        </p:nvSpPr>
        <p:spPr/>
        <p:txBody>
          <a:bodyPr/>
          <a:lstStyle/>
          <a:p>
            <a:fld id="{4854181D-6920-4594-9A5D-6CE56DC9F8B2}" type="slidenum">
              <a:rPr lang="en-US" smtClean="0"/>
              <a:t>16</a:t>
            </a:fld>
            <a:endParaRPr lang="en-US" dirty="0"/>
          </a:p>
        </p:txBody>
      </p:sp>
      <p:pic>
        <p:nvPicPr>
          <p:cNvPr id="3" name="Picture 2">
            <a:extLst>
              <a:ext uri="{FF2B5EF4-FFF2-40B4-BE49-F238E27FC236}">
                <a16:creationId xmlns:a16="http://schemas.microsoft.com/office/drawing/2014/main" id="{8EE38AC9-BA27-EA71-CA1A-16F703508189}"/>
              </a:ext>
            </a:extLst>
          </p:cNvPr>
          <p:cNvPicPr>
            <a:picLocks noChangeAspect="1"/>
          </p:cNvPicPr>
          <p:nvPr/>
        </p:nvPicPr>
        <p:blipFill>
          <a:blip r:embed="rId2"/>
          <a:stretch>
            <a:fillRect/>
          </a:stretch>
        </p:blipFill>
        <p:spPr>
          <a:xfrm>
            <a:off x="838199" y="1774272"/>
            <a:ext cx="10515601" cy="3065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04959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EE88-EE01-5873-7908-22060E478C8A}"/>
              </a:ext>
            </a:extLst>
          </p:cNvPr>
          <p:cNvSpPr>
            <a:spLocks noGrp="1"/>
          </p:cNvSpPr>
          <p:nvPr>
            <p:ph type="title"/>
          </p:nvPr>
        </p:nvSpPr>
        <p:spPr/>
        <p:txBody>
          <a:bodyPr/>
          <a:lstStyle/>
          <a:p>
            <a:r>
              <a:rPr lang="en-US" i="0" dirty="0">
                <a:solidFill>
                  <a:srgbClr val="111111"/>
                </a:solidFill>
                <a:effectLst/>
                <a:highlight>
                  <a:srgbClr val="FFFFFF"/>
                </a:highlight>
                <a:latin typeface="Times New Roman" panose="02020603050405020304" pitchFamily="18" charset="0"/>
                <a:cs typeface="Times New Roman" panose="02020603050405020304" pitchFamily="18" charset="0"/>
              </a:rPr>
              <a:t>SYSTEM FLOW – USER CASE DIAGRAM</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6673B3A-A6DA-E64C-F891-12FB798F118C}"/>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9A9BAE75-B524-2658-C0BA-8B42312AF59F}"/>
              </a:ext>
            </a:extLst>
          </p:cNvPr>
          <p:cNvSpPr>
            <a:spLocks noGrp="1"/>
          </p:cNvSpPr>
          <p:nvPr>
            <p:ph type="sldNum" sz="quarter" idx="12"/>
          </p:nvPr>
        </p:nvSpPr>
        <p:spPr/>
        <p:txBody>
          <a:bodyPr/>
          <a:lstStyle/>
          <a:p>
            <a:fld id="{4854181D-6920-4594-9A5D-6CE56DC9F8B2}" type="slidenum">
              <a:rPr lang="en-US" smtClean="0"/>
              <a:t>17</a:t>
            </a:fld>
            <a:endParaRPr lang="en-US" dirty="0"/>
          </a:p>
        </p:txBody>
      </p:sp>
      <p:pic>
        <p:nvPicPr>
          <p:cNvPr id="6" name="Picture 5">
            <a:extLst>
              <a:ext uri="{FF2B5EF4-FFF2-40B4-BE49-F238E27FC236}">
                <a16:creationId xmlns:a16="http://schemas.microsoft.com/office/drawing/2014/main" id="{1E12C35E-7AEA-5910-ADD0-DB6F89BD5948}"/>
              </a:ext>
            </a:extLst>
          </p:cNvPr>
          <p:cNvPicPr>
            <a:picLocks noChangeAspect="1"/>
          </p:cNvPicPr>
          <p:nvPr/>
        </p:nvPicPr>
        <p:blipFill>
          <a:blip r:embed="rId2"/>
          <a:stretch>
            <a:fillRect/>
          </a:stretch>
        </p:blipFill>
        <p:spPr>
          <a:xfrm>
            <a:off x="838199" y="2566054"/>
            <a:ext cx="10515601" cy="1488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566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7ADB6E32-1720-1AF9-AB25-3821668FA2DE}"/>
              </a:ext>
            </a:extLst>
          </p:cNvPr>
          <p:cNvPicPr>
            <a:picLocks noChangeAspect="1"/>
          </p:cNvPicPr>
          <p:nvPr/>
        </p:nvPicPr>
        <p:blipFill>
          <a:blip r:embed="rId2"/>
          <a:stretch>
            <a:fillRect/>
          </a:stretch>
        </p:blipFill>
        <p:spPr>
          <a:xfrm>
            <a:off x="7148395" y="560236"/>
            <a:ext cx="4438620" cy="5654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Footer Placeholder 3">
            <a:extLst>
              <a:ext uri="{FF2B5EF4-FFF2-40B4-BE49-F238E27FC236}">
                <a16:creationId xmlns:a16="http://schemas.microsoft.com/office/drawing/2014/main" id="{C6673B3A-A6DA-E64C-F891-12FB798F118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cap="none" spc="0" baseline="0">
                <a:solidFill>
                  <a:prstClr val="black">
                    <a:tint val="75000"/>
                  </a:prstClr>
                </a:solidFill>
                <a:latin typeface="+mn-lt"/>
                <a:ea typeface="+mn-ea"/>
                <a:cs typeface="+mn-cs"/>
              </a:rPr>
              <a:t>HUNAID SIAMWALA- 12002040701067</a:t>
            </a:r>
          </a:p>
        </p:txBody>
      </p:sp>
      <p:sp>
        <p:nvSpPr>
          <p:cNvPr id="5" name="Slide Number Placeholder 4">
            <a:extLst>
              <a:ext uri="{FF2B5EF4-FFF2-40B4-BE49-F238E27FC236}">
                <a16:creationId xmlns:a16="http://schemas.microsoft.com/office/drawing/2014/main" id="{9A9BAE75-B524-2658-C0BA-8B42312AF59F}"/>
              </a:ext>
            </a:extLst>
          </p:cNvPr>
          <p:cNvSpPr>
            <a:spLocks noGrp="1"/>
          </p:cNvSpPr>
          <p:nvPr>
            <p:ph type="sldNum" sz="quarter" idx="12"/>
          </p:nvPr>
        </p:nvSpPr>
        <p:spPr>
          <a:xfrm>
            <a:off x="8610600" y="6356350"/>
            <a:ext cx="2711252" cy="365125"/>
          </a:xfrm>
        </p:spPr>
        <p:txBody>
          <a:bodyPr vert="horz" lIns="91440" tIns="45720" rIns="91440" bIns="45720" rtlCol="0" anchor="ctr">
            <a:normAutofit/>
          </a:bodyPr>
          <a:lstStyle/>
          <a:p>
            <a:pPr>
              <a:spcAft>
                <a:spcPts val="600"/>
              </a:spcAft>
            </a:pPr>
            <a:fld id="{4854181D-6920-4594-9A5D-6CE56DC9F8B2}" type="slidenum">
              <a:rPr lang="en-US">
                <a:solidFill>
                  <a:prstClr val="black">
                    <a:tint val="75000"/>
                  </a:prstClr>
                </a:solidFill>
              </a:rPr>
              <a:pPr>
                <a:spcAft>
                  <a:spcPts val="600"/>
                </a:spcAft>
              </a:pPr>
              <a:t>18</a:t>
            </a:fld>
            <a:endParaRPr lang="en-US">
              <a:solidFill>
                <a:prstClr val="black">
                  <a:tint val="75000"/>
                </a:prstClr>
              </a:solidFill>
            </a:endParaRPr>
          </a:p>
        </p:txBody>
      </p:sp>
      <p:sp>
        <p:nvSpPr>
          <p:cNvPr id="3" name="Title 1">
            <a:extLst>
              <a:ext uri="{FF2B5EF4-FFF2-40B4-BE49-F238E27FC236}">
                <a16:creationId xmlns:a16="http://schemas.microsoft.com/office/drawing/2014/main" id="{A53640F3-5F2C-4096-A83F-E79442C9099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solidFill>
                  <a:srgbClr val="111111"/>
                </a:solidFill>
                <a:highlight>
                  <a:srgbClr val="FFFFFF"/>
                </a:highlight>
                <a:latin typeface="Times New Roman" panose="02020603050405020304" pitchFamily="18" charset="0"/>
                <a:cs typeface="Times New Roman" panose="02020603050405020304" pitchFamily="18" charset="0"/>
              </a:rPr>
              <a:t>SYSTEM FLOW – </a:t>
            </a:r>
          </a:p>
          <a:p>
            <a:r>
              <a:rPr lang="en-US" dirty="0">
                <a:solidFill>
                  <a:srgbClr val="111111"/>
                </a:solidFill>
                <a:highlight>
                  <a:srgbClr val="FFFFFF"/>
                </a:highlight>
                <a:latin typeface="Times New Roman" panose="02020603050405020304" pitchFamily="18" charset="0"/>
                <a:cs typeface="Times New Roman" panose="02020603050405020304" pitchFamily="18" charset="0"/>
              </a:rPr>
              <a:t>ACTIVITY DIAGRAM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927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EE88-EE01-5873-7908-22060E478C8A}"/>
              </a:ext>
            </a:extLst>
          </p:cNvPr>
          <p:cNvSpPr>
            <a:spLocks noGrp="1"/>
          </p:cNvSpPr>
          <p:nvPr>
            <p:ph type="title"/>
          </p:nvPr>
        </p:nvSpPr>
        <p:spPr>
          <a:xfrm>
            <a:off x="838200" y="365125"/>
            <a:ext cx="10515600" cy="926347"/>
          </a:xfrm>
        </p:spPr>
        <p:txBody>
          <a:bodyPr/>
          <a:lstStyle/>
          <a:p>
            <a:r>
              <a:rPr lang="en-IN" i="0" dirty="0">
                <a:solidFill>
                  <a:srgbClr val="111111"/>
                </a:solidFill>
                <a:effectLst/>
                <a:highlight>
                  <a:srgbClr val="FFFFFF"/>
                </a:highlight>
                <a:latin typeface="Times New Roman" panose="02020603050405020304" pitchFamily="18" charset="0"/>
                <a:cs typeface="Times New Roman" panose="02020603050405020304" pitchFamily="18" charset="0"/>
              </a:rPr>
              <a:t>KEY 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C82127-2AB0-6A0E-6CEE-D45268C2DF78}"/>
              </a:ext>
            </a:extLst>
          </p:cNvPr>
          <p:cNvSpPr>
            <a:spLocks noGrp="1"/>
          </p:cNvSpPr>
          <p:nvPr>
            <p:ph idx="1"/>
          </p:nvPr>
        </p:nvSpPr>
        <p:spPr>
          <a:xfrm>
            <a:off x="838200" y="1404594"/>
            <a:ext cx="10515600" cy="4951756"/>
          </a:xfrm>
        </p:spPr>
        <p:txBody>
          <a:bodyPr>
            <a:normAutofit/>
          </a:bodyPr>
          <a:lstStyle/>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Add Products:</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This module allows the admin to add new products to the website, including details such as product name, description, price, and images.</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Cart:</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The cart module enables users to add products they wish to purchase. It dynamically updates as users add or remove products.</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Login/Register:</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These modules handle user authentication. Users can register a new account or log in to an existing one.</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Send Mail:</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This module sends automated emails to users for various triggers such as registration confirmation, password reset, and order confirmation.</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Order Table/Order Success:</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These modules manage the user’s orders. The Order Table keeps track of all orders placed by a user, while the Order Success module confirms successful transactions.</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Product Details:</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This module displays detailed information about a product when a user selects it, including price, description, and reviews.</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Profile:</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The profile module allows users to manage their personal information, view order history, and update shipping details.</a:t>
            </a:r>
          </a:p>
          <a:p>
            <a:pPr algn="just">
              <a:buFont typeface="+mj-lt"/>
              <a:buAutoNum type="arabicPeriod"/>
            </a:pPr>
            <a:r>
              <a:rPr lang="en-US" sz="1600" b="1" i="0" dirty="0" err="1">
                <a:solidFill>
                  <a:srgbClr val="111111"/>
                </a:solidFill>
                <a:effectLst/>
                <a:highlight>
                  <a:srgbClr val="FFFFFF"/>
                </a:highlight>
                <a:latin typeface="Times New Roman" panose="02020603050405020304" pitchFamily="18" charset="0"/>
                <a:cs typeface="Times New Roman" panose="02020603050405020304" pitchFamily="18" charset="0"/>
              </a:rPr>
              <a:t>Razorpay</a:t>
            </a: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 Demo:</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This module integrates the </a:t>
            </a:r>
            <a:r>
              <a:rPr lang="en-US" sz="16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Razorpay</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payment gateway for secure online transactions.</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Shipping:</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The shipping module manages the delivery process. It includes features like tracking delivery and updating shipping addresses.</a:t>
            </a:r>
          </a:p>
        </p:txBody>
      </p:sp>
      <p:sp>
        <p:nvSpPr>
          <p:cNvPr id="4" name="Footer Placeholder 3">
            <a:extLst>
              <a:ext uri="{FF2B5EF4-FFF2-40B4-BE49-F238E27FC236}">
                <a16:creationId xmlns:a16="http://schemas.microsoft.com/office/drawing/2014/main" id="{C6673B3A-A6DA-E64C-F891-12FB798F118C}"/>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9A9BAE75-B524-2658-C0BA-8B42312AF59F}"/>
              </a:ext>
            </a:extLst>
          </p:cNvPr>
          <p:cNvSpPr>
            <a:spLocks noGrp="1"/>
          </p:cNvSpPr>
          <p:nvPr>
            <p:ph type="sldNum" sz="quarter" idx="12"/>
          </p:nvPr>
        </p:nvSpPr>
        <p:spPr/>
        <p:txBody>
          <a:bodyPr/>
          <a:lstStyle/>
          <a:p>
            <a:fld id="{4854181D-6920-4594-9A5D-6CE56DC9F8B2}" type="slidenum">
              <a:rPr lang="en-US" smtClean="0"/>
              <a:t>19</a:t>
            </a:fld>
            <a:endParaRPr lang="en-US" dirty="0"/>
          </a:p>
        </p:txBody>
      </p:sp>
    </p:spTree>
    <p:extLst>
      <p:ext uri="{BB962C8B-B14F-4D97-AF65-F5344CB8AC3E}">
        <p14:creationId xmlns:p14="http://schemas.microsoft.com/office/powerpoint/2010/main" val="149016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0461F72-A27E-48C5-A99A-B5EEDA745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41BC29-DED5-C5D2-E319-957D2C88C352}"/>
              </a:ext>
            </a:extLst>
          </p:cNvPr>
          <p:cNvSpPr>
            <a:spLocks noGrp="1"/>
          </p:cNvSpPr>
          <p:nvPr>
            <p:ph type="ctrTitle"/>
          </p:nvPr>
        </p:nvSpPr>
        <p:spPr>
          <a:xfrm>
            <a:off x="1" y="4140650"/>
            <a:ext cx="12191999" cy="1599978"/>
          </a:xfrm>
        </p:spPr>
        <p:txBody>
          <a:bodyPr>
            <a:normAutofit fontScale="90000"/>
          </a:bodyPr>
          <a:lstStyle/>
          <a:p>
            <a:r>
              <a:rPr lang="en-IN" sz="4400" dirty="0">
                <a:latin typeface="Times New Roman" panose="02020603050405020304" pitchFamily="18" charset="0"/>
                <a:cs typeface="Times New Roman" panose="02020603050405020304" pitchFamily="18" charset="0"/>
              </a:rPr>
              <a:t>COMPANY :    </a:t>
            </a:r>
            <a:r>
              <a:rPr lang="en-US" sz="4400" dirty="0" err="1">
                <a:latin typeface="Times New Roman" panose="02020603050405020304" pitchFamily="18" charset="0"/>
                <a:cs typeface="Times New Roman" panose="02020603050405020304" pitchFamily="18" charset="0"/>
              </a:rPr>
              <a:t>QSpiders</a:t>
            </a:r>
            <a:r>
              <a:rPr lang="en-US" sz="4400" dirty="0">
                <a:latin typeface="Times New Roman" panose="02020603050405020304" pitchFamily="18" charset="0"/>
                <a:cs typeface="Times New Roman" panose="02020603050405020304" pitchFamily="18" charset="0"/>
              </a:rPr>
              <a:t> – A Unit of Test 				  	     		 Yantra Software Solutions India Pvt. Ltd.</a:t>
            </a:r>
            <a:endParaRPr lang="en-IN"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A4D5451-73E6-D249-8231-41907D545085}"/>
              </a:ext>
            </a:extLst>
          </p:cNvPr>
          <p:cNvPicPr>
            <a:picLocks noChangeAspect="1"/>
          </p:cNvPicPr>
          <p:nvPr/>
        </p:nvPicPr>
        <p:blipFill>
          <a:blip r:embed="rId2"/>
          <a:stretch>
            <a:fillRect/>
          </a:stretch>
        </p:blipFill>
        <p:spPr>
          <a:xfrm>
            <a:off x="3276655" y="643467"/>
            <a:ext cx="5638688" cy="2452830"/>
          </a:xfrm>
          <a:prstGeom prst="rect">
            <a:avLst/>
          </a:prstGeom>
          <a:ln>
            <a:noFill/>
          </a:ln>
          <a:effectLst>
            <a:outerShdw blurRad="292100" dist="139700" dir="2700000" algn="tl" rotWithShape="0">
              <a:srgbClr val="333333">
                <a:alpha val="65000"/>
              </a:srgbClr>
            </a:outerShdw>
          </a:effectLst>
        </p:spPr>
      </p:pic>
      <p:sp>
        <p:nvSpPr>
          <p:cNvPr id="29" name="Oval 28">
            <a:extLst>
              <a:ext uri="{FF2B5EF4-FFF2-40B4-BE49-F238E27FC236}">
                <a16:creationId xmlns:a16="http://schemas.microsoft.com/office/drawing/2014/main" id="{DF382E8D-312B-4792-A211-0BDE37F6F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5562" y="262321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B9BD5"/>
              </a:solidFill>
              <a:effectLst/>
              <a:uLnTx/>
              <a:uFillTx/>
              <a:latin typeface="Calibri" panose="020F0502020204030204"/>
              <a:ea typeface="+mn-ea"/>
              <a:cs typeface="+mn-cs"/>
            </a:endParaRPr>
          </a:p>
        </p:txBody>
      </p:sp>
      <p:sp>
        <p:nvSpPr>
          <p:cNvPr id="31" name="Arc 30">
            <a:extLst>
              <a:ext uri="{FF2B5EF4-FFF2-40B4-BE49-F238E27FC236}">
                <a16:creationId xmlns:a16="http://schemas.microsoft.com/office/drawing/2014/main" id="{036F9B07-02BE-4BD5-BA9D-E91B8A456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61268"/>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217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FEEC9-B639-5AF2-4610-9762F2D2BD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50C4FE-C166-3D40-61F9-F37D32BE8B35}"/>
              </a:ext>
            </a:extLst>
          </p:cNvPr>
          <p:cNvSpPr>
            <a:spLocks noGrp="1"/>
          </p:cNvSpPr>
          <p:nvPr>
            <p:ph type="title"/>
          </p:nvPr>
        </p:nvSpPr>
        <p:spPr>
          <a:xfrm>
            <a:off x="838200" y="365125"/>
            <a:ext cx="10515600" cy="1020615"/>
          </a:xfrm>
        </p:spPr>
        <p:txBody>
          <a:bodyPr>
            <a:normAutofit/>
          </a:bodyPr>
          <a:lstStyle/>
          <a:p>
            <a:pPr marL="457200" lvl="1" indent="0" algn="just">
              <a:lnSpc>
                <a:spcPct val="150000"/>
              </a:lnSpc>
              <a:buNone/>
            </a:pPr>
            <a:r>
              <a:rPr lang="en-US" sz="4000" i="0" dirty="0">
                <a:solidFill>
                  <a:srgbClr val="111111"/>
                </a:solidFill>
                <a:effectLst/>
                <a:latin typeface="Times New Roman" panose="02020603050405020304" pitchFamily="18" charset="0"/>
                <a:cs typeface="Times New Roman" panose="02020603050405020304" pitchFamily="18" charset="0"/>
              </a:rPr>
              <a:t>ADVANTAGES AND LIMITATIONS</a:t>
            </a:r>
          </a:p>
        </p:txBody>
      </p:sp>
      <p:sp>
        <p:nvSpPr>
          <p:cNvPr id="3" name="Content Placeholder 2">
            <a:extLst>
              <a:ext uri="{FF2B5EF4-FFF2-40B4-BE49-F238E27FC236}">
                <a16:creationId xmlns:a16="http://schemas.microsoft.com/office/drawing/2014/main" id="{7D837646-61BA-3865-7B4C-8EAFEA497B43}"/>
              </a:ext>
            </a:extLst>
          </p:cNvPr>
          <p:cNvSpPr>
            <a:spLocks noGrp="1"/>
          </p:cNvSpPr>
          <p:nvPr>
            <p:ph idx="1"/>
          </p:nvPr>
        </p:nvSpPr>
        <p:spPr>
          <a:xfrm>
            <a:off x="838200" y="1536568"/>
            <a:ext cx="10515600" cy="4487159"/>
          </a:xfrm>
        </p:spPr>
        <p:txBody>
          <a:bodyPr>
            <a:normAutofit/>
          </a:bodyPr>
          <a:lstStyle/>
          <a:p>
            <a:pPr algn="just">
              <a:buFont typeface="Wingdings" panose="05000000000000000000" pitchFamily="2" charset="2"/>
              <a:buChar char="Ø"/>
            </a:pPr>
            <a:r>
              <a:rPr lang="en-US" sz="1600" b="1" i="0" u="sng" dirty="0">
                <a:solidFill>
                  <a:srgbClr val="111111"/>
                </a:solidFill>
                <a:effectLst/>
                <a:highlight>
                  <a:srgbClr val="FFFFFF"/>
                </a:highlight>
                <a:latin typeface="Times New Roman" panose="02020603050405020304" pitchFamily="18" charset="0"/>
                <a:cs typeface="Times New Roman" panose="02020603050405020304" pitchFamily="18" charset="0"/>
              </a:rPr>
              <a:t>Advantages:</a:t>
            </a:r>
            <a:endParaRPr lang="en-US" sz="1600" b="0" i="0" u="sng"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User-Friendly:</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The website is designed to be intuitive and easy to navigate, enhancing the user experience.</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Secure:</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With secure user authentication and payment gateway integration, the website ensures the security of user data and transactions.</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Efficient:</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The efficient design of the database and order management system ensures smooth operation of the website.</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Scalable:</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Built with Django, the website can easily be scaled to accommodate growth in user traffic and product catalog size.</a:t>
            </a:r>
          </a:p>
          <a:p>
            <a:pPr algn="just">
              <a:buFont typeface="Wingdings" panose="05000000000000000000" pitchFamily="2" charset="2"/>
              <a:buChar char="Ø"/>
            </a:pPr>
            <a:r>
              <a:rPr lang="en-US" sz="1600" b="1" i="0" u="sng" dirty="0">
                <a:solidFill>
                  <a:srgbClr val="111111"/>
                </a:solidFill>
                <a:effectLst/>
                <a:highlight>
                  <a:srgbClr val="FFFFFF"/>
                </a:highlight>
                <a:latin typeface="Times New Roman" panose="02020603050405020304" pitchFamily="18" charset="0"/>
                <a:cs typeface="Times New Roman" panose="02020603050405020304" pitchFamily="18" charset="0"/>
              </a:rPr>
              <a:t>Limitations:</a:t>
            </a:r>
            <a:endParaRPr lang="en-US" sz="1600" b="0" i="0" u="sng"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Dependency on Django:</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As the website is built using Django, any limitations or issues inherent to Django could affect the website.</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Maintenance:</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Regular updates and maintenance are required to keep the website secure and efficient.</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Learning Curve:</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For new developers, there might be a learning curve to understand and work with Django and the project’s codebase.</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Internet Dependency:</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As an online platform, the website requires a stable internet connection for access and operation.</a:t>
            </a:r>
          </a:p>
        </p:txBody>
      </p:sp>
      <p:sp>
        <p:nvSpPr>
          <p:cNvPr id="4" name="Footer Placeholder 3">
            <a:extLst>
              <a:ext uri="{FF2B5EF4-FFF2-40B4-BE49-F238E27FC236}">
                <a16:creationId xmlns:a16="http://schemas.microsoft.com/office/drawing/2014/main" id="{B47F1D4D-D2C1-8115-248E-F276B10AD7E0}"/>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0D03001B-6E36-45CE-156F-FD27CDED0C0F}"/>
              </a:ext>
            </a:extLst>
          </p:cNvPr>
          <p:cNvSpPr>
            <a:spLocks noGrp="1"/>
          </p:cNvSpPr>
          <p:nvPr>
            <p:ph type="sldNum" sz="quarter" idx="12"/>
          </p:nvPr>
        </p:nvSpPr>
        <p:spPr/>
        <p:txBody>
          <a:bodyPr/>
          <a:lstStyle/>
          <a:p>
            <a:fld id="{4854181D-6920-4594-9A5D-6CE56DC9F8B2}" type="slidenum">
              <a:rPr lang="en-US" smtClean="0"/>
              <a:t>20</a:t>
            </a:fld>
            <a:endParaRPr lang="en-US" dirty="0"/>
          </a:p>
        </p:txBody>
      </p:sp>
    </p:spTree>
    <p:extLst>
      <p:ext uri="{BB962C8B-B14F-4D97-AF65-F5344CB8AC3E}">
        <p14:creationId xmlns:p14="http://schemas.microsoft.com/office/powerpoint/2010/main" val="93792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F30D-E5E3-6B02-ED8A-C684F13CDA9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pic>
        <p:nvPicPr>
          <p:cNvPr id="7" name="Content Placeholder 6" descr="A screenshot of a computer&#10;&#10;Description automatically generated">
            <a:extLst>
              <a:ext uri="{FF2B5EF4-FFF2-40B4-BE49-F238E27FC236}">
                <a16:creationId xmlns:a16="http://schemas.microsoft.com/office/drawing/2014/main" id="{733FB268-5206-97F2-A47D-C00700E499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83" y="1690688"/>
            <a:ext cx="5278341" cy="4475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Footer Placeholder 3">
            <a:extLst>
              <a:ext uri="{FF2B5EF4-FFF2-40B4-BE49-F238E27FC236}">
                <a16:creationId xmlns:a16="http://schemas.microsoft.com/office/drawing/2014/main" id="{2FD6406A-1E87-966C-8967-0BC53228ED54}"/>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FF83007C-B650-01F6-9FD0-AB3F879EF614}"/>
              </a:ext>
            </a:extLst>
          </p:cNvPr>
          <p:cNvSpPr>
            <a:spLocks noGrp="1"/>
          </p:cNvSpPr>
          <p:nvPr>
            <p:ph type="sldNum" sz="quarter" idx="12"/>
          </p:nvPr>
        </p:nvSpPr>
        <p:spPr/>
        <p:txBody>
          <a:bodyPr/>
          <a:lstStyle/>
          <a:p>
            <a:fld id="{4854181D-6920-4594-9A5D-6CE56DC9F8B2}" type="slidenum">
              <a:rPr lang="en-US" smtClean="0"/>
              <a:t>21</a:t>
            </a:fld>
            <a:endParaRPr lang="en-US" dirty="0"/>
          </a:p>
        </p:txBody>
      </p:sp>
      <p:pic>
        <p:nvPicPr>
          <p:cNvPr id="9" name="Picture 8" descr="A screenshot of a login form&#10;&#10;Description automatically generated">
            <a:extLst>
              <a:ext uri="{FF2B5EF4-FFF2-40B4-BE49-F238E27FC236}">
                <a16:creationId xmlns:a16="http://schemas.microsoft.com/office/drawing/2014/main" id="{17763B60-8203-FFB5-3597-ED055B765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935" y="2324772"/>
            <a:ext cx="6329482" cy="32071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53756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4BA-ABBA-D4EF-7537-2256966FFD9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endParaRPr lang="en-IN" dirty="0"/>
          </a:p>
        </p:txBody>
      </p:sp>
      <p:pic>
        <p:nvPicPr>
          <p:cNvPr id="9" name="Content Placeholder 8" descr="A computer screen shot of a computer&#10;&#10;Description automatically generated">
            <a:extLst>
              <a:ext uri="{FF2B5EF4-FFF2-40B4-BE49-F238E27FC236}">
                <a16:creationId xmlns:a16="http://schemas.microsoft.com/office/drawing/2014/main" id="{A7BB1C03-5A9F-ED7D-AD7D-89F8A4964B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101" y="1813948"/>
            <a:ext cx="6584010" cy="32301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Footer Placeholder 3">
            <a:extLst>
              <a:ext uri="{FF2B5EF4-FFF2-40B4-BE49-F238E27FC236}">
                <a16:creationId xmlns:a16="http://schemas.microsoft.com/office/drawing/2014/main" id="{4A04F0C4-7D50-36DD-695E-FD9F853F8D3F}"/>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676D6219-1D97-D534-9A22-FCC73CC143FF}"/>
              </a:ext>
            </a:extLst>
          </p:cNvPr>
          <p:cNvSpPr>
            <a:spLocks noGrp="1"/>
          </p:cNvSpPr>
          <p:nvPr>
            <p:ph type="sldNum" sz="quarter" idx="12"/>
          </p:nvPr>
        </p:nvSpPr>
        <p:spPr/>
        <p:txBody>
          <a:bodyPr/>
          <a:lstStyle/>
          <a:p>
            <a:fld id="{4854181D-6920-4594-9A5D-6CE56DC9F8B2}" type="slidenum">
              <a:rPr lang="en-US" smtClean="0"/>
              <a:t>22</a:t>
            </a:fld>
            <a:endParaRPr lang="en-US" dirty="0"/>
          </a:p>
        </p:txBody>
      </p:sp>
      <p:pic>
        <p:nvPicPr>
          <p:cNvPr id="11" name="Picture 10" descr="A screenshot of a qr code&#10;&#10;Description automatically generated">
            <a:extLst>
              <a:ext uri="{FF2B5EF4-FFF2-40B4-BE49-F238E27FC236}">
                <a16:creationId xmlns:a16="http://schemas.microsoft.com/office/drawing/2014/main" id="{30CAF3BA-FAB2-DBF4-9A16-E11EFC025402}"/>
              </a:ext>
            </a:extLst>
          </p:cNvPr>
          <p:cNvPicPr>
            <a:picLocks noChangeAspect="1"/>
          </p:cNvPicPr>
          <p:nvPr/>
        </p:nvPicPr>
        <p:blipFill rotWithShape="1">
          <a:blip r:embed="rId3">
            <a:extLst>
              <a:ext uri="{28A0092B-C50C-407E-A947-70E740481C1C}">
                <a14:useLocalDpi xmlns:a14="http://schemas.microsoft.com/office/drawing/2010/main" val="0"/>
              </a:ext>
            </a:extLst>
          </a:blip>
          <a:srcRect l="35490" r="35670"/>
          <a:stretch/>
        </p:blipFill>
        <p:spPr>
          <a:xfrm>
            <a:off x="7382311" y="464771"/>
            <a:ext cx="3516199" cy="59284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12285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4BA-ABBA-D4EF-7537-2256966FFD9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endParaRPr lang="en-IN" dirty="0"/>
          </a:p>
        </p:txBody>
      </p:sp>
      <p:pic>
        <p:nvPicPr>
          <p:cNvPr id="7" name="Content Placeholder 6" descr="A close-up of a contact us&#10;&#10;Description automatically generated">
            <a:extLst>
              <a:ext uri="{FF2B5EF4-FFF2-40B4-BE49-F238E27FC236}">
                <a16:creationId xmlns:a16="http://schemas.microsoft.com/office/drawing/2014/main" id="{D4941ECE-B84A-73F6-6C3D-F3678AF93C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9613" y="2539883"/>
            <a:ext cx="5350811" cy="1589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Footer Placeholder 3">
            <a:extLst>
              <a:ext uri="{FF2B5EF4-FFF2-40B4-BE49-F238E27FC236}">
                <a16:creationId xmlns:a16="http://schemas.microsoft.com/office/drawing/2014/main" id="{4A04F0C4-7D50-36DD-695E-FD9F853F8D3F}"/>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676D6219-1D97-D534-9A22-FCC73CC143FF}"/>
              </a:ext>
            </a:extLst>
          </p:cNvPr>
          <p:cNvSpPr>
            <a:spLocks noGrp="1"/>
          </p:cNvSpPr>
          <p:nvPr>
            <p:ph type="sldNum" sz="quarter" idx="12"/>
          </p:nvPr>
        </p:nvSpPr>
        <p:spPr/>
        <p:txBody>
          <a:bodyPr/>
          <a:lstStyle/>
          <a:p>
            <a:fld id="{4854181D-6920-4594-9A5D-6CE56DC9F8B2}" type="slidenum">
              <a:rPr lang="en-US" smtClean="0"/>
              <a:t>23</a:t>
            </a:fld>
            <a:endParaRPr lang="en-US" dirty="0"/>
          </a:p>
        </p:txBody>
      </p:sp>
      <p:pic>
        <p:nvPicPr>
          <p:cNvPr id="9" name="Picture 8" descr="A screenshot of a computer&#10;&#10;Description automatically generated">
            <a:extLst>
              <a:ext uri="{FF2B5EF4-FFF2-40B4-BE49-F238E27FC236}">
                <a16:creationId xmlns:a16="http://schemas.microsoft.com/office/drawing/2014/main" id="{BCEE4936-08B0-0F2C-9386-C028EA40E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29" y="1735464"/>
            <a:ext cx="5809134" cy="31975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500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4BA-ABBA-D4EF-7537-2256966FFD9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endParaRPr lang="en-IN" dirty="0"/>
          </a:p>
        </p:txBody>
      </p:sp>
      <p:sp>
        <p:nvSpPr>
          <p:cNvPr id="4" name="Footer Placeholder 3">
            <a:extLst>
              <a:ext uri="{FF2B5EF4-FFF2-40B4-BE49-F238E27FC236}">
                <a16:creationId xmlns:a16="http://schemas.microsoft.com/office/drawing/2014/main" id="{4A04F0C4-7D50-36DD-695E-FD9F853F8D3F}"/>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676D6219-1D97-D534-9A22-FCC73CC143FF}"/>
              </a:ext>
            </a:extLst>
          </p:cNvPr>
          <p:cNvSpPr>
            <a:spLocks noGrp="1"/>
          </p:cNvSpPr>
          <p:nvPr>
            <p:ph type="sldNum" sz="quarter" idx="12"/>
          </p:nvPr>
        </p:nvSpPr>
        <p:spPr/>
        <p:txBody>
          <a:bodyPr/>
          <a:lstStyle/>
          <a:p>
            <a:fld id="{4854181D-6920-4594-9A5D-6CE56DC9F8B2}" type="slidenum">
              <a:rPr lang="en-US" smtClean="0"/>
              <a:t>24</a:t>
            </a:fld>
            <a:endParaRPr lang="en-US" dirty="0"/>
          </a:p>
        </p:txBody>
      </p:sp>
      <p:pic>
        <p:nvPicPr>
          <p:cNvPr id="17" name="Content Placeholder 16" descr="A screenshot of a computer&#10;&#10;Description automatically generated">
            <a:extLst>
              <a:ext uri="{FF2B5EF4-FFF2-40B4-BE49-F238E27FC236}">
                <a16:creationId xmlns:a16="http://schemas.microsoft.com/office/drawing/2014/main" id="{D9AE00A9-BF7E-BEFD-F497-9EDBB16CD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612" y="1690688"/>
            <a:ext cx="5303187" cy="2919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descr="A screenshot of a computer&#10;&#10;Description automatically generated">
            <a:extLst>
              <a:ext uri="{FF2B5EF4-FFF2-40B4-BE49-F238E27FC236}">
                <a16:creationId xmlns:a16="http://schemas.microsoft.com/office/drawing/2014/main" id="{1AE9AADE-A086-2301-4339-7E88FB2CB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7"/>
            <a:ext cx="5949917" cy="2919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71028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4BA-ABBA-D4EF-7537-2256966FFD9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endParaRPr lang="en-IN" dirty="0"/>
          </a:p>
        </p:txBody>
      </p:sp>
      <p:sp>
        <p:nvSpPr>
          <p:cNvPr id="4" name="Footer Placeholder 3">
            <a:extLst>
              <a:ext uri="{FF2B5EF4-FFF2-40B4-BE49-F238E27FC236}">
                <a16:creationId xmlns:a16="http://schemas.microsoft.com/office/drawing/2014/main" id="{4A04F0C4-7D50-36DD-695E-FD9F853F8D3F}"/>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676D6219-1D97-D534-9A22-FCC73CC143FF}"/>
              </a:ext>
            </a:extLst>
          </p:cNvPr>
          <p:cNvSpPr>
            <a:spLocks noGrp="1"/>
          </p:cNvSpPr>
          <p:nvPr>
            <p:ph type="sldNum" sz="quarter" idx="12"/>
          </p:nvPr>
        </p:nvSpPr>
        <p:spPr/>
        <p:txBody>
          <a:bodyPr/>
          <a:lstStyle/>
          <a:p>
            <a:fld id="{4854181D-6920-4594-9A5D-6CE56DC9F8B2}" type="slidenum">
              <a:rPr lang="en-US" smtClean="0"/>
              <a:t>25</a:t>
            </a:fld>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36B6FB5D-7D41-297C-5FD4-38A8ED259C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2830" y="1690688"/>
            <a:ext cx="7866340" cy="3859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9280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C5175-4F6C-FBBD-B890-A8B109E196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789E2-42D5-5805-7BF2-752B1EA2F158}"/>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FUTURE SCOPE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CAC332-DDFD-5154-678A-7D3394576E98}"/>
              </a:ext>
            </a:extLst>
          </p:cNvPr>
          <p:cNvSpPr>
            <a:spLocks noGrp="1"/>
          </p:cNvSpPr>
          <p:nvPr>
            <p:ph idx="1"/>
          </p:nvPr>
        </p:nvSpPr>
        <p:spPr>
          <a:xfrm>
            <a:off x="838200" y="1825624"/>
            <a:ext cx="10515600" cy="4084981"/>
          </a:xfrm>
        </p:spPr>
        <p:txBody>
          <a:bodyPr>
            <a:normAutofit/>
          </a:bodyPr>
          <a:lstStyle/>
          <a:p>
            <a:pPr marL="0" indent="0" algn="just">
              <a:buNone/>
            </a:pP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The future scope of this e-commerce website project is vast and promising. Here are a few possibilities:</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Expansion of Product Catalog:</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The product catalog can be expanded to include a wider variety of items, catering to a broader audience.</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Advanced Search and Recommendation Systems:</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Implementing machine learning algorithms for advanced search and personalized product recommendations can significantly enhance the user experience.</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Mobile Application:</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A mobile application version of the website can be developed to provide users with more accessibility and convenience.</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International Shipping:</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The shipping module can be expanded to support international shipping, opening up the platform to a global customer base.</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Integration with Social Media:</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The website can be integrated with social media platforms for marketing purposes and to provide a more connected user experience.</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Augmented Reality (AR) Shopping Experience:</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AR technology can be incorporated to provide a virtual “try before you buy” experience to users.</a:t>
            </a:r>
          </a:p>
        </p:txBody>
      </p:sp>
      <p:sp>
        <p:nvSpPr>
          <p:cNvPr id="4" name="Footer Placeholder 3">
            <a:extLst>
              <a:ext uri="{FF2B5EF4-FFF2-40B4-BE49-F238E27FC236}">
                <a16:creationId xmlns:a16="http://schemas.microsoft.com/office/drawing/2014/main" id="{C011C412-43A2-69F0-A040-8F814DEB1E85}"/>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0535C3A1-5A9D-1A49-2F4A-436AFF3EDC86}"/>
              </a:ext>
            </a:extLst>
          </p:cNvPr>
          <p:cNvSpPr>
            <a:spLocks noGrp="1"/>
          </p:cNvSpPr>
          <p:nvPr>
            <p:ph type="sldNum" sz="quarter" idx="12"/>
          </p:nvPr>
        </p:nvSpPr>
        <p:spPr/>
        <p:txBody>
          <a:bodyPr/>
          <a:lstStyle/>
          <a:p>
            <a:fld id="{4854181D-6920-4594-9A5D-6CE56DC9F8B2}" type="slidenum">
              <a:rPr lang="en-US" smtClean="0"/>
              <a:t>26</a:t>
            </a:fld>
            <a:endParaRPr lang="en-US" dirty="0"/>
          </a:p>
        </p:txBody>
      </p:sp>
    </p:spTree>
    <p:extLst>
      <p:ext uri="{BB962C8B-B14F-4D97-AF65-F5344CB8AC3E}">
        <p14:creationId xmlns:p14="http://schemas.microsoft.com/office/powerpoint/2010/main" val="752337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19CA-3B43-46C2-99D7-CA9D4D26AB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INTERNSHIP TIMELINE CHART</a:t>
            </a:r>
          </a:p>
        </p:txBody>
      </p:sp>
      <p:graphicFrame>
        <p:nvGraphicFramePr>
          <p:cNvPr id="4" name="Content Placeholder 3" descr="roadmap smartart">
            <a:extLst>
              <a:ext uri="{FF2B5EF4-FFF2-40B4-BE49-F238E27FC236}">
                <a16:creationId xmlns:a16="http://schemas.microsoft.com/office/drawing/2014/main" id="{25E2C3D9-EE8E-49CE-B718-E726AA8A9AD3}"/>
              </a:ext>
            </a:extLst>
          </p:cNvPr>
          <p:cNvGraphicFramePr>
            <a:graphicFrameLocks noGrp="1"/>
          </p:cNvGraphicFramePr>
          <p:nvPr>
            <p:ph idx="1"/>
            <p:extLst>
              <p:ext uri="{D42A27DB-BD31-4B8C-83A1-F6EECF244321}">
                <p14:modId xmlns:p14="http://schemas.microsoft.com/office/powerpoint/2010/main" val="511705497"/>
              </p:ext>
            </p:extLst>
          </p:nvPr>
        </p:nvGraphicFramePr>
        <p:xfrm>
          <a:off x="705035" y="139062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8927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6E02-0A9B-6598-FA9B-CEB5261156D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19454A-3DD7-FE8B-9205-FA0996FFDB8B}"/>
              </a:ext>
            </a:extLst>
          </p:cNvPr>
          <p:cNvSpPr>
            <a:spLocks noGrp="1"/>
          </p:cNvSpPr>
          <p:nvPr>
            <p:ph idx="1"/>
          </p:nvPr>
        </p:nvSpPr>
        <p:spPr/>
        <p:txBody>
          <a:bodyPr>
            <a:normAutofit fontScale="92500" lnSpcReduction="10000"/>
          </a:bodyPr>
          <a:lstStyle/>
          <a:p>
            <a:pPr algn="just">
              <a:lnSpc>
                <a:spcPct val="150000"/>
              </a:lnSpc>
            </a:pPr>
            <a:r>
              <a:rPr lang="en-US" sz="1800" b="0" i="0" u="none" strike="noStrike" baseline="0" dirty="0">
                <a:solidFill>
                  <a:srgbClr val="000000"/>
                </a:solidFill>
                <a:latin typeface="Times New Roman" panose="02020603050405020304" pitchFamily="18" charset="0"/>
              </a:rPr>
              <a:t>My tenure as a Python Full Stack Developer intern at </a:t>
            </a:r>
            <a:r>
              <a:rPr lang="en-US" sz="1800" b="0" i="0" u="none" strike="noStrike" baseline="0" dirty="0" err="1">
                <a:solidFill>
                  <a:srgbClr val="000000"/>
                </a:solidFill>
                <a:latin typeface="Times New Roman" panose="02020603050405020304" pitchFamily="18" charset="0"/>
              </a:rPr>
              <a:t>QSpiders</a:t>
            </a:r>
            <a:r>
              <a:rPr lang="en-US" sz="1800" b="0" i="0" u="none" strike="noStrike" baseline="0" dirty="0">
                <a:solidFill>
                  <a:srgbClr val="000000"/>
                </a:solidFill>
                <a:latin typeface="Times New Roman" panose="02020603050405020304" pitchFamily="18" charset="0"/>
              </a:rPr>
              <a:t> has been a rewarding journey. The comprehensive training in SQL, Python, SDLC, Django and Web Technologies has strengthened my abilities, establishing a robust base for Full Stack Development. The path from gaining proficiency in SQL’s database management to exploring the complexities of Python programming and structured software development has been both demanding and fulfilling. My familiarity with Web Technologies, particularly HTML5 and CSS3, has broadened my potential for creating dynamic and responsive web applications. </a:t>
            </a:r>
          </a:p>
          <a:p>
            <a:pPr algn="just">
              <a:lnSpc>
                <a:spcPct val="150000"/>
              </a:lnSpc>
            </a:pPr>
            <a:r>
              <a:rPr lang="en-US" sz="1800" b="0" i="0" u="none" strike="noStrike" baseline="0" dirty="0">
                <a:solidFill>
                  <a:srgbClr val="000000"/>
                </a:solidFill>
                <a:latin typeface="Times New Roman" panose="02020603050405020304" pitchFamily="18" charset="0"/>
              </a:rPr>
              <a:t>I express my sincere thanks to the committed team at </a:t>
            </a:r>
            <a:r>
              <a:rPr lang="en-US" sz="1800" b="0" i="0" u="none" strike="noStrike" baseline="0" dirty="0" err="1">
                <a:solidFill>
                  <a:srgbClr val="000000"/>
                </a:solidFill>
                <a:latin typeface="Times New Roman" panose="02020603050405020304" pitchFamily="18" charset="0"/>
              </a:rPr>
              <a:t>QSpiders</a:t>
            </a:r>
            <a:r>
              <a:rPr lang="en-US" sz="1800" b="0" i="0" u="none" strike="noStrike" baseline="0" dirty="0">
                <a:solidFill>
                  <a:srgbClr val="000000"/>
                </a:solidFill>
                <a:latin typeface="Times New Roman" panose="02020603050405020304" pitchFamily="18" charset="0"/>
              </a:rPr>
              <a:t> for their guidance and assistance throughout this educational journey. This internship has equipped me with the understanding and self-assurance to set forth a prosperous career in Full Stack Development. I am eager to utilize these learned skills in practical projects and contribute significantly to the domain. </a:t>
            </a:r>
            <a:endParaRPr lang="en-IN" dirty="0"/>
          </a:p>
        </p:txBody>
      </p:sp>
      <p:sp>
        <p:nvSpPr>
          <p:cNvPr id="4" name="Footer Placeholder 3">
            <a:extLst>
              <a:ext uri="{FF2B5EF4-FFF2-40B4-BE49-F238E27FC236}">
                <a16:creationId xmlns:a16="http://schemas.microsoft.com/office/drawing/2014/main" id="{B717A3E1-23C8-DC01-3B5E-A1D397825ED5}"/>
              </a:ext>
            </a:extLst>
          </p:cNvPr>
          <p:cNvSpPr>
            <a:spLocks noGrp="1"/>
          </p:cNvSpPr>
          <p:nvPr>
            <p:ph type="ftr" sz="quarter" idx="11"/>
          </p:nvPr>
        </p:nvSpPr>
        <p:spPr/>
        <p:txBody>
          <a:bodyPr/>
          <a:lstStyle/>
          <a:p>
            <a:r>
              <a:rPr lang="en-US" dirty="0"/>
              <a:t>HUNAID SIAMWALA- 12002040701067</a:t>
            </a:r>
          </a:p>
        </p:txBody>
      </p:sp>
      <p:sp>
        <p:nvSpPr>
          <p:cNvPr id="6" name="Slide Number Placeholder 5">
            <a:extLst>
              <a:ext uri="{FF2B5EF4-FFF2-40B4-BE49-F238E27FC236}">
                <a16:creationId xmlns:a16="http://schemas.microsoft.com/office/drawing/2014/main" id="{B9086A2E-85A6-6F8B-BB63-726348E44EC9}"/>
              </a:ext>
            </a:extLst>
          </p:cNvPr>
          <p:cNvSpPr>
            <a:spLocks noGrp="1"/>
          </p:cNvSpPr>
          <p:nvPr>
            <p:ph type="sldNum" sz="quarter" idx="12"/>
          </p:nvPr>
        </p:nvSpPr>
        <p:spPr/>
        <p:txBody>
          <a:bodyPr/>
          <a:lstStyle/>
          <a:p>
            <a:fld id="{4854181D-6920-4594-9A5D-6CE56DC9F8B2}" type="slidenum">
              <a:rPr lang="en-US" smtClean="0"/>
              <a:t>28</a:t>
            </a:fld>
            <a:endParaRPr lang="en-US" dirty="0"/>
          </a:p>
        </p:txBody>
      </p:sp>
    </p:spTree>
    <p:extLst>
      <p:ext uri="{BB962C8B-B14F-4D97-AF65-F5344CB8AC3E}">
        <p14:creationId xmlns:p14="http://schemas.microsoft.com/office/powerpoint/2010/main" val="40500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A3F9DB-B144-47A4-9DB2-706C3908B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a:extLst>
              <a:ext uri="{FF2B5EF4-FFF2-40B4-BE49-F238E27FC236}">
                <a16:creationId xmlns:a16="http://schemas.microsoft.com/office/drawing/2014/main" id="{3D9A74CD-249A-437B-A289-413676038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Low angle view of modern skyscrapers rising straight up against a dramatic sky">
            <a:extLst>
              <a:ext uri="{FF2B5EF4-FFF2-40B4-BE49-F238E27FC236}">
                <a16:creationId xmlns:a16="http://schemas.microsoft.com/office/drawing/2014/main" id="{E99607A3-36A1-4FCF-A8B7-26ED6216E437}"/>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13" name="Oval 1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D6FD13-83B5-FBB1-EFF2-10C1DF73FA31}"/>
              </a:ext>
            </a:extLst>
          </p:cNvPr>
          <p:cNvSpPr>
            <a:spLocks noGrp="1"/>
          </p:cNvSpPr>
          <p:nvPr>
            <p:ph type="title"/>
          </p:nvPr>
        </p:nvSpPr>
        <p:spPr>
          <a:xfrm>
            <a:off x="1171074" y="1396686"/>
            <a:ext cx="3240506" cy="4064628"/>
          </a:xfrm>
        </p:spPr>
        <p:txBody>
          <a:bodyPr>
            <a:normAutofit/>
          </a:bodyPr>
          <a:lstStyle/>
          <a:p>
            <a:pPr algn="ctr"/>
            <a:r>
              <a:rPr lang="en-US" dirty="0">
                <a:latin typeface="Times New Roman" panose="02020603050405020304" pitchFamily="18" charset="0"/>
                <a:cs typeface="Times New Roman" panose="02020603050405020304" pitchFamily="18" charset="0"/>
              </a:rPr>
              <a:t>COMPANY PROFILE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8543B3-943B-9001-5A61-3965A1C282DF}"/>
              </a:ext>
            </a:extLst>
          </p:cNvPr>
          <p:cNvSpPr>
            <a:spLocks noGrp="1"/>
          </p:cNvSpPr>
          <p:nvPr>
            <p:ph idx="1"/>
          </p:nvPr>
        </p:nvSpPr>
        <p:spPr>
          <a:xfrm>
            <a:off x="5370153" y="1526033"/>
            <a:ext cx="5536397" cy="3935281"/>
          </a:xfrm>
        </p:spPr>
        <p:txBody>
          <a:bodyPr>
            <a:normAutofit/>
          </a:bodyPr>
          <a:lstStyle/>
          <a:p>
            <a:pPr algn="just">
              <a:lnSpc>
                <a:spcPct val="120000"/>
              </a:lnSpc>
            </a:pPr>
            <a:r>
              <a:rPr lang="en-US" dirty="0">
                <a:solidFill>
                  <a:srgbClr val="FFFFFF"/>
                </a:solidFill>
                <a:latin typeface="Times New Roman" panose="02020603050405020304" pitchFamily="18" charset="0"/>
                <a:cs typeface="Times New Roman" panose="02020603050405020304" pitchFamily="18" charset="0"/>
              </a:rPr>
              <a:t>QSpiders is a Unit of Test Yantra Software Solutions India Pvt Ltd</a:t>
            </a:r>
          </a:p>
          <a:p>
            <a:pPr algn="just">
              <a:lnSpc>
                <a:spcPct val="120000"/>
              </a:lnSpc>
            </a:pPr>
            <a:r>
              <a:rPr lang="en-US" dirty="0">
                <a:solidFill>
                  <a:srgbClr val="FFFFFF"/>
                </a:solidFill>
                <a:latin typeface="Times New Roman" panose="02020603050405020304" pitchFamily="18" charset="0"/>
                <a:cs typeface="Times New Roman" panose="02020603050405020304" pitchFamily="18" charset="0"/>
              </a:rPr>
              <a:t>QSpiders is the world’s ace software training organization with an aim to bridge the gap between the demands of the industry</a:t>
            </a:r>
          </a:p>
        </p:txBody>
      </p:sp>
      <p:sp>
        <p:nvSpPr>
          <p:cNvPr id="15" name="Arc 1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D306AB10-8781-25D6-1A59-0DEC16893C74}"/>
              </a:ext>
            </a:extLst>
          </p:cNvPr>
          <p:cNvSpPr>
            <a:spLocks noGrp="1"/>
          </p:cNvSpPr>
          <p:nvPr>
            <p:ph type="ftr" sz="quarter" idx="11"/>
          </p:nvPr>
        </p:nvSpPr>
        <p:spPr/>
        <p:txBody>
          <a:bodyPr/>
          <a:lstStyle/>
          <a:p>
            <a:r>
              <a:rPr lang="en-US" dirty="0"/>
              <a:t>HUNAID SIAMWALA- 12002040701067</a:t>
            </a:r>
          </a:p>
        </p:txBody>
      </p:sp>
      <p:sp>
        <p:nvSpPr>
          <p:cNvPr id="7" name="Slide Number Placeholder 6">
            <a:extLst>
              <a:ext uri="{FF2B5EF4-FFF2-40B4-BE49-F238E27FC236}">
                <a16:creationId xmlns:a16="http://schemas.microsoft.com/office/drawing/2014/main" id="{A965C5C6-2DD0-93A3-FF5B-1F77EEE2ABEB}"/>
              </a:ext>
            </a:extLst>
          </p:cNvPr>
          <p:cNvSpPr>
            <a:spLocks noGrp="1"/>
          </p:cNvSpPr>
          <p:nvPr>
            <p:ph type="sldNum" sz="quarter" idx="12"/>
          </p:nvPr>
        </p:nvSpPr>
        <p:spPr/>
        <p:txBody>
          <a:bodyPr/>
          <a:lstStyle/>
          <a:p>
            <a:fld id="{4854181D-6920-4594-9A5D-6CE56DC9F8B2}" type="slidenum">
              <a:rPr lang="en-US" smtClean="0"/>
              <a:t>3</a:t>
            </a:fld>
            <a:endParaRPr lang="en-US" dirty="0"/>
          </a:p>
        </p:txBody>
      </p:sp>
    </p:spTree>
    <p:extLst>
      <p:ext uri="{BB962C8B-B14F-4D97-AF65-F5344CB8AC3E}">
        <p14:creationId xmlns:p14="http://schemas.microsoft.com/office/powerpoint/2010/main" val="44759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35B9-48A9-98F9-C2ED-2C8D4CCE0F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COMPANY DETAILS</a:t>
            </a:r>
            <a:endParaRPr lang="en-IN" dirty="0">
              <a:latin typeface="Times New Roman" panose="02020603050405020304" pitchFamily="18" charset="0"/>
              <a:cs typeface="Times New Roman" panose="02020603050405020304" pitchFamily="18" charset="0"/>
            </a:endParaRPr>
          </a:p>
        </p:txBody>
      </p:sp>
      <p:graphicFrame>
        <p:nvGraphicFramePr>
          <p:cNvPr id="9" name="Content Placeholder 2">
            <a:extLst>
              <a:ext uri="{FF2B5EF4-FFF2-40B4-BE49-F238E27FC236}">
                <a16:creationId xmlns:a16="http://schemas.microsoft.com/office/drawing/2014/main" id="{13E82898-D0AF-7AE1-DC3F-F37930FB349D}"/>
              </a:ext>
            </a:extLst>
          </p:cNvPr>
          <p:cNvGraphicFramePr>
            <a:graphicFrameLocks noGrp="1"/>
          </p:cNvGraphicFramePr>
          <p:nvPr>
            <p:ph idx="1"/>
            <p:extLst>
              <p:ext uri="{D42A27DB-BD31-4B8C-83A1-F6EECF244321}">
                <p14:modId xmlns:p14="http://schemas.microsoft.com/office/powerpoint/2010/main" val="2214799766"/>
              </p:ext>
            </p:extLst>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2671F83C-60AE-2E04-CA21-E0BA2002FC06}"/>
              </a:ext>
            </a:extLst>
          </p:cNvPr>
          <p:cNvSpPr>
            <a:spLocks noGrp="1"/>
          </p:cNvSpPr>
          <p:nvPr>
            <p:ph type="ftr" sz="quarter" idx="11"/>
          </p:nvPr>
        </p:nvSpPr>
        <p:spPr/>
        <p:txBody>
          <a:bodyPr/>
          <a:lstStyle/>
          <a:p>
            <a:r>
              <a:rPr lang="en-US" dirty="0"/>
              <a:t>HUNAID SIAMWALA- 12002040701067</a:t>
            </a:r>
          </a:p>
        </p:txBody>
      </p:sp>
      <p:sp>
        <p:nvSpPr>
          <p:cNvPr id="5" name="Slide Number Placeholder 4">
            <a:extLst>
              <a:ext uri="{FF2B5EF4-FFF2-40B4-BE49-F238E27FC236}">
                <a16:creationId xmlns:a16="http://schemas.microsoft.com/office/drawing/2014/main" id="{7D3E0AC8-065F-AB34-8994-7FD6FA35D11F}"/>
              </a:ext>
            </a:extLst>
          </p:cNvPr>
          <p:cNvSpPr>
            <a:spLocks noGrp="1"/>
          </p:cNvSpPr>
          <p:nvPr>
            <p:ph type="sldNum" sz="quarter" idx="12"/>
          </p:nvPr>
        </p:nvSpPr>
        <p:spPr/>
        <p:txBody>
          <a:bodyPr/>
          <a:lstStyle/>
          <a:p>
            <a:fld id="{4854181D-6920-4594-9A5D-6CE56DC9F8B2}" type="slidenum">
              <a:rPr lang="en-US" smtClean="0"/>
              <a:t>4</a:t>
            </a:fld>
            <a:endParaRPr lang="en-US" dirty="0"/>
          </a:p>
        </p:txBody>
      </p:sp>
    </p:spTree>
    <p:extLst>
      <p:ext uri="{BB962C8B-B14F-4D97-AF65-F5344CB8AC3E}">
        <p14:creationId xmlns:p14="http://schemas.microsoft.com/office/powerpoint/2010/main" val="32757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35B9-48A9-98F9-C2ED-2C8D4CCE0F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MENTOR DETAILS</a:t>
            </a:r>
            <a:endParaRPr lang="en-IN" dirty="0">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id="{4359C291-A4A8-5A40-71AB-3951FEA3E25B}"/>
              </a:ext>
            </a:extLst>
          </p:cNvPr>
          <p:cNvGraphicFramePr>
            <a:graphicFrameLocks noGrp="1"/>
          </p:cNvGraphicFramePr>
          <p:nvPr>
            <p:ph idx="1"/>
            <p:extLst>
              <p:ext uri="{D42A27DB-BD31-4B8C-83A1-F6EECF244321}">
                <p14:modId xmlns:p14="http://schemas.microsoft.com/office/powerpoint/2010/main" val="797936379"/>
              </p:ext>
            </p:extLst>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2671F83C-60AE-2E04-CA21-E0BA2002FC06}"/>
              </a:ext>
            </a:extLst>
          </p:cNvPr>
          <p:cNvSpPr>
            <a:spLocks noGrp="1"/>
          </p:cNvSpPr>
          <p:nvPr>
            <p:ph type="ftr" sz="quarter" idx="11"/>
          </p:nvPr>
        </p:nvSpPr>
        <p:spPr/>
        <p:txBody>
          <a:bodyPr/>
          <a:lstStyle/>
          <a:p>
            <a:r>
              <a:rPr lang="en-US" dirty="0"/>
              <a:t>HUNAID SIAMWALA- 12002040701067</a:t>
            </a:r>
          </a:p>
        </p:txBody>
      </p:sp>
      <p:sp>
        <p:nvSpPr>
          <p:cNvPr id="5" name="Slide Number Placeholder 4">
            <a:extLst>
              <a:ext uri="{FF2B5EF4-FFF2-40B4-BE49-F238E27FC236}">
                <a16:creationId xmlns:a16="http://schemas.microsoft.com/office/drawing/2014/main" id="{7D3E0AC8-065F-AB34-8994-7FD6FA35D11F}"/>
              </a:ext>
            </a:extLst>
          </p:cNvPr>
          <p:cNvSpPr>
            <a:spLocks noGrp="1"/>
          </p:cNvSpPr>
          <p:nvPr>
            <p:ph type="sldNum" sz="quarter" idx="12"/>
          </p:nvPr>
        </p:nvSpPr>
        <p:spPr/>
        <p:txBody>
          <a:bodyPr/>
          <a:lstStyle/>
          <a:p>
            <a:fld id="{4854181D-6920-4594-9A5D-6CE56DC9F8B2}" type="slidenum">
              <a:rPr lang="en-US" smtClean="0"/>
              <a:t>5</a:t>
            </a:fld>
            <a:endParaRPr lang="en-US" dirty="0"/>
          </a:p>
        </p:txBody>
      </p:sp>
    </p:spTree>
    <p:extLst>
      <p:ext uri="{BB962C8B-B14F-4D97-AF65-F5344CB8AC3E}">
        <p14:creationId xmlns:p14="http://schemas.microsoft.com/office/powerpoint/2010/main" val="417600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EE88-EE01-5873-7908-22060E478C8A}"/>
              </a:ext>
            </a:extLst>
          </p:cNvPr>
          <p:cNvSpPr>
            <a:spLocks noGrp="1"/>
          </p:cNvSpPr>
          <p:nvPr>
            <p:ph type="title"/>
          </p:nvPr>
        </p:nvSpPr>
        <p:spPr/>
        <p:txBody>
          <a:bodyPr>
            <a:normAutofit/>
          </a:bodyPr>
          <a:lstStyle/>
          <a:p>
            <a:r>
              <a:rPr lang="en-IN" sz="3600" i="0" dirty="0">
                <a:solidFill>
                  <a:srgbClr val="111111"/>
                </a:solidFill>
                <a:effectLst/>
                <a:highlight>
                  <a:srgbClr val="FFFFFF"/>
                </a:highlight>
                <a:latin typeface="Times New Roman" panose="02020603050405020304" pitchFamily="18" charset="0"/>
                <a:cs typeface="Times New Roman" panose="02020603050405020304" pitchFamily="18" charset="0"/>
              </a:rPr>
              <a:t>H-SHOP : AN E-COMMERCE WEBSITE USING DJANGO</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C82127-2AB0-6A0E-6CEE-D45268C2DF78}"/>
              </a:ext>
            </a:extLst>
          </p:cNvPr>
          <p:cNvSpPr>
            <a:spLocks noGrp="1"/>
          </p:cNvSpPr>
          <p:nvPr>
            <p:ph idx="1"/>
          </p:nvPr>
        </p:nvSpPr>
        <p:spPr/>
        <p:txBody>
          <a:bodyPr>
            <a:normAutofit/>
          </a:bodyPr>
          <a:lstStyle/>
          <a:p>
            <a:pPr algn="just"/>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This project is a comprehensive e-commerce website developed using Django, a high-level Python Web framework. The website is designed to provide a user-friendly experience for online shopping and includes a variety of modules to ensure smooth operation and secure transactions.</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6673B3A-A6DA-E64C-F891-12FB798F118C}"/>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9A9BAE75-B524-2658-C0BA-8B42312AF59F}"/>
              </a:ext>
            </a:extLst>
          </p:cNvPr>
          <p:cNvSpPr>
            <a:spLocks noGrp="1"/>
          </p:cNvSpPr>
          <p:nvPr>
            <p:ph type="sldNum" sz="quarter" idx="12"/>
          </p:nvPr>
        </p:nvSpPr>
        <p:spPr/>
        <p:txBody>
          <a:bodyPr/>
          <a:lstStyle/>
          <a:p>
            <a:fld id="{4854181D-6920-4594-9A5D-6CE56DC9F8B2}" type="slidenum">
              <a:rPr lang="en-US" smtClean="0"/>
              <a:t>6</a:t>
            </a:fld>
            <a:endParaRPr lang="en-US" dirty="0"/>
          </a:p>
        </p:txBody>
      </p:sp>
    </p:spTree>
    <p:extLst>
      <p:ext uri="{BB962C8B-B14F-4D97-AF65-F5344CB8AC3E}">
        <p14:creationId xmlns:p14="http://schemas.microsoft.com/office/powerpoint/2010/main" val="418949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EE88-EE01-5873-7908-22060E478C8A}"/>
              </a:ext>
            </a:extLst>
          </p:cNvPr>
          <p:cNvSpPr>
            <a:spLocks noGrp="1"/>
          </p:cNvSpPr>
          <p:nvPr>
            <p:ph type="title"/>
          </p:nvPr>
        </p:nvSpPr>
        <p:spPr/>
        <p:txBody>
          <a:bodyPr/>
          <a:lstStyle/>
          <a:p>
            <a:r>
              <a:rPr lang="en-US" i="0" dirty="0">
                <a:solidFill>
                  <a:srgbClr val="111111"/>
                </a:solidFill>
                <a:effectLst/>
                <a:highlight>
                  <a:srgbClr val="FFFFFF"/>
                </a:highlight>
                <a:latin typeface="Times New Roman" panose="02020603050405020304" pitchFamily="18" charset="0"/>
                <a:cs typeface="Times New Roman" panose="02020603050405020304" pitchFamily="18" charset="0"/>
              </a:rPr>
              <a:t>AIM AND OBJECTIVE OF THE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C82127-2AB0-6A0E-6CEE-D45268C2DF78}"/>
              </a:ext>
            </a:extLst>
          </p:cNvPr>
          <p:cNvSpPr>
            <a:spLocks noGrp="1"/>
          </p:cNvSpPr>
          <p:nvPr>
            <p:ph idx="1"/>
          </p:nvPr>
        </p:nvSpPr>
        <p:spPr>
          <a:xfrm>
            <a:off x="838200" y="1517715"/>
            <a:ext cx="10515600" cy="4167652"/>
          </a:xfrm>
        </p:spPr>
        <p:txBody>
          <a:bodyPr>
            <a:normAutofit fontScale="92500" lnSpcReduction="20000"/>
          </a:bodyPr>
          <a:lstStyle/>
          <a:p>
            <a:pPr algn="just">
              <a:buFont typeface="Wingdings" panose="05000000000000000000" pitchFamily="2" charset="2"/>
              <a:buChar char="Ø"/>
            </a:pP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The primary </a:t>
            </a:r>
            <a:r>
              <a:rPr lang="en-US" sz="1600" i="0" dirty="0">
                <a:solidFill>
                  <a:srgbClr val="111111"/>
                </a:solidFill>
                <a:effectLst/>
                <a:highlight>
                  <a:srgbClr val="FFFFFF"/>
                </a:highlight>
                <a:latin typeface="Times New Roman" panose="02020603050405020304" pitchFamily="18" charset="0"/>
                <a:cs typeface="Times New Roman" panose="02020603050405020304" pitchFamily="18" charset="0"/>
              </a:rPr>
              <a:t>aim</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of this project is to design and implement a fully functional e-commerce website using Django, a powerful Python web framework. The website aims to provide a seamless and secure online shopping experience for users.</a:t>
            </a:r>
          </a:p>
          <a:p>
            <a:pPr algn="just">
              <a:buFont typeface="Wingdings" panose="05000000000000000000" pitchFamily="2" charset="2"/>
              <a:buChar char="Ø"/>
            </a:pP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The </a:t>
            </a:r>
            <a:r>
              <a:rPr lang="en-US" sz="1600" i="0" dirty="0">
                <a:solidFill>
                  <a:srgbClr val="111111"/>
                </a:solidFill>
                <a:effectLst/>
                <a:highlight>
                  <a:srgbClr val="FFFFFF"/>
                </a:highlight>
                <a:latin typeface="Times New Roman" panose="02020603050405020304" pitchFamily="18" charset="0"/>
                <a:cs typeface="Times New Roman" panose="02020603050405020304" pitchFamily="18" charset="0"/>
              </a:rPr>
              <a:t>objectives</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of the project include:</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User-Friendly Interface:</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To develop an easy-to-navigate and user-friendly interface that allows users to browse products, add them to the cart, and make purchases with ease.</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Secure Authentication:</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To implement secure user registration and login modules that protect user data and prevent unauthorized access.</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Efficient Order Management:</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To create an efficient order management system that tracks user orders, confirms successful transactions, and provides order details.</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Email Notifications:</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To set up automated email notifications for various events such as registration, order confirmation, and password reset.</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Detailed Product Information:</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To provide detailed information about each product, helping users make informed purchasing decisions.</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User Profile Management:</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To allow users to manage their profiles, including personal information, order history, and shipping details.</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Secure Payment Gateway:</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To integrate </a:t>
            </a:r>
            <a:r>
              <a:rPr lang="en-US" sz="16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Razorpay</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for secure online transactions, ensuring user’s financial data is protected.</a:t>
            </a:r>
          </a:p>
          <a:p>
            <a:pPr algn="just">
              <a:buFont typeface="+mj-lt"/>
              <a:buAutoNum type="arabicPeriod"/>
            </a:pPr>
            <a:r>
              <a:rPr lang="en-US" sz="1600" b="1" i="0" dirty="0">
                <a:solidFill>
                  <a:srgbClr val="111111"/>
                </a:solidFill>
                <a:effectLst/>
                <a:highlight>
                  <a:srgbClr val="FFFFFF"/>
                </a:highlight>
                <a:latin typeface="Times New Roman" panose="02020603050405020304" pitchFamily="18" charset="0"/>
                <a:cs typeface="Times New Roman" panose="02020603050405020304" pitchFamily="18" charset="0"/>
              </a:rPr>
              <a:t>Effective Shipping Management:</a:t>
            </a:r>
            <a:r>
              <a:rPr lang="en-US" sz="1600" b="0" i="0" dirty="0">
                <a:solidFill>
                  <a:srgbClr val="111111"/>
                </a:solidFill>
                <a:effectLst/>
                <a:highlight>
                  <a:srgbClr val="FFFFFF"/>
                </a:highlight>
                <a:latin typeface="Times New Roman" panose="02020603050405020304" pitchFamily="18" charset="0"/>
                <a:cs typeface="Times New Roman" panose="02020603050405020304" pitchFamily="18" charset="0"/>
              </a:rPr>
              <a:t> To manage the delivery process effectively, including features like tracking delivery and updating shipping addresses.</a:t>
            </a:r>
          </a:p>
        </p:txBody>
      </p:sp>
      <p:sp>
        <p:nvSpPr>
          <p:cNvPr id="4" name="Footer Placeholder 3">
            <a:extLst>
              <a:ext uri="{FF2B5EF4-FFF2-40B4-BE49-F238E27FC236}">
                <a16:creationId xmlns:a16="http://schemas.microsoft.com/office/drawing/2014/main" id="{C6673B3A-A6DA-E64C-F891-12FB798F118C}"/>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9A9BAE75-B524-2658-C0BA-8B42312AF59F}"/>
              </a:ext>
            </a:extLst>
          </p:cNvPr>
          <p:cNvSpPr>
            <a:spLocks noGrp="1"/>
          </p:cNvSpPr>
          <p:nvPr>
            <p:ph type="sldNum" sz="quarter" idx="12"/>
          </p:nvPr>
        </p:nvSpPr>
        <p:spPr/>
        <p:txBody>
          <a:bodyPr/>
          <a:lstStyle/>
          <a:p>
            <a:fld id="{4854181D-6920-4594-9A5D-6CE56DC9F8B2}" type="slidenum">
              <a:rPr lang="en-US" smtClean="0"/>
              <a:t>7</a:t>
            </a:fld>
            <a:endParaRPr lang="en-US" dirty="0"/>
          </a:p>
        </p:txBody>
      </p:sp>
    </p:spTree>
    <p:extLst>
      <p:ext uri="{BB962C8B-B14F-4D97-AF65-F5344CB8AC3E}">
        <p14:creationId xmlns:p14="http://schemas.microsoft.com/office/powerpoint/2010/main" val="259119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EE88-EE01-5873-7908-22060E478C8A}"/>
              </a:ext>
            </a:extLst>
          </p:cNvPr>
          <p:cNvSpPr>
            <a:spLocks noGrp="1"/>
          </p:cNvSpPr>
          <p:nvPr>
            <p:ph type="title"/>
          </p:nvPr>
        </p:nvSpPr>
        <p:spPr/>
        <p:txBody>
          <a:bodyPr/>
          <a:lstStyle/>
          <a:p>
            <a:r>
              <a:rPr lang="en-US" i="0" dirty="0">
                <a:solidFill>
                  <a:srgbClr val="111111"/>
                </a:solidFill>
                <a:effectLst/>
                <a:highlight>
                  <a:srgbClr val="FFFFFF"/>
                </a:highlight>
                <a:latin typeface="Times New Roman" panose="02020603050405020304" pitchFamily="18" charset="0"/>
                <a:cs typeface="Times New Roman" panose="02020603050405020304" pitchFamily="18" charset="0"/>
              </a:rPr>
              <a:t>MOTIVATION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C82127-2AB0-6A0E-6CEE-D45268C2DF78}"/>
              </a:ext>
            </a:extLst>
          </p:cNvPr>
          <p:cNvSpPr>
            <a:spLocks noGrp="1"/>
          </p:cNvSpPr>
          <p:nvPr>
            <p:ph idx="1"/>
          </p:nvPr>
        </p:nvSpPr>
        <p:spPr>
          <a:xfrm>
            <a:off x="838200" y="1489434"/>
            <a:ext cx="10515600" cy="4232635"/>
          </a:xfrm>
        </p:spPr>
        <p:txBody>
          <a:bodyPr>
            <a:normAutofit fontScale="92500" lnSpcReduction="10000"/>
          </a:bodyPr>
          <a:lstStyle/>
          <a:p>
            <a:pPr algn="just">
              <a:lnSpc>
                <a:spcPct val="110000"/>
              </a:lnSpc>
            </a:pPr>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The motivation for developing this e-commerce website using Django stems from the increasing reliance on online shopping platforms in today’s digital age. With the advent of the internet, the way people shop has drastically changed. E-commerce has become a crucial part of our daily lives, offering convenience, variety, and easy access to products from around the world.</a:t>
            </a:r>
          </a:p>
          <a:p>
            <a:pPr algn="just">
              <a:lnSpc>
                <a:spcPct val="110000"/>
              </a:lnSpc>
            </a:pPr>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The project was driven by the desire to understand and implement the functionalities of an e-commerce platform, which is a complex system involving various aspects such as user interface design, database management, secure authentication, payment gateway integration, and efficient order processing.</a:t>
            </a:r>
          </a:p>
          <a:p>
            <a:pPr algn="just">
              <a:lnSpc>
                <a:spcPct val="110000"/>
              </a:lnSpc>
            </a:pPr>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Furthermore, the choice of Django as the development framework was motivated by its robustness and versatility. </a:t>
            </a:r>
          </a:p>
          <a:p>
            <a:pPr algn="just">
              <a:lnSpc>
                <a:spcPct val="110000"/>
              </a:lnSpc>
            </a:pPr>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Lastly, the project was also motivated by the educational value it provides. Building an e-commerce website from scratch is a great way to learn and apply various aspects of web development, including front-end and back-end programming, database management, user authentication, and more. It offers a practical, hands-on approach to learning that can complement theoretical knowledge.</a:t>
            </a:r>
          </a:p>
          <a:p>
            <a:pPr algn="just">
              <a:lnSpc>
                <a:spcPct val="110000"/>
              </a:lnSpc>
            </a:pPr>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In conclusion, the motivation for this project lies in the intersection of technological advancement, educational enrichment, and the growing significance of e-commerce in the global economy.</a:t>
            </a:r>
          </a:p>
        </p:txBody>
      </p:sp>
      <p:sp>
        <p:nvSpPr>
          <p:cNvPr id="4" name="Footer Placeholder 3">
            <a:extLst>
              <a:ext uri="{FF2B5EF4-FFF2-40B4-BE49-F238E27FC236}">
                <a16:creationId xmlns:a16="http://schemas.microsoft.com/office/drawing/2014/main" id="{C6673B3A-A6DA-E64C-F891-12FB798F118C}"/>
              </a:ext>
            </a:extLst>
          </p:cNvPr>
          <p:cNvSpPr>
            <a:spLocks noGrp="1"/>
          </p:cNvSpPr>
          <p:nvPr>
            <p:ph type="ftr" sz="quarter" idx="11"/>
          </p:nvPr>
        </p:nvSpPr>
        <p:spPr/>
        <p:txBody>
          <a:bodyPr/>
          <a:lstStyle/>
          <a:p>
            <a:r>
              <a:rPr lang="en-US"/>
              <a:t>HUNAID SIAMWALA- 12002040701067</a:t>
            </a:r>
            <a:endParaRPr lang="en-US" dirty="0"/>
          </a:p>
        </p:txBody>
      </p:sp>
      <p:sp>
        <p:nvSpPr>
          <p:cNvPr id="5" name="Slide Number Placeholder 4">
            <a:extLst>
              <a:ext uri="{FF2B5EF4-FFF2-40B4-BE49-F238E27FC236}">
                <a16:creationId xmlns:a16="http://schemas.microsoft.com/office/drawing/2014/main" id="{9A9BAE75-B524-2658-C0BA-8B42312AF59F}"/>
              </a:ext>
            </a:extLst>
          </p:cNvPr>
          <p:cNvSpPr>
            <a:spLocks noGrp="1"/>
          </p:cNvSpPr>
          <p:nvPr>
            <p:ph type="sldNum" sz="quarter" idx="12"/>
          </p:nvPr>
        </p:nvSpPr>
        <p:spPr/>
        <p:txBody>
          <a:bodyPr/>
          <a:lstStyle/>
          <a:p>
            <a:fld id="{4854181D-6920-4594-9A5D-6CE56DC9F8B2}" type="slidenum">
              <a:rPr lang="en-US" smtClean="0"/>
              <a:t>8</a:t>
            </a:fld>
            <a:endParaRPr lang="en-US" dirty="0"/>
          </a:p>
        </p:txBody>
      </p:sp>
    </p:spTree>
    <p:extLst>
      <p:ext uri="{BB962C8B-B14F-4D97-AF65-F5344CB8AC3E}">
        <p14:creationId xmlns:p14="http://schemas.microsoft.com/office/powerpoint/2010/main" val="355726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CB4F9-EC23-215C-241B-828FC8FC7B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D5D16-0C29-A5D2-5449-B7DD12F4905E}"/>
              </a:ext>
            </a:extLst>
          </p:cNvPr>
          <p:cNvSpPr>
            <a:spLocks noGrp="1"/>
          </p:cNvSpPr>
          <p:nvPr>
            <p:ph type="title"/>
          </p:nvPr>
        </p:nvSpPr>
        <p:spPr>
          <a:xfrm>
            <a:off x="5894962" y="681037"/>
            <a:ext cx="5458838" cy="1325563"/>
          </a:xfrm>
        </p:spPr>
        <p:txBody>
          <a:bodyPr>
            <a:normAutofit/>
          </a:bodyPr>
          <a:lstStyle/>
          <a:p>
            <a:pPr algn="ctr"/>
            <a:r>
              <a:rPr lang="en-US" dirty="0">
                <a:latin typeface="Times New Roman" panose="02020603050405020304" pitchFamily="18" charset="0"/>
                <a:cs typeface="Times New Roman" panose="02020603050405020304" pitchFamily="18" charset="0"/>
              </a:rPr>
              <a:t>TECHNOLOGY LEARNED</a:t>
            </a:r>
            <a:endParaRPr lang="en-IN" dirty="0">
              <a:latin typeface="Times New Roman" panose="02020603050405020304" pitchFamily="18" charset="0"/>
              <a:cs typeface="Times New Roman" panose="02020603050405020304" pitchFamily="18" charset="0"/>
            </a:endParaRPr>
          </a:p>
        </p:txBody>
      </p:sp>
      <p:pic>
        <p:nvPicPr>
          <p:cNvPr id="7" name="Graphic 6" descr="Programmer">
            <a:extLst>
              <a:ext uri="{FF2B5EF4-FFF2-40B4-BE49-F238E27FC236}">
                <a16:creationId xmlns:a16="http://schemas.microsoft.com/office/drawing/2014/main" id="{DF3EBC79-BEA3-515F-C9B3-9622266F65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2F4BE8E-E4BC-0473-FF24-09BB9AAB6DDA}"/>
              </a:ext>
            </a:extLst>
          </p:cNvPr>
          <p:cNvSpPr>
            <a:spLocks noGrp="1"/>
          </p:cNvSpPr>
          <p:nvPr>
            <p:ph idx="1"/>
          </p:nvPr>
        </p:nvSpPr>
        <p:spPr>
          <a:xfrm>
            <a:off x="5894962" y="1984443"/>
            <a:ext cx="5458838" cy="4192520"/>
          </a:xfrm>
        </p:spPr>
        <p:txBody>
          <a:bodyPr>
            <a:normAutofit/>
          </a:bodyPr>
          <a:lstStyle/>
          <a:p>
            <a:pPr>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Language : Web Technology</a:t>
            </a:r>
          </a:p>
          <a:p>
            <a:pPr algn="just">
              <a:lnSpc>
                <a:spcPct val="150000"/>
              </a:lnSpc>
            </a:pPr>
            <a:r>
              <a:rPr lang="en-US" sz="1800" b="0" i="0" u="none" strike="noStrike" baseline="0" dirty="0">
                <a:solidFill>
                  <a:srgbClr val="000000"/>
                </a:solidFill>
                <a:latin typeface="Times New Roman" panose="02020603050405020304" pitchFamily="18" charset="0"/>
              </a:rPr>
              <a:t>A robust understanding of Web Technologies, such as HTML, CSS, and JavaScript, is crucial for front-end development. </a:t>
            </a:r>
          </a:p>
          <a:p>
            <a:pPr algn="just">
              <a:lnSpc>
                <a:spcPct val="150000"/>
              </a:lnSpc>
            </a:pPr>
            <a:r>
              <a:rPr lang="en-US" sz="1800" b="0" i="0" u="none" strike="noStrike" baseline="0" dirty="0">
                <a:solidFill>
                  <a:srgbClr val="000000"/>
                </a:solidFill>
                <a:latin typeface="Times New Roman" panose="02020603050405020304" pitchFamily="18" charset="0"/>
              </a:rPr>
              <a:t>During my internship, I refined my abilities in these fundamental web technologies. I developed proficiency in crafting semantic HTML markup, applying styles to web pages using CSS, and introducing interactive features with JavaScript.</a:t>
            </a: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B27ED6D-518D-9350-A265-9A2A8A6CDDC6}"/>
              </a:ext>
            </a:extLst>
          </p:cNvPr>
          <p:cNvSpPr>
            <a:spLocks noGrp="1"/>
          </p:cNvSpPr>
          <p:nvPr>
            <p:ph type="ftr" sz="quarter" idx="11"/>
          </p:nvPr>
        </p:nvSpPr>
        <p:spPr/>
        <p:txBody>
          <a:bodyPr/>
          <a:lstStyle/>
          <a:p>
            <a:r>
              <a:rPr lang="en-US" dirty="0"/>
              <a:t>HUNAID SIAMWALA- 12002040701067</a:t>
            </a:r>
          </a:p>
        </p:txBody>
      </p:sp>
      <p:sp>
        <p:nvSpPr>
          <p:cNvPr id="6" name="Slide Number Placeholder 5">
            <a:extLst>
              <a:ext uri="{FF2B5EF4-FFF2-40B4-BE49-F238E27FC236}">
                <a16:creationId xmlns:a16="http://schemas.microsoft.com/office/drawing/2014/main" id="{0CC91881-A05A-AAC0-4946-CC3FEC8A9D26}"/>
              </a:ext>
            </a:extLst>
          </p:cNvPr>
          <p:cNvSpPr>
            <a:spLocks noGrp="1"/>
          </p:cNvSpPr>
          <p:nvPr>
            <p:ph type="sldNum" sz="quarter" idx="12"/>
          </p:nvPr>
        </p:nvSpPr>
        <p:spPr/>
        <p:txBody>
          <a:bodyPr/>
          <a:lstStyle/>
          <a:p>
            <a:fld id="{4854181D-6920-4594-9A5D-6CE56DC9F8B2}" type="slidenum">
              <a:rPr lang="en-US" smtClean="0"/>
              <a:t>9</a:t>
            </a:fld>
            <a:endParaRPr lang="en-US" dirty="0"/>
          </a:p>
        </p:txBody>
      </p:sp>
    </p:spTree>
    <p:extLst>
      <p:ext uri="{BB962C8B-B14F-4D97-AF65-F5344CB8AC3E}">
        <p14:creationId xmlns:p14="http://schemas.microsoft.com/office/powerpoint/2010/main" val="3917275835"/>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2119</Words>
  <Application>Microsoft Office PowerPoint</Application>
  <PresentationFormat>Widescreen</PresentationFormat>
  <Paragraphs>164</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Aharoni</vt:lpstr>
      <vt:lpstr>Arial</vt:lpstr>
      <vt:lpstr>Avenir Next LT Pro</vt:lpstr>
      <vt:lpstr>Calibri</vt:lpstr>
      <vt:lpstr>Times New Roman</vt:lpstr>
      <vt:lpstr>Wingdings</vt:lpstr>
      <vt:lpstr>ShapesVTI</vt:lpstr>
      <vt:lpstr>PowerPoint Presentation</vt:lpstr>
      <vt:lpstr>COMPANY :    QSpiders – A Unit of Test                Yantra Software Solutions India Pvt. Ltd.</vt:lpstr>
      <vt:lpstr>COMPANY PROFILE</vt:lpstr>
      <vt:lpstr>COMPANY DETAILS</vt:lpstr>
      <vt:lpstr>MENTOR DETAILS</vt:lpstr>
      <vt:lpstr>H-SHOP : AN E-COMMERCE WEBSITE USING DJANGO</vt:lpstr>
      <vt:lpstr>AIM AND OBJECTIVE OF THE PROJECT</vt:lpstr>
      <vt:lpstr>MOTIVATION</vt:lpstr>
      <vt:lpstr>TECHNOLOGY LEARNED</vt:lpstr>
      <vt:lpstr>TECHNOLOGY LEARNED</vt:lpstr>
      <vt:lpstr>TECHNOLOGY LEARNED</vt:lpstr>
      <vt:lpstr>TECHNOLOGY LEARNED</vt:lpstr>
      <vt:lpstr>SOFTWARE AND HARDWARE REQUIREMENTS</vt:lpstr>
      <vt:lpstr>SYSTEM ANALYSIS</vt:lpstr>
      <vt:lpstr>SYSTEM DESIGN</vt:lpstr>
      <vt:lpstr>SYSTEM FLOW – DATA FLOW DIAGRAM</vt:lpstr>
      <vt:lpstr>SYSTEM FLOW – USER CASE DIAGRAM</vt:lpstr>
      <vt:lpstr>PowerPoint Presentation</vt:lpstr>
      <vt:lpstr>KEY MODULES:</vt:lpstr>
      <vt:lpstr>ADVANTAGES AND LIMITATIONS</vt:lpstr>
      <vt:lpstr>IMPLEMENTATION</vt:lpstr>
      <vt:lpstr>IMPLEMENTATION</vt:lpstr>
      <vt:lpstr>IMPLEMENTATION</vt:lpstr>
      <vt:lpstr>IMPLEMENTATION</vt:lpstr>
      <vt:lpstr>IMPLEMENTATION</vt:lpstr>
      <vt:lpstr>FUTURE SCOPE</vt:lpstr>
      <vt:lpstr>INTERNSHIP TIMELINE CHART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 MEDTOUREASY</dc:title>
  <dc:creator>Hunaid Siamwala</dc:creator>
  <cp:lastModifiedBy>12002040701067</cp:lastModifiedBy>
  <cp:revision>40</cp:revision>
  <dcterms:created xsi:type="dcterms:W3CDTF">2023-07-08T07:41:44Z</dcterms:created>
  <dcterms:modified xsi:type="dcterms:W3CDTF">2024-08-05T06:39:17Z</dcterms:modified>
</cp:coreProperties>
</file>