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87" r:id="rId5"/>
    <p:sldId id="259" r:id="rId6"/>
    <p:sldId id="260" r:id="rId7"/>
    <p:sldId id="263" r:id="rId8"/>
    <p:sldId id="262" r:id="rId9"/>
    <p:sldId id="286" r:id="rId10"/>
    <p:sldId id="268" r:id="rId11"/>
    <p:sldId id="264" r:id="rId12"/>
    <p:sldId id="266" r:id="rId13"/>
    <p:sldId id="267" r:id="rId14"/>
    <p:sldId id="269" r:id="rId15"/>
    <p:sldId id="270" r:id="rId16"/>
    <p:sldId id="272" r:id="rId17"/>
    <p:sldId id="281" r:id="rId18"/>
    <p:sldId id="283" r:id="rId19"/>
    <p:sldId id="285"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0520D-D9E7-4E63-9C54-E5CD0A86EAC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6203E36-3C96-4138-931E-8E5A8EBCCBC8}">
      <dgm:prSet/>
      <dgm:spPr/>
      <dgm:t>
        <a:bodyPr/>
        <a:lstStyle/>
        <a:p>
          <a:r>
            <a:rPr lang="en-IN" dirty="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dgm:t>
    </dgm:pt>
    <dgm:pt modelId="{52D9CCA3-5D6B-4081-98EA-B6C123513E18}" type="parTrans" cxnId="{982B2C75-82A4-421F-A6CA-7AA747A95692}">
      <dgm:prSet/>
      <dgm:spPr/>
      <dgm:t>
        <a:bodyPr/>
        <a:lstStyle/>
        <a:p>
          <a:endParaRPr lang="en-US"/>
        </a:p>
      </dgm:t>
    </dgm:pt>
    <dgm:pt modelId="{3BA8445E-D735-4922-B7FA-22DA3F326975}" type="sibTrans" cxnId="{982B2C75-82A4-421F-A6CA-7AA747A95692}">
      <dgm:prSet/>
      <dgm:spPr/>
      <dgm:t>
        <a:bodyPr/>
        <a:lstStyle/>
        <a:p>
          <a:endParaRPr lang="en-US"/>
        </a:p>
      </dgm:t>
    </dgm:pt>
    <dgm:pt modelId="{17AB20C4-3E7B-43A2-8778-ADA68C549CA1}">
      <dgm:prSet/>
      <dgm:spPr/>
      <dgm:t>
        <a:bodyPr/>
        <a:lstStyle/>
        <a:p>
          <a:r>
            <a:rPr lang="en-IN" dirty="0">
              <a:latin typeface="Times New Roman" panose="02020603050405020304" pitchFamily="18" charset="0"/>
              <a:cs typeface="Times New Roman" panose="02020603050405020304" pitchFamily="18" charset="0"/>
            </a:rPr>
            <a:t>2. Four Case Studies Table (Sr no., Title, Overview, Link)</a:t>
          </a:r>
          <a:endParaRPr lang="en-US" dirty="0">
            <a:latin typeface="Times New Roman" panose="02020603050405020304" pitchFamily="18" charset="0"/>
            <a:cs typeface="Times New Roman" panose="02020603050405020304" pitchFamily="18" charset="0"/>
          </a:endParaRPr>
        </a:p>
      </dgm:t>
    </dgm:pt>
    <dgm:pt modelId="{3737FCDC-3C57-4153-9838-65280451D209}" type="parTrans" cxnId="{31E6FC9B-2E33-45AC-AFA4-4414963CA9A6}">
      <dgm:prSet/>
      <dgm:spPr/>
      <dgm:t>
        <a:bodyPr/>
        <a:lstStyle/>
        <a:p>
          <a:endParaRPr lang="en-US"/>
        </a:p>
      </dgm:t>
    </dgm:pt>
    <dgm:pt modelId="{23DA8CA1-26BF-46F8-A690-8361A1A512FE}" type="sibTrans" cxnId="{31E6FC9B-2E33-45AC-AFA4-4414963CA9A6}">
      <dgm:prSet/>
      <dgm:spPr/>
      <dgm:t>
        <a:bodyPr/>
        <a:lstStyle/>
        <a:p>
          <a:endParaRPr lang="en-US"/>
        </a:p>
      </dgm:t>
    </dgm:pt>
    <dgm:pt modelId="{0C1BBD12-F3FA-4E35-A574-30BE3AA93846}">
      <dgm:prSet/>
      <dgm:spPr/>
      <dgm:t>
        <a:bodyPr/>
        <a:lstStyle/>
        <a:p>
          <a:r>
            <a:rPr lang="en-IN" dirty="0">
              <a:latin typeface="Times New Roman" panose="02020603050405020304" pitchFamily="18" charset="0"/>
              <a:cs typeface="Times New Roman" panose="02020603050405020304" pitchFamily="18" charset="0"/>
            </a:rPr>
            <a:t>3. Motivation</a:t>
          </a:r>
          <a:endParaRPr lang="en-US" dirty="0">
            <a:latin typeface="Times New Roman" panose="02020603050405020304" pitchFamily="18" charset="0"/>
            <a:cs typeface="Times New Roman" panose="02020603050405020304" pitchFamily="18" charset="0"/>
          </a:endParaRPr>
        </a:p>
      </dgm:t>
    </dgm:pt>
    <dgm:pt modelId="{7721FE9D-031E-414E-A0B5-382841D3079B}" type="parTrans" cxnId="{1BBAFD39-3A12-45E4-B786-6137C8C3D585}">
      <dgm:prSet/>
      <dgm:spPr/>
      <dgm:t>
        <a:bodyPr/>
        <a:lstStyle/>
        <a:p>
          <a:endParaRPr lang="en-US"/>
        </a:p>
      </dgm:t>
    </dgm:pt>
    <dgm:pt modelId="{91F37F6D-4AEE-431C-B5FA-E5970DB1AA71}" type="sibTrans" cxnId="{1BBAFD39-3A12-45E4-B786-6137C8C3D585}">
      <dgm:prSet/>
      <dgm:spPr/>
      <dgm:t>
        <a:bodyPr/>
        <a:lstStyle/>
        <a:p>
          <a:endParaRPr lang="en-US"/>
        </a:p>
      </dgm:t>
    </dgm:pt>
    <dgm:pt modelId="{0F5DE49F-5269-4D93-9873-26EDE8D1358B}">
      <dgm:prSet/>
      <dgm:spPr/>
      <dgm:t>
        <a:bodyPr/>
        <a:lstStyle/>
        <a:p>
          <a:r>
            <a:rPr lang="en-IN" dirty="0">
              <a:latin typeface="Times New Roman" panose="02020603050405020304" pitchFamily="18" charset="0"/>
              <a:cs typeface="Times New Roman" panose="02020603050405020304" pitchFamily="18" charset="0"/>
            </a:rPr>
            <a:t>4. Architectural flow diagram</a:t>
          </a:r>
          <a:endParaRPr lang="en-US" dirty="0">
            <a:latin typeface="Times New Roman" panose="02020603050405020304" pitchFamily="18" charset="0"/>
            <a:cs typeface="Times New Roman" panose="02020603050405020304" pitchFamily="18" charset="0"/>
          </a:endParaRPr>
        </a:p>
      </dgm:t>
    </dgm:pt>
    <dgm:pt modelId="{FD477B7F-9EAF-4E25-ACCF-DD5D97CEE5A4}" type="parTrans" cxnId="{79D96A56-C2DE-4036-8EC3-545030EBF98E}">
      <dgm:prSet/>
      <dgm:spPr/>
      <dgm:t>
        <a:bodyPr/>
        <a:lstStyle/>
        <a:p>
          <a:endParaRPr lang="en-US"/>
        </a:p>
      </dgm:t>
    </dgm:pt>
    <dgm:pt modelId="{8A2448C8-C8E4-4393-86CB-E81205EEFAAA}" type="sibTrans" cxnId="{79D96A56-C2DE-4036-8EC3-545030EBF98E}">
      <dgm:prSet/>
      <dgm:spPr/>
      <dgm:t>
        <a:bodyPr/>
        <a:lstStyle/>
        <a:p>
          <a:endParaRPr lang="en-US"/>
        </a:p>
      </dgm:t>
    </dgm:pt>
    <dgm:pt modelId="{B636E9DD-B6CF-412B-B037-64E3E250109F}">
      <dgm:prSet/>
      <dgm:spPr/>
      <dgm:t>
        <a:bodyPr/>
        <a:lstStyle/>
        <a:p>
          <a:r>
            <a:rPr lang="en-IN" dirty="0">
              <a:latin typeface="Times New Roman" panose="02020603050405020304" pitchFamily="18" charset="0"/>
              <a:cs typeface="Times New Roman" panose="02020603050405020304" pitchFamily="18" charset="0"/>
            </a:rPr>
            <a:t>5. Implementation</a:t>
          </a:r>
          <a:endParaRPr lang="en-US" dirty="0">
            <a:latin typeface="Times New Roman" panose="02020603050405020304" pitchFamily="18" charset="0"/>
            <a:cs typeface="Times New Roman" panose="02020603050405020304" pitchFamily="18" charset="0"/>
          </a:endParaRPr>
        </a:p>
      </dgm:t>
    </dgm:pt>
    <dgm:pt modelId="{22F7AD55-DA24-4229-91B9-742162D51EC0}" type="parTrans" cxnId="{3214900C-357D-4577-A6BD-AFF3C271D1FF}">
      <dgm:prSet/>
      <dgm:spPr/>
      <dgm:t>
        <a:bodyPr/>
        <a:lstStyle/>
        <a:p>
          <a:endParaRPr lang="en-US"/>
        </a:p>
      </dgm:t>
    </dgm:pt>
    <dgm:pt modelId="{5A7C4D9F-7F8F-4070-AD82-2ABADC5CE307}" type="sibTrans" cxnId="{3214900C-357D-4577-A6BD-AFF3C271D1FF}">
      <dgm:prSet/>
      <dgm:spPr/>
      <dgm:t>
        <a:bodyPr/>
        <a:lstStyle/>
        <a:p>
          <a:endParaRPr lang="en-US"/>
        </a:p>
      </dgm:t>
    </dgm:pt>
    <dgm:pt modelId="{72F41D37-AEF8-4345-93B1-8E1ECA9611F5}">
      <dgm:prSet/>
      <dgm:spPr/>
      <dgm:t>
        <a:bodyPr/>
        <a:lstStyle/>
        <a:p>
          <a:r>
            <a:rPr lang="en-IN" dirty="0">
              <a:latin typeface="Times New Roman" panose="02020603050405020304" pitchFamily="18" charset="0"/>
              <a:cs typeface="Times New Roman" panose="02020603050405020304" pitchFamily="18" charset="0"/>
            </a:rPr>
            <a:t>6. Conclusion</a:t>
          </a:r>
          <a:endParaRPr lang="en-US" dirty="0">
            <a:latin typeface="Times New Roman" panose="02020603050405020304" pitchFamily="18" charset="0"/>
            <a:cs typeface="Times New Roman" panose="02020603050405020304" pitchFamily="18" charset="0"/>
          </a:endParaRPr>
        </a:p>
      </dgm:t>
    </dgm:pt>
    <dgm:pt modelId="{50999563-DC3C-4021-BBF5-7E22B777F051}" type="parTrans" cxnId="{0A20E444-2747-4A37-B0EB-E91C529C6C94}">
      <dgm:prSet/>
      <dgm:spPr/>
      <dgm:t>
        <a:bodyPr/>
        <a:lstStyle/>
        <a:p>
          <a:endParaRPr lang="en-US"/>
        </a:p>
      </dgm:t>
    </dgm:pt>
    <dgm:pt modelId="{35B50CB1-F904-48BE-BEC9-ED78F67EFD4D}" type="sibTrans" cxnId="{0A20E444-2747-4A37-B0EB-E91C529C6C94}">
      <dgm:prSet/>
      <dgm:spPr/>
      <dgm:t>
        <a:bodyPr/>
        <a:lstStyle/>
        <a:p>
          <a:endParaRPr lang="en-US"/>
        </a:p>
      </dgm:t>
    </dgm:pt>
    <dgm:pt modelId="{E3CC99A6-BA77-4387-AC04-1C100F0575B7}">
      <dgm:prSet/>
      <dgm:spPr/>
      <dgm:t>
        <a:bodyPr/>
        <a:lstStyle/>
        <a:p>
          <a:r>
            <a:rPr lang="en-IN" dirty="0">
              <a:latin typeface="Times New Roman" panose="02020603050405020304" pitchFamily="18" charset="0"/>
              <a:cs typeface="Times New Roman" panose="02020603050405020304" pitchFamily="18" charset="0"/>
            </a:rPr>
            <a:t>7. Reference</a:t>
          </a:r>
          <a:endParaRPr lang="en-US" dirty="0">
            <a:latin typeface="Times New Roman" panose="02020603050405020304" pitchFamily="18" charset="0"/>
            <a:cs typeface="Times New Roman" panose="02020603050405020304" pitchFamily="18" charset="0"/>
          </a:endParaRPr>
        </a:p>
      </dgm:t>
    </dgm:pt>
    <dgm:pt modelId="{157C22C3-FB02-4021-89CD-250533EF5DF1}" type="parTrans" cxnId="{8207DB49-3E83-4D0B-9EA3-5F0D19EF1127}">
      <dgm:prSet/>
      <dgm:spPr/>
      <dgm:t>
        <a:bodyPr/>
        <a:lstStyle/>
        <a:p>
          <a:endParaRPr lang="en-US"/>
        </a:p>
      </dgm:t>
    </dgm:pt>
    <dgm:pt modelId="{6D8E08E7-E96F-4D2A-B292-23B9FA743E80}" type="sibTrans" cxnId="{8207DB49-3E83-4D0B-9EA3-5F0D19EF1127}">
      <dgm:prSet/>
      <dgm:spPr/>
      <dgm:t>
        <a:bodyPr/>
        <a:lstStyle/>
        <a:p>
          <a:endParaRPr lang="en-US"/>
        </a:p>
      </dgm:t>
    </dgm:pt>
    <dgm:pt modelId="{8EBE4E37-C660-41A7-95B3-5EFA7A924C65}" type="pres">
      <dgm:prSet presAssocID="{DCE0520D-D9E7-4E63-9C54-E5CD0A86EACD}" presName="vert0" presStyleCnt="0">
        <dgm:presLayoutVars>
          <dgm:dir/>
          <dgm:animOne val="branch"/>
          <dgm:animLvl val="lvl"/>
        </dgm:presLayoutVars>
      </dgm:prSet>
      <dgm:spPr/>
    </dgm:pt>
    <dgm:pt modelId="{285B35B4-84B4-4773-AB85-52DE1A82B2F6}" type="pres">
      <dgm:prSet presAssocID="{86203E36-3C96-4138-931E-8E5A8EBCCBC8}" presName="thickLine" presStyleLbl="alignNode1" presStyleIdx="0" presStyleCnt="7"/>
      <dgm:spPr/>
    </dgm:pt>
    <dgm:pt modelId="{721C939F-4EE0-40E5-805A-7A6D18BDF551}" type="pres">
      <dgm:prSet presAssocID="{86203E36-3C96-4138-931E-8E5A8EBCCBC8}" presName="horz1" presStyleCnt="0"/>
      <dgm:spPr/>
    </dgm:pt>
    <dgm:pt modelId="{098A001A-FDCD-4CE7-BC80-25579DF106FE}" type="pres">
      <dgm:prSet presAssocID="{86203E36-3C96-4138-931E-8E5A8EBCCBC8}" presName="tx1" presStyleLbl="revTx" presStyleIdx="0" presStyleCnt="7"/>
      <dgm:spPr/>
    </dgm:pt>
    <dgm:pt modelId="{2D01D5FC-F4D2-4164-8A21-7259C495C96E}" type="pres">
      <dgm:prSet presAssocID="{86203E36-3C96-4138-931E-8E5A8EBCCBC8}" presName="vert1" presStyleCnt="0"/>
      <dgm:spPr/>
    </dgm:pt>
    <dgm:pt modelId="{908857B5-A1A3-4B7A-9047-DA6031192999}" type="pres">
      <dgm:prSet presAssocID="{17AB20C4-3E7B-43A2-8778-ADA68C549CA1}" presName="thickLine" presStyleLbl="alignNode1" presStyleIdx="1" presStyleCnt="7"/>
      <dgm:spPr/>
    </dgm:pt>
    <dgm:pt modelId="{9623B318-9BCE-44CB-8CE5-BF38791EAF5F}" type="pres">
      <dgm:prSet presAssocID="{17AB20C4-3E7B-43A2-8778-ADA68C549CA1}" presName="horz1" presStyleCnt="0"/>
      <dgm:spPr/>
    </dgm:pt>
    <dgm:pt modelId="{94AF7AF3-2300-420C-B253-9510996B7571}" type="pres">
      <dgm:prSet presAssocID="{17AB20C4-3E7B-43A2-8778-ADA68C549CA1}" presName="tx1" presStyleLbl="revTx" presStyleIdx="1" presStyleCnt="7"/>
      <dgm:spPr/>
    </dgm:pt>
    <dgm:pt modelId="{DE20CF05-4E40-4F3F-A6F3-276D82F089A8}" type="pres">
      <dgm:prSet presAssocID="{17AB20C4-3E7B-43A2-8778-ADA68C549CA1}" presName="vert1" presStyleCnt="0"/>
      <dgm:spPr/>
    </dgm:pt>
    <dgm:pt modelId="{937F7513-262A-40B2-99E5-2DBD4656BA00}" type="pres">
      <dgm:prSet presAssocID="{0C1BBD12-F3FA-4E35-A574-30BE3AA93846}" presName="thickLine" presStyleLbl="alignNode1" presStyleIdx="2" presStyleCnt="7"/>
      <dgm:spPr/>
    </dgm:pt>
    <dgm:pt modelId="{985D564D-9275-4A30-99C1-C148087EF704}" type="pres">
      <dgm:prSet presAssocID="{0C1BBD12-F3FA-4E35-A574-30BE3AA93846}" presName="horz1" presStyleCnt="0"/>
      <dgm:spPr/>
    </dgm:pt>
    <dgm:pt modelId="{EE05938F-4F62-432A-876D-4EA8BCA084D4}" type="pres">
      <dgm:prSet presAssocID="{0C1BBD12-F3FA-4E35-A574-30BE3AA93846}" presName="tx1" presStyleLbl="revTx" presStyleIdx="2" presStyleCnt="7"/>
      <dgm:spPr/>
    </dgm:pt>
    <dgm:pt modelId="{D4DCA86F-1F98-43F7-869C-49FE4047DEC8}" type="pres">
      <dgm:prSet presAssocID="{0C1BBD12-F3FA-4E35-A574-30BE3AA93846}" presName="vert1" presStyleCnt="0"/>
      <dgm:spPr/>
    </dgm:pt>
    <dgm:pt modelId="{8BCBF103-7563-459A-990E-E5A5713092BE}" type="pres">
      <dgm:prSet presAssocID="{0F5DE49F-5269-4D93-9873-26EDE8D1358B}" presName="thickLine" presStyleLbl="alignNode1" presStyleIdx="3" presStyleCnt="7"/>
      <dgm:spPr/>
    </dgm:pt>
    <dgm:pt modelId="{B93C7C96-ED11-4941-87C3-53722B2B7B35}" type="pres">
      <dgm:prSet presAssocID="{0F5DE49F-5269-4D93-9873-26EDE8D1358B}" presName="horz1" presStyleCnt="0"/>
      <dgm:spPr/>
    </dgm:pt>
    <dgm:pt modelId="{AEDDC758-7416-4991-BBA7-9D18DE6F81C1}" type="pres">
      <dgm:prSet presAssocID="{0F5DE49F-5269-4D93-9873-26EDE8D1358B}" presName="tx1" presStyleLbl="revTx" presStyleIdx="3" presStyleCnt="7"/>
      <dgm:spPr/>
    </dgm:pt>
    <dgm:pt modelId="{416618A1-FD51-41A7-BAEF-3C7CE484A20D}" type="pres">
      <dgm:prSet presAssocID="{0F5DE49F-5269-4D93-9873-26EDE8D1358B}" presName="vert1" presStyleCnt="0"/>
      <dgm:spPr/>
    </dgm:pt>
    <dgm:pt modelId="{27132D99-E3E8-459B-8A3E-7FA3CF2815AF}" type="pres">
      <dgm:prSet presAssocID="{B636E9DD-B6CF-412B-B037-64E3E250109F}" presName="thickLine" presStyleLbl="alignNode1" presStyleIdx="4" presStyleCnt="7"/>
      <dgm:spPr/>
    </dgm:pt>
    <dgm:pt modelId="{3050B572-F419-48D6-97A4-6358D2BB7953}" type="pres">
      <dgm:prSet presAssocID="{B636E9DD-B6CF-412B-B037-64E3E250109F}" presName="horz1" presStyleCnt="0"/>
      <dgm:spPr/>
    </dgm:pt>
    <dgm:pt modelId="{5FFA172E-95B1-41CD-8867-378E80776C1D}" type="pres">
      <dgm:prSet presAssocID="{B636E9DD-B6CF-412B-B037-64E3E250109F}" presName="tx1" presStyleLbl="revTx" presStyleIdx="4" presStyleCnt="7"/>
      <dgm:spPr/>
    </dgm:pt>
    <dgm:pt modelId="{D0E9C368-547A-4997-9296-6C1506F2209C}" type="pres">
      <dgm:prSet presAssocID="{B636E9DD-B6CF-412B-B037-64E3E250109F}" presName="vert1" presStyleCnt="0"/>
      <dgm:spPr/>
    </dgm:pt>
    <dgm:pt modelId="{673AA9AE-A804-4859-9794-503DC1749733}" type="pres">
      <dgm:prSet presAssocID="{72F41D37-AEF8-4345-93B1-8E1ECA9611F5}" presName="thickLine" presStyleLbl="alignNode1" presStyleIdx="5" presStyleCnt="7"/>
      <dgm:spPr/>
    </dgm:pt>
    <dgm:pt modelId="{912B7A6E-47E0-495B-B9A5-A1FC7BDB4569}" type="pres">
      <dgm:prSet presAssocID="{72F41D37-AEF8-4345-93B1-8E1ECA9611F5}" presName="horz1" presStyleCnt="0"/>
      <dgm:spPr/>
    </dgm:pt>
    <dgm:pt modelId="{CF30F487-1802-4424-B7B7-61FDD7F144A2}" type="pres">
      <dgm:prSet presAssocID="{72F41D37-AEF8-4345-93B1-8E1ECA9611F5}" presName="tx1" presStyleLbl="revTx" presStyleIdx="5" presStyleCnt="7"/>
      <dgm:spPr/>
    </dgm:pt>
    <dgm:pt modelId="{6CC199C2-C783-4684-B297-B2A47BBB9C2D}" type="pres">
      <dgm:prSet presAssocID="{72F41D37-AEF8-4345-93B1-8E1ECA9611F5}" presName="vert1" presStyleCnt="0"/>
      <dgm:spPr/>
    </dgm:pt>
    <dgm:pt modelId="{042059BD-66E8-4D07-BF5E-9D9E1F7BC300}" type="pres">
      <dgm:prSet presAssocID="{E3CC99A6-BA77-4387-AC04-1C100F0575B7}" presName="thickLine" presStyleLbl="alignNode1" presStyleIdx="6" presStyleCnt="7"/>
      <dgm:spPr/>
    </dgm:pt>
    <dgm:pt modelId="{546489DD-3DA4-4CEC-A159-975FE861A2C6}" type="pres">
      <dgm:prSet presAssocID="{E3CC99A6-BA77-4387-AC04-1C100F0575B7}" presName="horz1" presStyleCnt="0"/>
      <dgm:spPr/>
    </dgm:pt>
    <dgm:pt modelId="{8BAB5518-FF0A-4B30-B0DD-62CF1BC9DFBC}" type="pres">
      <dgm:prSet presAssocID="{E3CC99A6-BA77-4387-AC04-1C100F0575B7}" presName="tx1" presStyleLbl="revTx" presStyleIdx="6" presStyleCnt="7"/>
      <dgm:spPr/>
    </dgm:pt>
    <dgm:pt modelId="{4BD2CD8C-79B4-42B8-9BB1-D8AAE178FB55}" type="pres">
      <dgm:prSet presAssocID="{E3CC99A6-BA77-4387-AC04-1C100F0575B7}" presName="vert1" presStyleCnt="0"/>
      <dgm:spPr/>
    </dgm:pt>
  </dgm:ptLst>
  <dgm:cxnLst>
    <dgm:cxn modelId="{3214900C-357D-4577-A6BD-AFF3C271D1FF}" srcId="{DCE0520D-D9E7-4E63-9C54-E5CD0A86EACD}" destId="{B636E9DD-B6CF-412B-B037-64E3E250109F}" srcOrd="4" destOrd="0" parTransId="{22F7AD55-DA24-4229-91B9-742162D51EC0}" sibTransId="{5A7C4D9F-7F8F-4070-AD82-2ABADC5CE307}"/>
    <dgm:cxn modelId="{9AADCA2A-4D6E-4918-857E-8516A21FE176}" type="presOf" srcId="{72F41D37-AEF8-4345-93B1-8E1ECA9611F5}" destId="{CF30F487-1802-4424-B7B7-61FDD7F144A2}" srcOrd="0" destOrd="0" presId="urn:microsoft.com/office/officeart/2008/layout/LinedList"/>
    <dgm:cxn modelId="{1BBAFD39-3A12-45E4-B786-6137C8C3D585}" srcId="{DCE0520D-D9E7-4E63-9C54-E5CD0A86EACD}" destId="{0C1BBD12-F3FA-4E35-A574-30BE3AA93846}" srcOrd="2" destOrd="0" parTransId="{7721FE9D-031E-414E-A0B5-382841D3079B}" sibTransId="{91F37F6D-4AEE-431C-B5FA-E5970DB1AA71}"/>
    <dgm:cxn modelId="{0A20E444-2747-4A37-B0EB-E91C529C6C94}" srcId="{DCE0520D-D9E7-4E63-9C54-E5CD0A86EACD}" destId="{72F41D37-AEF8-4345-93B1-8E1ECA9611F5}" srcOrd="5" destOrd="0" parTransId="{50999563-DC3C-4021-BBF5-7E22B777F051}" sibTransId="{35B50CB1-F904-48BE-BEC9-ED78F67EFD4D}"/>
    <dgm:cxn modelId="{8207DB49-3E83-4D0B-9EA3-5F0D19EF1127}" srcId="{DCE0520D-D9E7-4E63-9C54-E5CD0A86EACD}" destId="{E3CC99A6-BA77-4387-AC04-1C100F0575B7}" srcOrd="6" destOrd="0" parTransId="{157C22C3-FB02-4021-89CD-250533EF5DF1}" sibTransId="{6D8E08E7-E96F-4D2A-B292-23B9FA743E80}"/>
    <dgm:cxn modelId="{6974C66C-D7E4-4908-846A-635C47BF9903}" type="presOf" srcId="{DCE0520D-D9E7-4E63-9C54-E5CD0A86EACD}" destId="{8EBE4E37-C660-41A7-95B3-5EFA7A924C65}" srcOrd="0" destOrd="0" presId="urn:microsoft.com/office/officeart/2008/layout/LinedList"/>
    <dgm:cxn modelId="{DB9BAC4D-A101-4DAF-8AD3-558E75C2216B}" type="presOf" srcId="{0C1BBD12-F3FA-4E35-A574-30BE3AA93846}" destId="{EE05938F-4F62-432A-876D-4EA8BCA084D4}" srcOrd="0" destOrd="0" presId="urn:microsoft.com/office/officeart/2008/layout/LinedList"/>
    <dgm:cxn modelId="{982B2C75-82A4-421F-A6CA-7AA747A95692}" srcId="{DCE0520D-D9E7-4E63-9C54-E5CD0A86EACD}" destId="{86203E36-3C96-4138-931E-8E5A8EBCCBC8}" srcOrd="0" destOrd="0" parTransId="{52D9CCA3-5D6B-4081-98EA-B6C123513E18}" sibTransId="{3BA8445E-D735-4922-B7FA-22DA3F326975}"/>
    <dgm:cxn modelId="{79D96A56-C2DE-4036-8EC3-545030EBF98E}" srcId="{DCE0520D-D9E7-4E63-9C54-E5CD0A86EACD}" destId="{0F5DE49F-5269-4D93-9873-26EDE8D1358B}" srcOrd="3" destOrd="0" parTransId="{FD477B7F-9EAF-4E25-ACCF-DD5D97CEE5A4}" sibTransId="{8A2448C8-C8E4-4393-86CB-E81205EEFAAA}"/>
    <dgm:cxn modelId="{55D40F8B-B96C-4216-81A6-D00F545DEBDF}" type="presOf" srcId="{B636E9DD-B6CF-412B-B037-64E3E250109F}" destId="{5FFA172E-95B1-41CD-8867-378E80776C1D}" srcOrd="0" destOrd="0" presId="urn:microsoft.com/office/officeart/2008/layout/LinedList"/>
    <dgm:cxn modelId="{83D7CA8C-328E-455E-BEBE-8A3B321574C1}" type="presOf" srcId="{E3CC99A6-BA77-4387-AC04-1C100F0575B7}" destId="{8BAB5518-FF0A-4B30-B0DD-62CF1BC9DFBC}" srcOrd="0" destOrd="0" presId="urn:microsoft.com/office/officeart/2008/layout/LinedList"/>
    <dgm:cxn modelId="{31E6FC9B-2E33-45AC-AFA4-4414963CA9A6}" srcId="{DCE0520D-D9E7-4E63-9C54-E5CD0A86EACD}" destId="{17AB20C4-3E7B-43A2-8778-ADA68C549CA1}" srcOrd="1" destOrd="0" parTransId="{3737FCDC-3C57-4153-9838-65280451D209}" sibTransId="{23DA8CA1-26BF-46F8-A690-8361A1A512FE}"/>
    <dgm:cxn modelId="{0B94D5B4-EF31-4E30-B5F9-21D1D8BE4CE4}" type="presOf" srcId="{86203E36-3C96-4138-931E-8E5A8EBCCBC8}" destId="{098A001A-FDCD-4CE7-BC80-25579DF106FE}" srcOrd="0" destOrd="0" presId="urn:microsoft.com/office/officeart/2008/layout/LinedList"/>
    <dgm:cxn modelId="{407CA8B6-3F16-4792-9852-BEA22AB7A286}" type="presOf" srcId="{0F5DE49F-5269-4D93-9873-26EDE8D1358B}" destId="{AEDDC758-7416-4991-BBA7-9D18DE6F81C1}" srcOrd="0" destOrd="0" presId="urn:microsoft.com/office/officeart/2008/layout/LinedList"/>
    <dgm:cxn modelId="{A03368D7-EA19-412F-9F02-CFA1D7F3F10F}" type="presOf" srcId="{17AB20C4-3E7B-43A2-8778-ADA68C549CA1}" destId="{94AF7AF3-2300-420C-B253-9510996B7571}" srcOrd="0" destOrd="0" presId="urn:microsoft.com/office/officeart/2008/layout/LinedList"/>
    <dgm:cxn modelId="{27B6F422-2FE9-4218-AB53-D965877C29BD}" type="presParOf" srcId="{8EBE4E37-C660-41A7-95B3-5EFA7A924C65}" destId="{285B35B4-84B4-4773-AB85-52DE1A82B2F6}" srcOrd="0" destOrd="0" presId="urn:microsoft.com/office/officeart/2008/layout/LinedList"/>
    <dgm:cxn modelId="{115B3965-FE28-4C04-AA88-C7F822712826}" type="presParOf" srcId="{8EBE4E37-C660-41A7-95B3-5EFA7A924C65}" destId="{721C939F-4EE0-40E5-805A-7A6D18BDF551}" srcOrd="1" destOrd="0" presId="urn:microsoft.com/office/officeart/2008/layout/LinedList"/>
    <dgm:cxn modelId="{C91AB92A-2B2B-4A7D-A6D1-15B62D57BAC8}" type="presParOf" srcId="{721C939F-4EE0-40E5-805A-7A6D18BDF551}" destId="{098A001A-FDCD-4CE7-BC80-25579DF106FE}" srcOrd="0" destOrd="0" presId="urn:microsoft.com/office/officeart/2008/layout/LinedList"/>
    <dgm:cxn modelId="{A3823323-0619-4991-8422-DBB4A597D9F2}" type="presParOf" srcId="{721C939F-4EE0-40E5-805A-7A6D18BDF551}" destId="{2D01D5FC-F4D2-4164-8A21-7259C495C96E}" srcOrd="1" destOrd="0" presId="urn:microsoft.com/office/officeart/2008/layout/LinedList"/>
    <dgm:cxn modelId="{FA583BE7-63EC-4B7A-9FB3-387BA1CFCA5E}" type="presParOf" srcId="{8EBE4E37-C660-41A7-95B3-5EFA7A924C65}" destId="{908857B5-A1A3-4B7A-9047-DA6031192999}" srcOrd="2" destOrd="0" presId="urn:microsoft.com/office/officeart/2008/layout/LinedList"/>
    <dgm:cxn modelId="{6A7F4C7C-8C63-4AF5-BC99-D350DF36E7E2}" type="presParOf" srcId="{8EBE4E37-C660-41A7-95B3-5EFA7A924C65}" destId="{9623B318-9BCE-44CB-8CE5-BF38791EAF5F}" srcOrd="3" destOrd="0" presId="urn:microsoft.com/office/officeart/2008/layout/LinedList"/>
    <dgm:cxn modelId="{509874BE-A583-4ADD-945C-0191463BF129}" type="presParOf" srcId="{9623B318-9BCE-44CB-8CE5-BF38791EAF5F}" destId="{94AF7AF3-2300-420C-B253-9510996B7571}" srcOrd="0" destOrd="0" presId="urn:microsoft.com/office/officeart/2008/layout/LinedList"/>
    <dgm:cxn modelId="{32F8FB35-2E9F-432B-9E42-7FAB05744525}" type="presParOf" srcId="{9623B318-9BCE-44CB-8CE5-BF38791EAF5F}" destId="{DE20CF05-4E40-4F3F-A6F3-276D82F089A8}" srcOrd="1" destOrd="0" presId="urn:microsoft.com/office/officeart/2008/layout/LinedList"/>
    <dgm:cxn modelId="{5B3B060B-F2BC-4BFF-AB90-D9276CB8A646}" type="presParOf" srcId="{8EBE4E37-C660-41A7-95B3-5EFA7A924C65}" destId="{937F7513-262A-40B2-99E5-2DBD4656BA00}" srcOrd="4" destOrd="0" presId="urn:microsoft.com/office/officeart/2008/layout/LinedList"/>
    <dgm:cxn modelId="{EC8CF3B3-14A6-415F-BF66-38FD4EF1C469}" type="presParOf" srcId="{8EBE4E37-C660-41A7-95B3-5EFA7A924C65}" destId="{985D564D-9275-4A30-99C1-C148087EF704}" srcOrd="5" destOrd="0" presId="urn:microsoft.com/office/officeart/2008/layout/LinedList"/>
    <dgm:cxn modelId="{925FE127-67BE-48A7-A795-98354FA81963}" type="presParOf" srcId="{985D564D-9275-4A30-99C1-C148087EF704}" destId="{EE05938F-4F62-432A-876D-4EA8BCA084D4}" srcOrd="0" destOrd="0" presId="urn:microsoft.com/office/officeart/2008/layout/LinedList"/>
    <dgm:cxn modelId="{21FC28C8-FCCA-4E70-A853-6D7CCB77B935}" type="presParOf" srcId="{985D564D-9275-4A30-99C1-C148087EF704}" destId="{D4DCA86F-1F98-43F7-869C-49FE4047DEC8}" srcOrd="1" destOrd="0" presId="urn:microsoft.com/office/officeart/2008/layout/LinedList"/>
    <dgm:cxn modelId="{3D1E03E6-6E85-44AD-B8E8-95E49B6F5DA2}" type="presParOf" srcId="{8EBE4E37-C660-41A7-95B3-5EFA7A924C65}" destId="{8BCBF103-7563-459A-990E-E5A5713092BE}" srcOrd="6" destOrd="0" presId="urn:microsoft.com/office/officeart/2008/layout/LinedList"/>
    <dgm:cxn modelId="{1A4C9A41-95FF-4E89-869B-D19B150F1571}" type="presParOf" srcId="{8EBE4E37-C660-41A7-95B3-5EFA7A924C65}" destId="{B93C7C96-ED11-4941-87C3-53722B2B7B35}" srcOrd="7" destOrd="0" presId="urn:microsoft.com/office/officeart/2008/layout/LinedList"/>
    <dgm:cxn modelId="{B90C6E1C-6F49-486B-AB8E-F5B997CED817}" type="presParOf" srcId="{B93C7C96-ED11-4941-87C3-53722B2B7B35}" destId="{AEDDC758-7416-4991-BBA7-9D18DE6F81C1}" srcOrd="0" destOrd="0" presId="urn:microsoft.com/office/officeart/2008/layout/LinedList"/>
    <dgm:cxn modelId="{CCE7C5AD-2259-4192-9795-34651A0BB086}" type="presParOf" srcId="{B93C7C96-ED11-4941-87C3-53722B2B7B35}" destId="{416618A1-FD51-41A7-BAEF-3C7CE484A20D}" srcOrd="1" destOrd="0" presId="urn:microsoft.com/office/officeart/2008/layout/LinedList"/>
    <dgm:cxn modelId="{1F6C727C-8AC0-49E1-AC41-4139718D7A57}" type="presParOf" srcId="{8EBE4E37-C660-41A7-95B3-5EFA7A924C65}" destId="{27132D99-E3E8-459B-8A3E-7FA3CF2815AF}" srcOrd="8" destOrd="0" presId="urn:microsoft.com/office/officeart/2008/layout/LinedList"/>
    <dgm:cxn modelId="{DAD3F645-3028-41E3-9F06-D660CF9F0E77}" type="presParOf" srcId="{8EBE4E37-C660-41A7-95B3-5EFA7A924C65}" destId="{3050B572-F419-48D6-97A4-6358D2BB7953}" srcOrd="9" destOrd="0" presId="urn:microsoft.com/office/officeart/2008/layout/LinedList"/>
    <dgm:cxn modelId="{5A8DDFE7-17D1-4388-BD6D-10B4221400D2}" type="presParOf" srcId="{3050B572-F419-48D6-97A4-6358D2BB7953}" destId="{5FFA172E-95B1-41CD-8867-378E80776C1D}" srcOrd="0" destOrd="0" presId="urn:microsoft.com/office/officeart/2008/layout/LinedList"/>
    <dgm:cxn modelId="{FB81EE6F-B50E-4DB4-8C0F-B3522E1FF1C4}" type="presParOf" srcId="{3050B572-F419-48D6-97A4-6358D2BB7953}" destId="{D0E9C368-547A-4997-9296-6C1506F2209C}" srcOrd="1" destOrd="0" presId="urn:microsoft.com/office/officeart/2008/layout/LinedList"/>
    <dgm:cxn modelId="{59DF05FB-67D1-4772-8598-28B0650D1588}" type="presParOf" srcId="{8EBE4E37-C660-41A7-95B3-5EFA7A924C65}" destId="{673AA9AE-A804-4859-9794-503DC1749733}" srcOrd="10" destOrd="0" presId="urn:microsoft.com/office/officeart/2008/layout/LinedList"/>
    <dgm:cxn modelId="{4AC64882-9875-4457-8538-01196CF03AAF}" type="presParOf" srcId="{8EBE4E37-C660-41A7-95B3-5EFA7A924C65}" destId="{912B7A6E-47E0-495B-B9A5-A1FC7BDB4569}" srcOrd="11" destOrd="0" presId="urn:microsoft.com/office/officeart/2008/layout/LinedList"/>
    <dgm:cxn modelId="{FB29A45A-8011-40CA-A9EC-7224C2B94F96}" type="presParOf" srcId="{912B7A6E-47E0-495B-B9A5-A1FC7BDB4569}" destId="{CF30F487-1802-4424-B7B7-61FDD7F144A2}" srcOrd="0" destOrd="0" presId="urn:microsoft.com/office/officeart/2008/layout/LinedList"/>
    <dgm:cxn modelId="{E290C139-F747-4BE4-80A0-06230BFA5106}" type="presParOf" srcId="{912B7A6E-47E0-495B-B9A5-A1FC7BDB4569}" destId="{6CC199C2-C783-4684-B297-B2A47BBB9C2D}" srcOrd="1" destOrd="0" presId="urn:microsoft.com/office/officeart/2008/layout/LinedList"/>
    <dgm:cxn modelId="{EECD7F3B-D589-476F-BCEB-2DB4F3F5D906}" type="presParOf" srcId="{8EBE4E37-C660-41A7-95B3-5EFA7A924C65}" destId="{042059BD-66E8-4D07-BF5E-9D9E1F7BC300}" srcOrd="12" destOrd="0" presId="urn:microsoft.com/office/officeart/2008/layout/LinedList"/>
    <dgm:cxn modelId="{DC480B45-51A3-4DBF-B7E5-1ABFE251C80F}" type="presParOf" srcId="{8EBE4E37-C660-41A7-95B3-5EFA7A924C65}" destId="{546489DD-3DA4-4CEC-A159-975FE861A2C6}" srcOrd="13" destOrd="0" presId="urn:microsoft.com/office/officeart/2008/layout/LinedList"/>
    <dgm:cxn modelId="{1CA9A258-4FBF-4A4A-95AB-19C7B348402C}" type="presParOf" srcId="{546489DD-3DA4-4CEC-A159-975FE861A2C6}" destId="{8BAB5518-FF0A-4B30-B0DD-62CF1BC9DFBC}" srcOrd="0" destOrd="0" presId="urn:microsoft.com/office/officeart/2008/layout/LinedList"/>
    <dgm:cxn modelId="{25D1380D-F51F-4374-84FC-27669D21C135}" type="presParOf" srcId="{546489DD-3DA4-4CEC-A159-975FE861A2C6}" destId="{4BD2CD8C-79B4-42B8-9BB1-D8AAE178FB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1BCC62-EF1C-4AA3-9580-6CF834EA04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8CDED1-70A7-4E59-9035-5ECAE175BEED}">
      <dgm:prSet custT="1"/>
      <dgm:spPr/>
      <dgm:t>
        <a:bodyPr/>
        <a:lstStyle/>
        <a:p>
          <a:pPr>
            <a:lnSpc>
              <a:spcPct val="100000"/>
            </a:lnSpc>
          </a:pPr>
          <a:r>
            <a:rPr lang="en-US" sz="2400" b="0" i="0" dirty="0">
              <a:solidFill>
                <a:srgbClr val="374151"/>
              </a:solidFill>
              <a:effectLst/>
              <a:latin typeface="Times New Roman" panose="02020603050405020304" pitchFamily="18" charset="0"/>
              <a:cs typeface="Times New Roman" panose="02020603050405020304" pitchFamily="18" charset="0"/>
            </a:rPr>
            <a:t>What is blockchain and its fundamental characteristics</a:t>
          </a:r>
          <a:endParaRPr lang="en-US" sz="2400" dirty="0">
            <a:latin typeface="Times New Roman" panose="02020603050405020304" pitchFamily="18" charset="0"/>
            <a:cs typeface="Times New Roman" panose="02020603050405020304" pitchFamily="18" charset="0"/>
          </a:endParaRPr>
        </a:p>
      </dgm:t>
    </dgm:pt>
    <dgm:pt modelId="{B2BA69D4-12AB-4955-AF0C-7A78F814C910}" type="par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418F4ADB-B3A8-4310-B0FA-0957F685AF7A}" type="sib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928F11F9-FA95-4194-85E5-3C92A70B71C0}">
      <dgm:prSet custT="1"/>
      <dgm:spPr/>
      <dgm:t>
        <a:bodyPr/>
        <a:lstStyle/>
        <a:p>
          <a:pPr>
            <a:lnSpc>
              <a:spcPct val="100000"/>
            </a:lnSpc>
          </a:pPr>
          <a:r>
            <a:rPr lang="en-US" sz="2400" b="0" i="0" dirty="0">
              <a:solidFill>
                <a:srgbClr val="374151"/>
              </a:solidFill>
              <a:effectLst/>
              <a:latin typeface="Times New Roman" panose="02020603050405020304" pitchFamily="18" charset="0"/>
              <a:cs typeface="Times New Roman" panose="02020603050405020304" pitchFamily="18" charset="0"/>
            </a:rPr>
            <a:t>Potential applications in various industries</a:t>
          </a:r>
          <a:endParaRPr lang="en-US" sz="2400" dirty="0">
            <a:latin typeface="Times New Roman" panose="02020603050405020304" pitchFamily="18" charset="0"/>
            <a:cs typeface="Times New Roman" panose="02020603050405020304" pitchFamily="18" charset="0"/>
          </a:endParaRPr>
        </a:p>
      </dgm:t>
    </dgm:pt>
    <dgm:pt modelId="{8A7D49C9-1872-4368-9A29-1B6F2D81492E}" type="par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C1733D29-C96E-40C8-BDB2-E464F9703277}" type="sib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5F4B8147-CA91-4598-9742-7276F0D2EF15}">
      <dgm:prSet custT="1"/>
      <dgm:spPr/>
      <dgm:t>
        <a:bodyPr/>
        <a:lstStyle/>
        <a:p>
          <a:pPr>
            <a:lnSpc>
              <a:spcPct val="100000"/>
            </a:lnSpc>
          </a:pPr>
          <a:r>
            <a:rPr lang="en-US" sz="2400" b="0" i="0" dirty="0">
              <a:solidFill>
                <a:srgbClr val="374151"/>
              </a:solidFill>
              <a:effectLst/>
              <a:latin typeface="Times New Roman" panose="02020603050405020304" pitchFamily="18" charset="0"/>
              <a:cs typeface="Times New Roman" panose="02020603050405020304" pitchFamily="18" charset="0"/>
            </a:rPr>
            <a:t>Applying blockchain in the real estate sector</a:t>
          </a:r>
          <a:endParaRPr lang="en-US" sz="2400" dirty="0">
            <a:latin typeface="Times New Roman" panose="02020603050405020304" pitchFamily="18" charset="0"/>
            <a:cs typeface="Times New Roman" panose="02020603050405020304" pitchFamily="18" charset="0"/>
          </a:endParaRPr>
        </a:p>
      </dgm:t>
    </dgm:pt>
    <dgm:pt modelId="{EA27F69D-F87E-48CA-9C06-B33B481224FF}" type="par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944910B8-1B92-447F-A9A8-33BB2846C209}" type="sib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D64518CB-6D6E-4E5A-8D94-4888155E67AF}" type="pres">
      <dgm:prSet presAssocID="{5F1BCC62-EF1C-4AA3-9580-6CF834EA04DD}" presName="root" presStyleCnt="0">
        <dgm:presLayoutVars>
          <dgm:dir/>
          <dgm:resizeHandles val="exact"/>
        </dgm:presLayoutVars>
      </dgm:prSet>
      <dgm:spPr/>
    </dgm:pt>
    <dgm:pt modelId="{09FAD4D2-B8B8-4168-ADBD-F451C5AEF1A6}" type="pres">
      <dgm:prSet presAssocID="{FA8CDED1-70A7-4E59-9035-5ECAE175BEED}" presName="compNode" presStyleCnt="0"/>
      <dgm:spPr/>
    </dgm:pt>
    <dgm:pt modelId="{7EC1D20A-6E86-473D-82E3-BF014FFFC203}" type="pres">
      <dgm:prSet presAssocID="{FA8CDED1-70A7-4E59-9035-5ECAE175BEED}" presName="bgRect" presStyleLbl="bgShp" presStyleIdx="0" presStyleCnt="3"/>
      <dgm:spPr/>
    </dgm:pt>
    <dgm:pt modelId="{B55A606A-2337-41EA-B1E6-35EBAEFE1E47}" type="pres">
      <dgm:prSet presAssocID="{FA8CDED1-70A7-4E59-9035-5ECAE175BE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6583846A-509E-49C4-8B26-5FA594E2E7D9}" type="pres">
      <dgm:prSet presAssocID="{FA8CDED1-70A7-4E59-9035-5ECAE175BEED}" presName="spaceRect" presStyleCnt="0"/>
      <dgm:spPr/>
    </dgm:pt>
    <dgm:pt modelId="{8BDDF4FA-B5A6-4461-952E-A063568C7EF4}" type="pres">
      <dgm:prSet presAssocID="{FA8CDED1-70A7-4E59-9035-5ECAE175BEED}" presName="parTx" presStyleLbl="revTx" presStyleIdx="0" presStyleCnt="3">
        <dgm:presLayoutVars>
          <dgm:chMax val="0"/>
          <dgm:chPref val="0"/>
        </dgm:presLayoutVars>
      </dgm:prSet>
      <dgm:spPr/>
    </dgm:pt>
    <dgm:pt modelId="{FB0ABD98-A662-435A-9D71-84C7917785A1}" type="pres">
      <dgm:prSet presAssocID="{418F4ADB-B3A8-4310-B0FA-0957F685AF7A}" presName="sibTrans" presStyleCnt="0"/>
      <dgm:spPr/>
    </dgm:pt>
    <dgm:pt modelId="{036F41D0-CF2E-4526-BE30-98FCC756B9FF}" type="pres">
      <dgm:prSet presAssocID="{928F11F9-FA95-4194-85E5-3C92A70B71C0}" presName="compNode" presStyleCnt="0"/>
      <dgm:spPr/>
    </dgm:pt>
    <dgm:pt modelId="{8299978F-9152-4388-9E81-DA62FF3B8303}" type="pres">
      <dgm:prSet presAssocID="{928F11F9-FA95-4194-85E5-3C92A70B71C0}" presName="bgRect" presStyleLbl="bgShp" presStyleIdx="1" presStyleCnt="3"/>
      <dgm:spPr/>
    </dgm:pt>
    <dgm:pt modelId="{C04FB643-3408-4F60-9BD5-13737F459EEC}" type="pres">
      <dgm:prSet presAssocID="{928F11F9-FA95-4194-85E5-3C92A70B71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66B0069-D06A-40C0-99F3-114B99E50777}" type="pres">
      <dgm:prSet presAssocID="{928F11F9-FA95-4194-85E5-3C92A70B71C0}" presName="spaceRect" presStyleCnt="0"/>
      <dgm:spPr/>
    </dgm:pt>
    <dgm:pt modelId="{806D2045-30D8-4590-B2A9-077A774B1725}" type="pres">
      <dgm:prSet presAssocID="{928F11F9-FA95-4194-85E5-3C92A70B71C0}" presName="parTx" presStyleLbl="revTx" presStyleIdx="1" presStyleCnt="3">
        <dgm:presLayoutVars>
          <dgm:chMax val="0"/>
          <dgm:chPref val="0"/>
        </dgm:presLayoutVars>
      </dgm:prSet>
      <dgm:spPr/>
    </dgm:pt>
    <dgm:pt modelId="{264304D1-5800-424B-8A1F-190B24B60BB8}" type="pres">
      <dgm:prSet presAssocID="{C1733D29-C96E-40C8-BDB2-E464F9703277}" presName="sibTrans" presStyleCnt="0"/>
      <dgm:spPr/>
    </dgm:pt>
    <dgm:pt modelId="{FF1218C5-549E-46B6-A41D-642A9D0BDAF5}" type="pres">
      <dgm:prSet presAssocID="{5F4B8147-CA91-4598-9742-7276F0D2EF15}" presName="compNode" presStyleCnt="0"/>
      <dgm:spPr/>
    </dgm:pt>
    <dgm:pt modelId="{FAC2B716-69C9-4C72-9A3B-7583BFF0B75F}" type="pres">
      <dgm:prSet presAssocID="{5F4B8147-CA91-4598-9742-7276F0D2EF15}" presName="bgRect" presStyleLbl="bgShp" presStyleIdx="2" presStyleCnt="3"/>
      <dgm:spPr/>
    </dgm:pt>
    <dgm:pt modelId="{D83FA4E0-1CB4-412C-B31D-11869F49421B}" type="pres">
      <dgm:prSet presAssocID="{5F4B8147-CA91-4598-9742-7276F0D2EF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81C6361-3029-4BC0-B3E4-2F1A7443D4AA}" type="pres">
      <dgm:prSet presAssocID="{5F4B8147-CA91-4598-9742-7276F0D2EF15}" presName="spaceRect" presStyleCnt="0"/>
      <dgm:spPr/>
    </dgm:pt>
    <dgm:pt modelId="{D5F59F54-0B34-4F6B-A2D6-4DD019E75433}" type="pres">
      <dgm:prSet presAssocID="{5F4B8147-CA91-4598-9742-7276F0D2EF15}" presName="parTx" presStyleLbl="revTx" presStyleIdx="2" presStyleCnt="3">
        <dgm:presLayoutVars>
          <dgm:chMax val="0"/>
          <dgm:chPref val="0"/>
        </dgm:presLayoutVars>
      </dgm:prSet>
      <dgm:spPr/>
    </dgm:pt>
  </dgm:ptLst>
  <dgm:cxnLst>
    <dgm:cxn modelId="{8C2F1900-E0EA-45E7-A981-D989D37AD24A}" srcId="{5F1BCC62-EF1C-4AA3-9580-6CF834EA04DD}" destId="{FA8CDED1-70A7-4E59-9035-5ECAE175BEED}" srcOrd="0" destOrd="0" parTransId="{B2BA69D4-12AB-4955-AF0C-7A78F814C910}" sibTransId="{418F4ADB-B3A8-4310-B0FA-0957F685AF7A}"/>
    <dgm:cxn modelId="{03A78307-968A-4F36-9790-CD9C820670D9}" srcId="{5F1BCC62-EF1C-4AA3-9580-6CF834EA04DD}" destId="{5F4B8147-CA91-4598-9742-7276F0D2EF15}" srcOrd="2" destOrd="0" parTransId="{EA27F69D-F87E-48CA-9C06-B33B481224FF}" sibTransId="{944910B8-1B92-447F-A9A8-33BB2846C209}"/>
    <dgm:cxn modelId="{9FF0653D-A182-46E5-A8C3-E4F3C3E3F74C}" type="presOf" srcId="{5F4B8147-CA91-4598-9742-7276F0D2EF15}" destId="{D5F59F54-0B34-4F6B-A2D6-4DD019E75433}" srcOrd="0" destOrd="0" presId="urn:microsoft.com/office/officeart/2018/2/layout/IconVerticalSolidList"/>
    <dgm:cxn modelId="{2F7C7998-1671-4B4C-A068-2961E2E2814E}" type="presOf" srcId="{5F1BCC62-EF1C-4AA3-9580-6CF834EA04DD}" destId="{D64518CB-6D6E-4E5A-8D94-4888155E67AF}" srcOrd="0" destOrd="0" presId="urn:microsoft.com/office/officeart/2018/2/layout/IconVerticalSolidList"/>
    <dgm:cxn modelId="{F56E81DE-F7D5-42AD-8D15-524BDE38E13D}" srcId="{5F1BCC62-EF1C-4AA3-9580-6CF834EA04DD}" destId="{928F11F9-FA95-4194-85E5-3C92A70B71C0}" srcOrd="1" destOrd="0" parTransId="{8A7D49C9-1872-4368-9A29-1B6F2D81492E}" sibTransId="{C1733D29-C96E-40C8-BDB2-E464F9703277}"/>
    <dgm:cxn modelId="{5D666FEB-8D6B-4064-B0E7-74EC5A46CFB1}" type="presOf" srcId="{FA8CDED1-70A7-4E59-9035-5ECAE175BEED}" destId="{8BDDF4FA-B5A6-4461-952E-A063568C7EF4}" srcOrd="0" destOrd="0" presId="urn:microsoft.com/office/officeart/2018/2/layout/IconVerticalSolidList"/>
    <dgm:cxn modelId="{B0B34FED-CAA9-4163-964F-372557DDCC39}" type="presOf" srcId="{928F11F9-FA95-4194-85E5-3C92A70B71C0}" destId="{806D2045-30D8-4590-B2A9-077A774B1725}" srcOrd="0" destOrd="0" presId="urn:microsoft.com/office/officeart/2018/2/layout/IconVerticalSolidList"/>
    <dgm:cxn modelId="{A93EFEFC-B74B-4B67-BF84-07AEC437DF34}" type="presParOf" srcId="{D64518CB-6D6E-4E5A-8D94-4888155E67AF}" destId="{09FAD4D2-B8B8-4168-ADBD-F451C5AEF1A6}" srcOrd="0" destOrd="0" presId="urn:microsoft.com/office/officeart/2018/2/layout/IconVerticalSolidList"/>
    <dgm:cxn modelId="{9BED08DC-8B30-47DB-9B56-B3D168463216}" type="presParOf" srcId="{09FAD4D2-B8B8-4168-ADBD-F451C5AEF1A6}" destId="{7EC1D20A-6E86-473D-82E3-BF014FFFC203}" srcOrd="0" destOrd="0" presId="urn:microsoft.com/office/officeart/2018/2/layout/IconVerticalSolidList"/>
    <dgm:cxn modelId="{5E229C2A-E5F1-4C19-9A6D-351F9692F363}" type="presParOf" srcId="{09FAD4D2-B8B8-4168-ADBD-F451C5AEF1A6}" destId="{B55A606A-2337-41EA-B1E6-35EBAEFE1E47}" srcOrd="1" destOrd="0" presId="urn:microsoft.com/office/officeart/2018/2/layout/IconVerticalSolidList"/>
    <dgm:cxn modelId="{12F9F39E-502D-4464-8685-2CAE9B90C4F0}" type="presParOf" srcId="{09FAD4D2-B8B8-4168-ADBD-F451C5AEF1A6}" destId="{6583846A-509E-49C4-8B26-5FA594E2E7D9}" srcOrd="2" destOrd="0" presId="urn:microsoft.com/office/officeart/2018/2/layout/IconVerticalSolidList"/>
    <dgm:cxn modelId="{793427CD-4043-4616-A4A5-AE4ED807818F}" type="presParOf" srcId="{09FAD4D2-B8B8-4168-ADBD-F451C5AEF1A6}" destId="{8BDDF4FA-B5A6-4461-952E-A063568C7EF4}" srcOrd="3" destOrd="0" presId="urn:microsoft.com/office/officeart/2018/2/layout/IconVerticalSolidList"/>
    <dgm:cxn modelId="{DC5106F3-83DF-4656-8922-275844809E30}" type="presParOf" srcId="{D64518CB-6D6E-4E5A-8D94-4888155E67AF}" destId="{FB0ABD98-A662-435A-9D71-84C7917785A1}" srcOrd="1" destOrd="0" presId="urn:microsoft.com/office/officeart/2018/2/layout/IconVerticalSolidList"/>
    <dgm:cxn modelId="{0EAFE43F-028A-472E-9626-E808A6EFF317}" type="presParOf" srcId="{D64518CB-6D6E-4E5A-8D94-4888155E67AF}" destId="{036F41D0-CF2E-4526-BE30-98FCC756B9FF}" srcOrd="2" destOrd="0" presId="urn:microsoft.com/office/officeart/2018/2/layout/IconVerticalSolidList"/>
    <dgm:cxn modelId="{562411A9-6C81-4D90-8E24-D89F6705507A}" type="presParOf" srcId="{036F41D0-CF2E-4526-BE30-98FCC756B9FF}" destId="{8299978F-9152-4388-9E81-DA62FF3B8303}" srcOrd="0" destOrd="0" presId="urn:microsoft.com/office/officeart/2018/2/layout/IconVerticalSolidList"/>
    <dgm:cxn modelId="{43CAD3E6-6E65-4798-A2DC-68DE25FCFA11}" type="presParOf" srcId="{036F41D0-CF2E-4526-BE30-98FCC756B9FF}" destId="{C04FB643-3408-4F60-9BD5-13737F459EEC}" srcOrd="1" destOrd="0" presId="urn:microsoft.com/office/officeart/2018/2/layout/IconVerticalSolidList"/>
    <dgm:cxn modelId="{322B5B5B-BEF6-4FC8-9A1D-C07AFF265064}" type="presParOf" srcId="{036F41D0-CF2E-4526-BE30-98FCC756B9FF}" destId="{C66B0069-D06A-40C0-99F3-114B99E50777}" srcOrd="2" destOrd="0" presId="urn:microsoft.com/office/officeart/2018/2/layout/IconVerticalSolidList"/>
    <dgm:cxn modelId="{4B818C27-73F4-4EA7-8A8D-66F22DE4C930}" type="presParOf" srcId="{036F41D0-CF2E-4526-BE30-98FCC756B9FF}" destId="{806D2045-30D8-4590-B2A9-077A774B1725}" srcOrd="3" destOrd="0" presId="urn:microsoft.com/office/officeart/2018/2/layout/IconVerticalSolidList"/>
    <dgm:cxn modelId="{F40E4B1B-D23C-4FC1-95D1-D95844916A7C}" type="presParOf" srcId="{D64518CB-6D6E-4E5A-8D94-4888155E67AF}" destId="{264304D1-5800-424B-8A1F-190B24B60BB8}" srcOrd="3" destOrd="0" presId="urn:microsoft.com/office/officeart/2018/2/layout/IconVerticalSolidList"/>
    <dgm:cxn modelId="{57E153E9-47E0-4C76-B00B-225E7A100B10}" type="presParOf" srcId="{D64518CB-6D6E-4E5A-8D94-4888155E67AF}" destId="{FF1218C5-549E-46B6-A41D-642A9D0BDAF5}" srcOrd="4" destOrd="0" presId="urn:microsoft.com/office/officeart/2018/2/layout/IconVerticalSolidList"/>
    <dgm:cxn modelId="{0EAEF1F5-D30F-40BC-A428-F95B56D7BDA2}" type="presParOf" srcId="{FF1218C5-549E-46B6-A41D-642A9D0BDAF5}" destId="{FAC2B716-69C9-4C72-9A3B-7583BFF0B75F}" srcOrd="0" destOrd="0" presId="urn:microsoft.com/office/officeart/2018/2/layout/IconVerticalSolidList"/>
    <dgm:cxn modelId="{ACF9EB51-28A4-4C4D-93CF-A9009FD31234}" type="presParOf" srcId="{FF1218C5-549E-46B6-A41D-642A9D0BDAF5}" destId="{D83FA4E0-1CB4-412C-B31D-11869F49421B}" srcOrd="1" destOrd="0" presId="urn:microsoft.com/office/officeart/2018/2/layout/IconVerticalSolidList"/>
    <dgm:cxn modelId="{5985E3FF-FD0B-461B-B899-F5AC25E7CB82}" type="presParOf" srcId="{FF1218C5-549E-46B6-A41D-642A9D0BDAF5}" destId="{681C6361-3029-4BC0-B3E4-2F1A7443D4AA}" srcOrd="2" destOrd="0" presId="urn:microsoft.com/office/officeart/2018/2/layout/IconVerticalSolidList"/>
    <dgm:cxn modelId="{3328FEAE-79DD-4F31-9ADF-BE1A498AE24C}" type="presParOf" srcId="{FF1218C5-549E-46B6-A41D-642A9D0BDAF5}" destId="{D5F59F54-0B34-4F6B-A2D6-4DD019E754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7EC769-F6B3-4AAE-9C2D-2C73A64FD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33E8FE-AFA7-41B5-B661-19BF5D8D947C}">
      <dgm:prSet custT="1"/>
      <dgm:spPr/>
      <dgm:t>
        <a:bodyPr/>
        <a:lstStyle/>
        <a:p>
          <a:r>
            <a:rPr lang="en-US" sz="2000" b="0" i="0">
              <a:latin typeface="Times New Roman" panose="02020603050405020304" pitchFamily="18" charset="0"/>
              <a:cs typeface="Times New Roman" panose="02020603050405020304" pitchFamily="18" charset="0"/>
            </a:rPr>
            <a:t>Finance: Secure and transparent transactions, cross-border payments, and reducing fraud.</a:t>
          </a:r>
          <a:endParaRPr lang="en-US" sz="2000">
            <a:latin typeface="Times New Roman" panose="02020603050405020304" pitchFamily="18" charset="0"/>
            <a:cs typeface="Times New Roman" panose="02020603050405020304" pitchFamily="18" charset="0"/>
          </a:endParaRPr>
        </a:p>
      </dgm:t>
    </dgm:pt>
    <dgm:pt modelId="{CD69FF59-A4AE-4658-800F-BCD3EAE2790C}" type="parTrans" cxnId="{A6652BB8-D225-4C88-B6BF-DDF5A1778581}">
      <dgm:prSet/>
      <dgm:spPr/>
      <dgm:t>
        <a:bodyPr/>
        <a:lstStyle/>
        <a:p>
          <a:endParaRPr lang="en-US" sz="2400">
            <a:latin typeface="Times New Roman" panose="02020603050405020304" pitchFamily="18" charset="0"/>
            <a:cs typeface="Times New Roman" panose="02020603050405020304" pitchFamily="18" charset="0"/>
          </a:endParaRPr>
        </a:p>
      </dgm:t>
    </dgm:pt>
    <dgm:pt modelId="{424E2210-ADB3-48CE-93B3-2A879DA8D26A}" type="sibTrans" cxnId="{A6652BB8-D225-4C88-B6BF-DDF5A1778581}">
      <dgm:prSet/>
      <dgm:spPr/>
      <dgm:t>
        <a:bodyPr/>
        <a:lstStyle/>
        <a:p>
          <a:endParaRPr lang="en-US" sz="2400">
            <a:latin typeface="Times New Roman" panose="02020603050405020304" pitchFamily="18" charset="0"/>
            <a:cs typeface="Times New Roman" panose="02020603050405020304" pitchFamily="18" charset="0"/>
          </a:endParaRPr>
        </a:p>
      </dgm:t>
    </dgm:pt>
    <dgm:pt modelId="{0D701614-B7CD-428B-977E-A1992DCEAA25}">
      <dgm:prSet custT="1"/>
      <dgm:spPr/>
      <dgm:t>
        <a:bodyPr/>
        <a:lstStyle/>
        <a:p>
          <a:r>
            <a:rPr lang="en-US" sz="2000" b="0" i="0">
              <a:latin typeface="Times New Roman" panose="02020603050405020304" pitchFamily="18" charset="0"/>
              <a:cs typeface="Times New Roman" panose="02020603050405020304" pitchFamily="18" charset="0"/>
            </a:rPr>
            <a:t>Supply Chain: Tracking products, verifying authenticity, and improving traceability.</a:t>
          </a:r>
          <a:endParaRPr lang="en-US" sz="2000">
            <a:latin typeface="Times New Roman" panose="02020603050405020304" pitchFamily="18" charset="0"/>
            <a:cs typeface="Times New Roman" panose="02020603050405020304" pitchFamily="18" charset="0"/>
          </a:endParaRPr>
        </a:p>
      </dgm:t>
    </dgm:pt>
    <dgm:pt modelId="{EFDD7D0C-3C91-421F-B649-E136A0BB0E2D}" type="parTrans" cxnId="{9CBEF023-BFC1-46C9-ACF7-913CF3741242}">
      <dgm:prSet/>
      <dgm:spPr/>
      <dgm:t>
        <a:bodyPr/>
        <a:lstStyle/>
        <a:p>
          <a:endParaRPr lang="en-US" sz="2400">
            <a:latin typeface="Times New Roman" panose="02020603050405020304" pitchFamily="18" charset="0"/>
            <a:cs typeface="Times New Roman" panose="02020603050405020304" pitchFamily="18" charset="0"/>
          </a:endParaRPr>
        </a:p>
      </dgm:t>
    </dgm:pt>
    <dgm:pt modelId="{F590BCD8-F432-4212-B4FA-BF4581E08A2A}" type="sibTrans" cxnId="{9CBEF023-BFC1-46C9-ACF7-913CF3741242}">
      <dgm:prSet/>
      <dgm:spPr/>
      <dgm:t>
        <a:bodyPr/>
        <a:lstStyle/>
        <a:p>
          <a:endParaRPr lang="en-US" sz="2400">
            <a:latin typeface="Times New Roman" panose="02020603050405020304" pitchFamily="18" charset="0"/>
            <a:cs typeface="Times New Roman" panose="02020603050405020304" pitchFamily="18" charset="0"/>
          </a:endParaRPr>
        </a:p>
      </dgm:t>
    </dgm:pt>
    <dgm:pt modelId="{F9CD54E7-ADD7-4487-AACE-62B15080F799}">
      <dgm:prSet custT="1"/>
      <dgm:spPr/>
      <dgm:t>
        <a:bodyPr/>
        <a:lstStyle/>
        <a:p>
          <a:r>
            <a:rPr lang="en-US" sz="2000" b="0" i="0">
              <a:latin typeface="Times New Roman" panose="02020603050405020304" pitchFamily="18" charset="0"/>
              <a:cs typeface="Times New Roman" panose="02020603050405020304" pitchFamily="18" charset="0"/>
            </a:rPr>
            <a:t>Healthcare: Securing medical records, managing patient data, and enhancing interoperability.</a:t>
          </a:r>
          <a:endParaRPr lang="en-US" sz="2000">
            <a:latin typeface="Times New Roman" panose="02020603050405020304" pitchFamily="18" charset="0"/>
            <a:cs typeface="Times New Roman" panose="02020603050405020304" pitchFamily="18" charset="0"/>
          </a:endParaRPr>
        </a:p>
      </dgm:t>
    </dgm:pt>
    <dgm:pt modelId="{4ADA5493-299F-4BF0-B279-DFDFC275B37A}" type="parTrans" cxnId="{683F610C-89BA-4DD4-A700-65A5E7A2C21D}">
      <dgm:prSet/>
      <dgm:spPr/>
      <dgm:t>
        <a:bodyPr/>
        <a:lstStyle/>
        <a:p>
          <a:endParaRPr lang="en-US" sz="2400">
            <a:latin typeface="Times New Roman" panose="02020603050405020304" pitchFamily="18" charset="0"/>
            <a:cs typeface="Times New Roman" panose="02020603050405020304" pitchFamily="18" charset="0"/>
          </a:endParaRPr>
        </a:p>
      </dgm:t>
    </dgm:pt>
    <dgm:pt modelId="{9BFC05A3-11B4-40BE-8A56-059C8D5BC6C4}" type="sibTrans" cxnId="{683F610C-89BA-4DD4-A700-65A5E7A2C21D}">
      <dgm:prSet/>
      <dgm:spPr/>
      <dgm:t>
        <a:bodyPr/>
        <a:lstStyle/>
        <a:p>
          <a:endParaRPr lang="en-US" sz="2400">
            <a:latin typeface="Times New Roman" panose="02020603050405020304" pitchFamily="18" charset="0"/>
            <a:cs typeface="Times New Roman" panose="02020603050405020304" pitchFamily="18" charset="0"/>
          </a:endParaRPr>
        </a:p>
      </dgm:t>
    </dgm:pt>
    <dgm:pt modelId="{A78A1679-093A-4DE5-A073-1DDA5A078BDF}">
      <dgm:prSet custT="1"/>
      <dgm:spPr/>
      <dgm:t>
        <a:bodyPr/>
        <a:lstStyle/>
        <a:p>
          <a:r>
            <a:rPr lang="en-US" sz="2000" b="0" i="0">
              <a:latin typeface="Times New Roman" panose="02020603050405020304" pitchFamily="18" charset="0"/>
              <a:cs typeface="Times New Roman" panose="02020603050405020304" pitchFamily="18" charset="0"/>
            </a:rPr>
            <a:t>Voting: Ensuring transparent and tamper-resistant voting systems.</a:t>
          </a:r>
          <a:endParaRPr lang="en-US" sz="2000">
            <a:latin typeface="Times New Roman" panose="02020603050405020304" pitchFamily="18" charset="0"/>
            <a:cs typeface="Times New Roman" panose="02020603050405020304" pitchFamily="18" charset="0"/>
          </a:endParaRPr>
        </a:p>
      </dgm:t>
    </dgm:pt>
    <dgm:pt modelId="{F9F0C092-3BA2-41BD-A67A-F019DACA6478}" type="parTrans" cxnId="{CA925D12-BBA6-4F40-9E7D-5C821347D3AC}">
      <dgm:prSet/>
      <dgm:spPr/>
      <dgm:t>
        <a:bodyPr/>
        <a:lstStyle/>
        <a:p>
          <a:endParaRPr lang="en-US" sz="2400">
            <a:latin typeface="Times New Roman" panose="02020603050405020304" pitchFamily="18" charset="0"/>
            <a:cs typeface="Times New Roman" panose="02020603050405020304" pitchFamily="18" charset="0"/>
          </a:endParaRPr>
        </a:p>
      </dgm:t>
    </dgm:pt>
    <dgm:pt modelId="{8C563CA9-8DFE-4EBA-9ABC-E16B986ABBE1}" type="sibTrans" cxnId="{CA925D12-BBA6-4F40-9E7D-5C821347D3AC}">
      <dgm:prSet/>
      <dgm:spPr/>
      <dgm:t>
        <a:bodyPr/>
        <a:lstStyle/>
        <a:p>
          <a:endParaRPr lang="en-US" sz="2400">
            <a:latin typeface="Times New Roman" panose="02020603050405020304" pitchFamily="18" charset="0"/>
            <a:cs typeface="Times New Roman" panose="02020603050405020304" pitchFamily="18" charset="0"/>
          </a:endParaRPr>
        </a:p>
      </dgm:t>
    </dgm:pt>
    <dgm:pt modelId="{744F474B-A43D-4343-8E6D-1C751E0CF89B}">
      <dgm:prSet custT="1"/>
      <dgm:spPr/>
      <dgm:t>
        <a:bodyPr/>
        <a:lstStyle/>
        <a:p>
          <a:r>
            <a:rPr lang="en-US" sz="2000" b="0" i="0">
              <a:latin typeface="Times New Roman" panose="02020603050405020304" pitchFamily="18" charset="0"/>
              <a:cs typeface="Times New Roman" panose="02020603050405020304" pitchFamily="18" charset="0"/>
            </a:rPr>
            <a:t>Gaming: Creating digital assets, enabling ownership, and enhancing in-game economies.</a:t>
          </a:r>
          <a:endParaRPr lang="en-US" sz="2000">
            <a:latin typeface="Times New Roman" panose="02020603050405020304" pitchFamily="18" charset="0"/>
            <a:cs typeface="Times New Roman" panose="02020603050405020304" pitchFamily="18" charset="0"/>
          </a:endParaRPr>
        </a:p>
      </dgm:t>
    </dgm:pt>
    <dgm:pt modelId="{F9FE1BB8-C721-4684-9018-6E59A8D8DF57}" type="parTrans" cxnId="{F8BA4C64-6862-409F-8AF8-6DEEC8A93545}">
      <dgm:prSet/>
      <dgm:spPr/>
      <dgm:t>
        <a:bodyPr/>
        <a:lstStyle/>
        <a:p>
          <a:endParaRPr lang="en-US" sz="2400">
            <a:latin typeface="Times New Roman" panose="02020603050405020304" pitchFamily="18" charset="0"/>
            <a:cs typeface="Times New Roman" panose="02020603050405020304" pitchFamily="18" charset="0"/>
          </a:endParaRPr>
        </a:p>
      </dgm:t>
    </dgm:pt>
    <dgm:pt modelId="{DF8C4B94-C64A-475B-B1CB-AF8C4C6E80DB}" type="sibTrans" cxnId="{F8BA4C64-6862-409F-8AF8-6DEEC8A93545}">
      <dgm:prSet/>
      <dgm:spPr/>
      <dgm:t>
        <a:bodyPr/>
        <a:lstStyle/>
        <a:p>
          <a:endParaRPr lang="en-US" sz="2400">
            <a:latin typeface="Times New Roman" panose="02020603050405020304" pitchFamily="18" charset="0"/>
            <a:cs typeface="Times New Roman" panose="02020603050405020304" pitchFamily="18" charset="0"/>
          </a:endParaRPr>
        </a:p>
      </dgm:t>
    </dgm:pt>
    <dgm:pt modelId="{98F6156B-5305-4255-B1A7-D21FE91A394B}">
      <dgm:prSet custT="1"/>
      <dgm:spPr/>
      <dgm:t>
        <a:bodyPr/>
        <a:lstStyle/>
        <a:p>
          <a:r>
            <a:rPr lang="en-US" sz="2000" b="0" i="0" dirty="0">
              <a:latin typeface="Times New Roman" panose="02020603050405020304" pitchFamily="18" charset="0"/>
              <a:cs typeface="Times New Roman" panose="02020603050405020304" pitchFamily="18" charset="0"/>
            </a:rPr>
            <a:t>Intellectual Property: Protecting copyrights, patents, and digital content ownership.</a:t>
          </a:r>
          <a:endParaRPr lang="en-US" sz="2000" dirty="0">
            <a:latin typeface="Times New Roman" panose="02020603050405020304" pitchFamily="18" charset="0"/>
            <a:cs typeface="Times New Roman" panose="02020603050405020304" pitchFamily="18" charset="0"/>
          </a:endParaRPr>
        </a:p>
      </dgm:t>
    </dgm:pt>
    <dgm:pt modelId="{D504EF98-8313-4592-B31D-3F762A5E8050}" type="parTrans" cxnId="{A62A8A17-4690-470B-9055-D606F6CC81C6}">
      <dgm:prSet/>
      <dgm:spPr/>
      <dgm:t>
        <a:bodyPr/>
        <a:lstStyle/>
        <a:p>
          <a:endParaRPr lang="en-US" sz="2400">
            <a:latin typeface="Times New Roman" panose="02020603050405020304" pitchFamily="18" charset="0"/>
            <a:cs typeface="Times New Roman" panose="02020603050405020304" pitchFamily="18" charset="0"/>
          </a:endParaRPr>
        </a:p>
      </dgm:t>
    </dgm:pt>
    <dgm:pt modelId="{5FEA0017-AF4B-4781-B5DE-62B7675343CF}" type="sibTrans" cxnId="{A62A8A17-4690-470B-9055-D606F6CC81C6}">
      <dgm:prSet/>
      <dgm:spPr/>
      <dgm:t>
        <a:bodyPr/>
        <a:lstStyle/>
        <a:p>
          <a:endParaRPr lang="en-US" sz="2400">
            <a:latin typeface="Times New Roman" panose="02020603050405020304" pitchFamily="18" charset="0"/>
            <a:cs typeface="Times New Roman" panose="02020603050405020304" pitchFamily="18" charset="0"/>
          </a:endParaRPr>
        </a:p>
      </dgm:t>
    </dgm:pt>
    <dgm:pt modelId="{D1ABF4CD-301A-4C08-A0C3-D1ED94E12F9C}">
      <dgm:prSet custT="1"/>
      <dgm:spPr/>
      <dgm:t>
        <a:bodyPr/>
        <a:lstStyle/>
        <a:p>
          <a:r>
            <a:rPr lang="en-US" sz="2000" b="0" i="0" dirty="0">
              <a:latin typeface="Times New Roman" panose="02020603050405020304" pitchFamily="18" charset="0"/>
              <a:cs typeface="Times New Roman" panose="02020603050405020304" pitchFamily="18" charset="0"/>
            </a:rPr>
            <a:t>Identity Management: Securing identity data, enabling self-sovereign identity.</a:t>
          </a:r>
          <a:endParaRPr lang="en-US" sz="2000" dirty="0">
            <a:latin typeface="Times New Roman" panose="02020603050405020304" pitchFamily="18" charset="0"/>
            <a:cs typeface="Times New Roman" panose="02020603050405020304" pitchFamily="18" charset="0"/>
          </a:endParaRPr>
        </a:p>
      </dgm:t>
    </dgm:pt>
    <dgm:pt modelId="{E693D79D-6A13-498B-8627-A557195D1123}" type="parTrans" cxnId="{C6DBC3F8-8FAE-4813-8728-D4D54FDB18C7}">
      <dgm:prSet/>
      <dgm:spPr/>
      <dgm:t>
        <a:bodyPr/>
        <a:lstStyle/>
        <a:p>
          <a:endParaRPr lang="en-US" sz="2400">
            <a:latin typeface="Times New Roman" panose="02020603050405020304" pitchFamily="18" charset="0"/>
            <a:cs typeface="Times New Roman" panose="02020603050405020304" pitchFamily="18" charset="0"/>
          </a:endParaRPr>
        </a:p>
      </dgm:t>
    </dgm:pt>
    <dgm:pt modelId="{28045EA3-A2F8-4B39-B578-99000DC57666}" type="sibTrans" cxnId="{C6DBC3F8-8FAE-4813-8728-D4D54FDB18C7}">
      <dgm:prSet/>
      <dgm:spPr/>
      <dgm:t>
        <a:bodyPr/>
        <a:lstStyle/>
        <a:p>
          <a:endParaRPr lang="en-US" sz="2400">
            <a:latin typeface="Times New Roman" panose="02020603050405020304" pitchFamily="18" charset="0"/>
            <a:cs typeface="Times New Roman" panose="02020603050405020304" pitchFamily="18" charset="0"/>
          </a:endParaRPr>
        </a:p>
      </dgm:t>
    </dgm:pt>
    <dgm:pt modelId="{EB9CE452-828A-4828-9CF3-85DCECEF3F29}">
      <dgm:prSet custT="1"/>
      <dgm:spPr/>
      <dgm:t>
        <a:bodyPr/>
        <a:lstStyle/>
        <a:p>
          <a:r>
            <a:rPr lang="en-US" sz="2000" b="0" i="0">
              <a:latin typeface="Times New Roman" panose="02020603050405020304" pitchFamily="18" charset="0"/>
              <a:cs typeface="Times New Roman" panose="02020603050405020304" pitchFamily="18" charset="0"/>
            </a:rPr>
            <a:t>Energy: Enabling peer-to-peer energy trading and optimizing energy grids.</a:t>
          </a:r>
          <a:endParaRPr lang="en-US" sz="2000">
            <a:latin typeface="Times New Roman" panose="02020603050405020304" pitchFamily="18" charset="0"/>
            <a:cs typeface="Times New Roman" panose="02020603050405020304" pitchFamily="18" charset="0"/>
          </a:endParaRPr>
        </a:p>
      </dgm:t>
    </dgm:pt>
    <dgm:pt modelId="{13193A28-59D6-4522-8B4B-786D1B15AC6B}" type="parTrans" cxnId="{0BCDD577-8E6C-4608-9378-5079FECA2BCA}">
      <dgm:prSet/>
      <dgm:spPr/>
      <dgm:t>
        <a:bodyPr/>
        <a:lstStyle/>
        <a:p>
          <a:endParaRPr lang="en-US" sz="2400">
            <a:latin typeface="Times New Roman" panose="02020603050405020304" pitchFamily="18" charset="0"/>
            <a:cs typeface="Times New Roman" panose="02020603050405020304" pitchFamily="18" charset="0"/>
          </a:endParaRPr>
        </a:p>
      </dgm:t>
    </dgm:pt>
    <dgm:pt modelId="{003ED87A-2AEC-43A7-9C66-4F8BD3033CC8}" type="sibTrans" cxnId="{0BCDD577-8E6C-4608-9378-5079FECA2BCA}">
      <dgm:prSet/>
      <dgm:spPr/>
      <dgm:t>
        <a:bodyPr/>
        <a:lstStyle/>
        <a:p>
          <a:endParaRPr lang="en-US" sz="2400">
            <a:latin typeface="Times New Roman" panose="02020603050405020304" pitchFamily="18" charset="0"/>
            <a:cs typeface="Times New Roman" panose="02020603050405020304" pitchFamily="18" charset="0"/>
          </a:endParaRPr>
        </a:p>
      </dgm:t>
    </dgm:pt>
    <dgm:pt modelId="{F4AF3D16-FD0F-4020-A4C1-730234F24E59}">
      <dgm:prSet custT="1"/>
      <dgm:spPr/>
      <dgm:t>
        <a:bodyPr/>
        <a:lstStyle/>
        <a:p>
          <a:r>
            <a:rPr lang="en-US" sz="2000" b="0" i="0">
              <a:latin typeface="Times New Roman" panose="02020603050405020304" pitchFamily="18" charset="0"/>
              <a:cs typeface="Times New Roman" panose="02020603050405020304" pitchFamily="18" charset="0"/>
            </a:rPr>
            <a:t>Real Estate: Streamlining property transactions, title management, and ownership records.</a:t>
          </a:r>
          <a:endParaRPr lang="en-US" sz="2000">
            <a:latin typeface="Times New Roman" panose="02020603050405020304" pitchFamily="18" charset="0"/>
            <a:cs typeface="Times New Roman" panose="02020603050405020304" pitchFamily="18" charset="0"/>
          </a:endParaRPr>
        </a:p>
      </dgm:t>
    </dgm:pt>
    <dgm:pt modelId="{5270B70B-79FF-450A-A58C-5EA4BC293789}" type="parTrans" cxnId="{E666CFF3-1232-49FA-94FA-A61887721E36}">
      <dgm:prSet/>
      <dgm:spPr/>
      <dgm:t>
        <a:bodyPr/>
        <a:lstStyle/>
        <a:p>
          <a:endParaRPr lang="en-US" sz="2400">
            <a:latin typeface="Times New Roman" panose="02020603050405020304" pitchFamily="18" charset="0"/>
            <a:cs typeface="Times New Roman" panose="02020603050405020304" pitchFamily="18" charset="0"/>
          </a:endParaRPr>
        </a:p>
      </dgm:t>
    </dgm:pt>
    <dgm:pt modelId="{1A1F0E71-95A2-4C13-BEDE-1811F3986CBC}" type="sibTrans" cxnId="{E666CFF3-1232-49FA-94FA-A61887721E36}">
      <dgm:prSet/>
      <dgm:spPr/>
      <dgm:t>
        <a:bodyPr/>
        <a:lstStyle/>
        <a:p>
          <a:endParaRPr lang="en-US" sz="2400">
            <a:latin typeface="Times New Roman" panose="02020603050405020304" pitchFamily="18" charset="0"/>
            <a:cs typeface="Times New Roman" panose="02020603050405020304" pitchFamily="18" charset="0"/>
          </a:endParaRPr>
        </a:p>
      </dgm:t>
    </dgm:pt>
    <dgm:pt modelId="{A1C1D511-24D3-46FF-A677-8AB44362B4A8}">
      <dgm:prSet custT="1"/>
      <dgm:spPr/>
      <dgm:t>
        <a:bodyPr/>
        <a:lstStyle/>
        <a:p>
          <a:r>
            <a:rPr lang="en-US" sz="2000" b="0" i="0">
              <a:latin typeface="Times New Roman" panose="02020603050405020304" pitchFamily="18" charset="0"/>
              <a:cs typeface="Times New Roman" panose="02020603050405020304" pitchFamily="18" charset="0"/>
            </a:rPr>
            <a:t>Government: Improving public service delivery, reducing corruption, and enhancing transparency.</a:t>
          </a:r>
          <a:endParaRPr lang="en-US" sz="2000">
            <a:latin typeface="Times New Roman" panose="02020603050405020304" pitchFamily="18" charset="0"/>
            <a:cs typeface="Times New Roman" panose="02020603050405020304" pitchFamily="18" charset="0"/>
          </a:endParaRPr>
        </a:p>
      </dgm:t>
    </dgm:pt>
    <dgm:pt modelId="{34E9D0F6-F33A-4460-B6C7-CC796360CD30}" type="parTrans" cxnId="{870E0574-70CB-4C15-A682-8013E1225C34}">
      <dgm:prSet/>
      <dgm:spPr/>
      <dgm:t>
        <a:bodyPr/>
        <a:lstStyle/>
        <a:p>
          <a:endParaRPr lang="en-US" sz="2400">
            <a:latin typeface="Times New Roman" panose="02020603050405020304" pitchFamily="18" charset="0"/>
            <a:cs typeface="Times New Roman" panose="02020603050405020304" pitchFamily="18" charset="0"/>
          </a:endParaRPr>
        </a:p>
      </dgm:t>
    </dgm:pt>
    <dgm:pt modelId="{B95365E5-778B-4636-A31F-4429AF09756C}" type="sibTrans" cxnId="{870E0574-70CB-4C15-A682-8013E1225C34}">
      <dgm:prSet/>
      <dgm:spPr/>
      <dgm:t>
        <a:bodyPr/>
        <a:lstStyle/>
        <a:p>
          <a:endParaRPr lang="en-US" sz="2400">
            <a:latin typeface="Times New Roman" panose="02020603050405020304" pitchFamily="18" charset="0"/>
            <a:cs typeface="Times New Roman" panose="02020603050405020304" pitchFamily="18" charset="0"/>
          </a:endParaRPr>
        </a:p>
      </dgm:t>
    </dgm:pt>
    <dgm:pt modelId="{B6F75F78-01E6-48B2-8FB3-4793619EF242}" type="pres">
      <dgm:prSet presAssocID="{307EC769-F6B3-4AAE-9C2D-2C73A64FDEFF}" presName="linear" presStyleCnt="0">
        <dgm:presLayoutVars>
          <dgm:animLvl val="lvl"/>
          <dgm:resizeHandles val="exact"/>
        </dgm:presLayoutVars>
      </dgm:prSet>
      <dgm:spPr/>
    </dgm:pt>
    <dgm:pt modelId="{432A0266-0513-4793-B13A-92110344993E}" type="pres">
      <dgm:prSet presAssocID="{FB33E8FE-AFA7-41B5-B661-19BF5D8D947C}" presName="parentText" presStyleLbl="node1" presStyleIdx="0" presStyleCnt="10">
        <dgm:presLayoutVars>
          <dgm:chMax val="0"/>
          <dgm:bulletEnabled val="1"/>
        </dgm:presLayoutVars>
      </dgm:prSet>
      <dgm:spPr/>
    </dgm:pt>
    <dgm:pt modelId="{A07C12BC-E458-4E46-AEEB-03B95620937E}" type="pres">
      <dgm:prSet presAssocID="{424E2210-ADB3-48CE-93B3-2A879DA8D26A}" presName="spacer" presStyleCnt="0"/>
      <dgm:spPr/>
    </dgm:pt>
    <dgm:pt modelId="{F19B4D80-A82A-416D-A767-066CE6612B43}" type="pres">
      <dgm:prSet presAssocID="{0D701614-B7CD-428B-977E-A1992DCEAA25}" presName="parentText" presStyleLbl="node1" presStyleIdx="1" presStyleCnt="10">
        <dgm:presLayoutVars>
          <dgm:chMax val="0"/>
          <dgm:bulletEnabled val="1"/>
        </dgm:presLayoutVars>
      </dgm:prSet>
      <dgm:spPr/>
    </dgm:pt>
    <dgm:pt modelId="{64C18CFD-FFB2-44B7-8DE4-7C67AB5AC1F3}" type="pres">
      <dgm:prSet presAssocID="{F590BCD8-F432-4212-B4FA-BF4581E08A2A}" presName="spacer" presStyleCnt="0"/>
      <dgm:spPr/>
    </dgm:pt>
    <dgm:pt modelId="{1EADCE51-1A20-46FC-8401-78CA03C09255}" type="pres">
      <dgm:prSet presAssocID="{F9CD54E7-ADD7-4487-AACE-62B15080F799}" presName="parentText" presStyleLbl="node1" presStyleIdx="2" presStyleCnt="10">
        <dgm:presLayoutVars>
          <dgm:chMax val="0"/>
          <dgm:bulletEnabled val="1"/>
        </dgm:presLayoutVars>
      </dgm:prSet>
      <dgm:spPr/>
    </dgm:pt>
    <dgm:pt modelId="{75AD367F-E0E7-4A6A-B37C-0DC3A5DCE0AB}" type="pres">
      <dgm:prSet presAssocID="{9BFC05A3-11B4-40BE-8A56-059C8D5BC6C4}" presName="spacer" presStyleCnt="0"/>
      <dgm:spPr/>
    </dgm:pt>
    <dgm:pt modelId="{486E959A-4778-4679-BCC6-D3DC07D7645E}" type="pres">
      <dgm:prSet presAssocID="{A78A1679-093A-4DE5-A073-1DDA5A078BDF}" presName="parentText" presStyleLbl="node1" presStyleIdx="3" presStyleCnt="10">
        <dgm:presLayoutVars>
          <dgm:chMax val="0"/>
          <dgm:bulletEnabled val="1"/>
        </dgm:presLayoutVars>
      </dgm:prSet>
      <dgm:spPr/>
    </dgm:pt>
    <dgm:pt modelId="{2A03F6EF-549F-403A-871B-29D4CE0ED8F1}" type="pres">
      <dgm:prSet presAssocID="{8C563CA9-8DFE-4EBA-9ABC-E16B986ABBE1}" presName="spacer" presStyleCnt="0"/>
      <dgm:spPr/>
    </dgm:pt>
    <dgm:pt modelId="{8C24B3F4-1A9A-4A86-BBF0-FACBFFC2F563}" type="pres">
      <dgm:prSet presAssocID="{744F474B-A43D-4343-8E6D-1C751E0CF89B}" presName="parentText" presStyleLbl="node1" presStyleIdx="4" presStyleCnt="10">
        <dgm:presLayoutVars>
          <dgm:chMax val="0"/>
          <dgm:bulletEnabled val="1"/>
        </dgm:presLayoutVars>
      </dgm:prSet>
      <dgm:spPr/>
    </dgm:pt>
    <dgm:pt modelId="{02B43D9E-935F-4B32-964D-735756CCD5B3}" type="pres">
      <dgm:prSet presAssocID="{DF8C4B94-C64A-475B-B1CB-AF8C4C6E80DB}" presName="spacer" presStyleCnt="0"/>
      <dgm:spPr/>
    </dgm:pt>
    <dgm:pt modelId="{C55FA40A-3B55-483E-B2DA-E42BD0165130}" type="pres">
      <dgm:prSet presAssocID="{98F6156B-5305-4255-B1A7-D21FE91A394B}" presName="parentText" presStyleLbl="node1" presStyleIdx="5" presStyleCnt="10">
        <dgm:presLayoutVars>
          <dgm:chMax val="0"/>
          <dgm:bulletEnabled val="1"/>
        </dgm:presLayoutVars>
      </dgm:prSet>
      <dgm:spPr/>
    </dgm:pt>
    <dgm:pt modelId="{4A5D2475-07B1-488B-97C8-4EB285136C7E}" type="pres">
      <dgm:prSet presAssocID="{5FEA0017-AF4B-4781-B5DE-62B7675343CF}" presName="spacer" presStyleCnt="0"/>
      <dgm:spPr/>
    </dgm:pt>
    <dgm:pt modelId="{83ADF210-28E6-4BDD-8559-DBF7E6C5460F}" type="pres">
      <dgm:prSet presAssocID="{D1ABF4CD-301A-4C08-A0C3-D1ED94E12F9C}" presName="parentText" presStyleLbl="node1" presStyleIdx="6" presStyleCnt="10">
        <dgm:presLayoutVars>
          <dgm:chMax val="0"/>
          <dgm:bulletEnabled val="1"/>
        </dgm:presLayoutVars>
      </dgm:prSet>
      <dgm:spPr/>
    </dgm:pt>
    <dgm:pt modelId="{6DF4E47E-C77D-40BD-9298-8B84AE47DFFE}" type="pres">
      <dgm:prSet presAssocID="{28045EA3-A2F8-4B39-B578-99000DC57666}" presName="spacer" presStyleCnt="0"/>
      <dgm:spPr/>
    </dgm:pt>
    <dgm:pt modelId="{825899DE-4E93-4B36-BFCA-7378D37A4F3A}" type="pres">
      <dgm:prSet presAssocID="{EB9CE452-828A-4828-9CF3-85DCECEF3F29}" presName="parentText" presStyleLbl="node1" presStyleIdx="7" presStyleCnt="10">
        <dgm:presLayoutVars>
          <dgm:chMax val="0"/>
          <dgm:bulletEnabled val="1"/>
        </dgm:presLayoutVars>
      </dgm:prSet>
      <dgm:spPr/>
    </dgm:pt>
    <dgm:pt modelId="{04B03C49-3776-4752-87D4-8F1FA59AD843}" type="pres">
      <dgm:prSet presAssocID="{003ED87A-2AEC-43A7-9C66-4F8BD3033CC8}" presName="spacer" presStyleCnt="0"/>
      <dgm:spPr/>
    </dgm:pt>
    <dgm:pt modelId="{A12317A2-57C9-4FC1-9A7F-C63A49715239}" type="pres">
      <dgm:prSet presAssocID="{F4AF3D16-FD0F-4020-A4C1-730234F24E59}" presName="parentText" presStyleLbl="node1" presStyleIdx="8" presStyleCnt="10">
        <dgm:presLayoutVars>
          <dgm:chMax val="0"/>
          <dgm:bulletEnabled val="1"/>
        </dgm:presLayoutVars>
      </dgm:prSet>
      <dgm:spPr/>
    </dgm:pt>
    <dgm:pt modelId="{EDD5D049-203C-4D0D-86D0-1CF712A05085}" type="pres">
      <dgm:prSet presAssocID="{1A1F0E71-95A2-4C13-BEDE-1811F3986CBC}" presName="spacer" presStyleCnt="0"/>
      <dgm:spPr/>
    </dgm:pt>
    <dgm:pt modelId="{466ED9F5-781C-42A6-9A86-CA8B502AE893}" type="pres">
      <dgm:prSet presAssocID="{A1C1D511-24D3-46FF-A677-8AB44362B4A8}" presName="parentText" presStyleLbl="node1" presStyleIdx="9" presStyleCnt="10">
        <dgm:presLayoutVars>
          <dgm:chMax val="0"/>
          <dgm:bulletEnabled val="1"/>
        </dgm:presLayoutVars>
      </dgm:prSet>
      <dgm:spPr/>
    </dgm:pt>
  </dgm:ptLst>
  <dgm:cxnLst>
    <dgm:cxn modelId="{683F610C-89BA-4DD4-A700-65A5E7A2C21D}" srcId="{307EC769-F6B3-4AAE-9C2D-2C73A64FDEFF}" destId="{F9CD54E7-ADD7-4487-AACE-62B15080F799}" srcOrd="2" destOrd="0" parTransId="{4ADA5493-299F-4BF0-B279-DFDFC275B37A}" sibTransId="{9BFC05A3-11B4-40BE-8A56-059C8D5BC6C4}"/>
    <dgm:cxn modelId="{CA925D12-BBA6-4F40-9E7D-5C821347D3AC}" srcId="{307EC769-F6B3-4AAE-9C2D-2C73A64FDEFF}" destId="{A78A1679-093A-4DE5-A073-1DDA5A078BDF}" srcOrd="3" destOrd="0" parTransId="{F9F0C092-3BA2-41BD-A67A-F019DACA6478}" sibTransId="{8C563CA9-8DFE-4EBA-9ABC-E16B986ABBE1}"/>
    <dgm:cxn modelId="{A62A8A17-4690-470B-9055-D606F6CC81C6}" srcId="{307EC769-F6B3-4AAE-9C2D-2C73A64FDEFF}" destId="{98F6156B-5305-4255-B1A7-D21FE91A394B}" srcOrd="5" destOrd="0" parTransId="{D504EF98-8313-4592-B31D-3F762A5E8050}" sibTransId="{5FEA0017-AF4B-4781-B5DE-62B7675343CF}"/>
    <dgm:cxn modelId="{9CBEF023-BFC1-46C9-ACF7-913CF3741242}" srcId="{307EC769-F6B3-4AAE-9C2D-2C73A64FDEFF}" destId="{0D701614-B7CD-428B-977E-A1992DCEAA25}" srcOrd="1" destOrd="0" parTransId="{EFDD7D0C-3C91-421F-B649-E136A0BB0E2D}" sibTransId="{F590BCD8-F432-4212-B4FA-BF4581E08A2A}"/>
    <dgm:cxn modelId="{E6BEDA5C-7D3A-4DE1-A531-9D6003C9ED8E}" type="presOf" srcId="{744F474B-A43D-4343-8E6D-1C751E0CF89B}" destId="{8C24B3F4-1A9A-4A86-BBF0-FACBFFC2F563}" srcOrd="0" destOrd="0" presId="urn:microsoft.com/office/officeart/2005/8/layout/vList2"/>
    <dgm:cxn modelId="{F8BA4C64-6862-409F-8AF8-6DEEC8A93545}" srcId="{307EC769-F6B3-4AAE-9C2D-2C73A64FDEFF}" destId="{744F474B-A43D-4343-8E6D-1C751E0CF89B}" srcOrd="4" destOrd="0" parTransId="{F9FE1BB8-C721-4684-9018-6E59A8D8DF57}" sibTransId="{DF8C4B94-C64A-475B-B1CB-AF8C4C6E80DB}"/>
    <dgm:cxn modelId="{C0122F46-B8E9-4658-97DF-9C33CF6456A5}" type="presOf" srcId="{0D701614-B7CD-428B-977E-A1992DCEAA25}" destId="{F19B4D80-A82A-416D-A767-066CE6612B43}" srcOrd="0" destOrd="0" presId="urn:microsoft.com/office/officeart/2005/8/layout/vList2"/>
    <dgm:cxn modelId="{BF20CD4B-1CC1-43DC-903E-347A79A6105A}" type="presOf" srcId="{307EC769-F6B3-4AAE-9C2D-2C73A64FDEFF}" destId="{B6F75F78-01E6-48B2-8FB3-4793619EF242}" srcOrd="0" destOrd="0" presId="urn:microsoft.com/office/officeart/2005/8/layout/vList2"/>
    <dgm:cxn modelId="{D96E8A6D-32E4-4125-AA1F-4754AB59142C}" type="presOf" srcId="{F4AF3D16-FD0F-4020-A4C1-730234F24E59}" destId="{A12317A2-57C9-4FC1-9A7F-C63A49715239}" srcOrd="0" destOrd="0" presId="urn:microsoft.com/office/officeart/2005/8/layout/vList2"/>
    <dgm:cxn modelId="{870E0574-70CB-4C15-A682-8013E1225C34}" srcId="{307EC769-F6B3-4AAE-9C2D-2C73A64FDEFF}" destId="{A1C1D511-24D3-46FF-A677-8AB44362B4A8}" srcOrd="9" destOrd="0" parTransId="{34E9D0F6-F33A-4460-B6C7-CC796360CD30}" sibTransId="{B95365E5-778B-4636-A31F-4429AF09756C}"/>
    <dgm:cxn modelId="{0BCDD577-8E6C-4608-9378-5079FECA2BCA}" srcId="{307EC769-F6B3-4AAE-9C2D-2C73A64FDEFF}" destId="{EB9CE452-828A-4828-9CF3-85DCECEF3F29}" srcOrd="7" destOrd="0" parTransId="{13193A28-59D6-4522-8B4B-786D1B15AC6B}" sibTransId="{003ED87A-2AEC-43A7-9C66-4F8BD3033CC8}"/>
    <dgm:cxn modelId="{8AEB6058-3FA8-49C3-9530-674881CE1792}" type="presOf" srcId="{A78A1679-093A-4DE5-A073-1DDA5A078BDF}" destId="{486E959A-4778-4679-BCC6-D3DC07D7645E}" srcOrd="0" destOrd="0" presId="urn:microsoft.com/office/officeart/2005/8/layout/vList2"/>
    <dgm:cxn modelId="{ACD8E288-D419-4B9C-872F-9454A956CDCF}" type="presOf" srcId="{F9CD54E7-ADD7-4487-AACE-62B15080F799}" destId="{1EADCE51-1A20-46FC-8401-78CA03C09255}" srcOrd="0" destOrd="0" presId="urn:microsoft.com/office/officeart/2005/8/layout/vList2"/>
    <dgm:cxn modelId="{7629E4A6-3AA0-43E9-9C2F-DC9D43F8D605}" type="presOf" srcId="{D1ABF4CD-301A-4C08-A0C3-D1ED94E12F9C}" destId="{83ADF210-28E6-4BDD-8559-DBF7E6C5460F}" srcOrd="0" destOrd="0" presId="urn:microsoft.com/office/officeart/2005/8/layout/vList2"/>
    <dgm:cxn modelId="{2BF0EFA7-8EB4-468B-A02A-91F1FEDF93B4}" type="presOf" srcId="{FB33E8FE-AFA7-41B5-B661-19BF5D8D947C}" destId="{432A0266-0513-4793-B13A-92110344993E}" srcOrd="0" destOrd="0" presId="urn:microsoft.com/office/officeart/2005/8/layout/vList2"/>
    <dgm:cxn modelId="{A6652BB8-D225-4C88-B6BF-DDF5A1778581}" srcId="{307EC769-F6B3-4AAE-9C2D-2C73A64FDEFF}" destId="{FB33E8FE-AFA7-41B5-B661-19BF5D8D947C}" srcOrd="0" destOrd="0" parTransId="{CD69FF59-A4AE-4658-800F-BCD3EAE2790C}" sibTransId="{424E2210-ADB3-48CE-93B3-2A879DA8D26A}"/>
    <dgm:cxn modelId="{164556C2-B019-46E9-A562-C6D766745BAC}" type="presOf" srcId="{A1C1D511-24D3-46FF-A677-8AB44362B4A8}" destId="{466ED9F5-781C-42A6-9A86-CA8B502AE893}" srcOrd="0" destOrd="0" presId="urn:microsoft.com/office/officeart/2005/8/layout/vList2"/>
    <dgm:cxn modelId="{BAFB0BD9-FBB5-44A2-9AA1-8A5A750A6405}" type="presOf" srcId="{EB9CE452-828A-4828-9CF3-85DCECEF3F29}" destId="{825899DE-4E93-4B36-BFCA-7378D37A4F3A}" srcOrd="0" destOrd="0" presId="urn:microsoft.com/office/officeart/2005/8/layout/vList2"/>
    <dgm:cxn modelId="{E666CFF3-1232-49FA-94FA-A61887721E36}" srcId="{307EC769-F6B3-4AAE-9C2D-2C73A64FDEFF}" destId="{F4AF3D16-FD0F-4020-A4C1-730234F24E59}" srcOrd="8" destOrd="0" parTransId="{5270B70B-79FF-450A-A58C-5EA4BC293789}" sibTransId="{1A1F0E71-95A2-4C13-BEDE-1811F3986CBC}"/>
    <dgm:cxn modelId="{15B803F4-C09D-44D4-A962-A84CF07D744D}" type="presOf" srcId="{98F6156B-5305-4255-B1A7-D21FE91A394B}" destId="{C55FA40A-3B55-483E-B2DA-E42BD0165130}" srcOrd="0" destOrd="0" presId="urn:microsoft.com/office/officeart/2005/8/layout/vList2"/>
    <dgm:cxn modelId="{C6DBC3F8-8FAE-4813-8728-D4D54FDB18C7}" srcId="{307EC769-F6B3-4AAE-9C2D-2C73A64FDEFF}" destId="{D1ABF4CD-301A-4C08-A0C3-D1ED94E12F9C}" srcOrd="6" destOrd="0" parTransId="{E693D79D-6A13-498B-8627-A557195D1123}" sibTransId="{28045EA3-A2F8-4B39-B578-99000DC57666}"/>
    <dgm:cxn modelId="{C006C3F2-5F83-4504-BAA1-35ACF23AA0EA}" type="presParOf" srcId="{B6F75F78-01E6-48B2-8FB3-4793619EF242}" destId="{432A0266-0513-4793-B13A-92110344993E}" srcOrd="0" destOrd="0" presId="urn:microsoft.com/office/officeart/2005/8/layout/vList2"/>
    <dgm:cxn modelId="{D42A05A1-9DDD-47C4-A9C0-246C5007153D}" type="presParOf" srcId="{B6F75F78-01E6-48B2-8FB3-4793619EF242}" destId="{A07C12BC-E458-4E46-AEEB-03B95620937E}" srcOrd="1" destOrd="0" presId="urn:microsoft.com/office/officeart/2005/8/layout/vList2"/>
    <dgm:cxn modelId="{AE231DC3-F225-4DB0-8358-F3685CCBD1C0}" type="presParOf" srcId="{B6F75F78-01E6-48B2-8FB3-4793619EF242}" destId="{F19B4D80-A82A-416D-A767-066CE6612B43}" srcOrd="2" destOrd="0" presId="urn:microsoft.com/office/officeart/2005/8/layout/vList2"/>
    <dgm:cxn modelId="{A188E3F6-1755-4EEA-AE58-83B908BD9C25}" type="presParOf" srcId="{B6F75F78-01E6-48B2-8FB3-4793619EF242}" destId="{64C18CFD-FFB2-44B7-8DE4-7C67AB5AC1F3}" srcOrd="3" destOrd="0" presId="urn:microsoft.com/office/officeart/2005/8/layout/vList2"/>
    <dgm:cxn modelId="{0127CFE3-49EA-4F66-BCDE-27B0DC9A31A6}" type="presParOf" srcId="{B6F75F78-01E6-48B2-8FB3-4793619EF242}" destId="{1EADCE51-1A20-46FC-8401-78CA03C09255}" srcOrd="4" destOrd="0" presId="urn:microsoft.com/office/officeart/2005/8/layout/vList2"/>
    <dgm:cxn modelId="{4A97073A-B0CF-43D2-9649-9E9CA4CC8F17}" type="presParOf" srcId="{B6F75F78-01E6-48B2-8FB3-4793619EF242}" destId="{75AD367F-E0E7-4A6A-B37C-0DC3A5DCE0AB}" srcOrd="5" destOrd="0" presId="urn:microsoft.com/office/officeart/2005/8/layout/vList2"/>
    <dgm:cxn modelId="{E7BDE921-3E6A-4A6C-963B-E1E28046183E}" type="presParOf" srcId="{B6F75F78-01E6-48B2-8FB3-4793619EF242}" destId="{486E959A-4778-4679-BCC6-D3DC07D7645E}" srcOrd="6" destOrd="0" presId="urn:microsoft.com/office/officeart/2005/8/layout/vList2"/>
    <dgm:cxn modelId="{4603759F-A092-447C-9BAA-6DA65735E4B4}" type="presParOf" srcId="{B6F75F78-01E6-48B2-8FB3-4793619EF242}" destId="{2A03F6EF-549F-403A-871B-29D4CE0ED8F1}" srcOrd="7" destOrd="0" presId="urn:microsoft.com/office/officeart/2005/8/layout/vList2"/>
    <dgm:cxn modelId="{188C9CF4-2F28-435E-B8CE-4E6E9AB47096}" type="presParOf" srcId="{B6F75F78-01E6-48B2-8FB3-4793619EF242}" destId="{8C24B3F4-1A9A-4A86-BBF0-FACBFFC2F563}" srcOrd="8" destOrd="0" presId="urn:microsoft.com/office/officeart/2005/8/layout/vList2"/>
    <dgm:cxn modelId="{C3AB7998-D72A-44B6-9B4F-008B4F45651E}" type="presParOf" srcId="{B6F75F78-01E6-48B2-8FB3-4793619EF242}" destId="{02B43D9E-935F-4B32-964D-735756CCD5B3}" srcOrd="9" destOrd="0" presId="urn:microsoft.com/office/officeart/2005/8/layout/vList2"/>
    <dgm:cxn modelId="{31191A89-73A5-412C-8738-2E29F94311D1}" type="presParOf" srcId="{B6F75F78-01E6-48B2-8FB3-4793619EF242}" destId="{C55FA40A-3B55-483E-B2DA-E42BD0165130}" srcOrd="10" destOrd="0" presId="urn:microsoft.com/office/officeart/2005/8/layout/vList2"/>
    <dgm:cxn modelId="{EA4C81FE-C26C-4F2B-9552-565DC2A1A100}" type="presParOf" srcId="{B6F75F78-01E6-48B2-8FB3-4793619EF242}" destId="{4A5D2475-07B1-488B-97C8-4EB285136C7E}" srcOrd="11" destOrd="0" presId="urn:microsoft.com/office/officeart/2005/8/layout/vList2"/>
    <dgm:cxn modelId="{9ACDBC20-A429-4AD1-AE28-1CA09A6B9C0B}" type="presParOf" srcId="{B6F75F78-01E6-48B2-8FB3-4793619EF242}" destId="{83ADF210-28E6-4BDD-8559-DBF7E6C5460F}" srcOrd="12" destOrd="0" presId="urn:microsoft.com/office/officeart/2005/8/layout/vList2"/>
    <dgm:cxn modelId="{56712DB0-543E-456F-8E59-093F5E370B5C}" type="presParOf" srcId="{B6F75F78-01E6-48B2-8FB3-4793619EF242}" destId="{6DF4E47E-C77D-40BD-9298-8B84AE47DFFE}" srcOrd="13" destOrd="0" presId="urn:microsoft.com/office/officeart/2005/8/layout/vList2"/>
    <dgm:cxn modelId="{4B249D16-144B-4EA2-A823-507BC111871E}" type="presParOf" srcId="{B6F75F78-01E6-48B2-8FB3-4793619EF242}" destId="{825899DE-4E93-4B36-BFCA-7378D37A4F3A}" srcOrd="14" destOrd="0" presId="urn:microsoft.com/office/officeart/2005/8/layout/vList2"/>
    <dgm:cxn modelId="{A6858B11-E3B8-481E-B0A7-7F23DE2AEF02}" type="presParOf" srcId="{B6F75F78-01E6-48B2-8FB3-4793619EF242}" destId="{04B03C49-3776-4752-87D4-8F1FA59AD843}" srcOrd="15" destOrd="0" presId="urn:microsoft.com/office/officeart/2005/8/layout/vList2"/>
    <dgm:cxn modelId="{A9DF7032-5F27-46F9-8793-CE6572D6B3C0}" type="presParOf" srcId="{B6F75F78-01E6-48B2-8FB3-4793619EF242}" destId="{A12317A2-57C9-4FC1-9A7F-C63A49715239}" srcOrd="16" destOrd="0" presId="urn:microsoft.com/office/officeart/2005/8/layout/vList2"/>
    <dgm:cxn modelId="{ECA37A1A-C569-4B97-9ACB-1679D90C84B3}" type="presParOf" srcId="{B6F75F78-01E6-48B2-8FB3-4793619EF242}" destId="{EDD5D049-203C-4D0D-86D0-1CF712A05085}" srcOrd="17" destOrd="0" presId="urn:microsoft.com/office/officeart/2005/8/layout/vList2"/>
    <dgm:cxn modelId="{EECF0577-02EB-496C-A793-E2F5C3B5401A}" type="presParOf" srcId="{B6F75F78-01E6-48B2-8FB3-4793619EF242}" destId="{466ED9F5-781C-42A6-9A86-CA8B502AE893}"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1BCC62-EF1C-4AA3-9580-6CF834EA04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8CDED1-70A7-4E59-9035-5ECAE175BEED}">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Challenges in the current real estate industry</a:t>
          </a:r>
          <a:endParaRPr lang="en-US" sz="2400" dirty="0">
            <a:latin typeface="Times New Roman" panose="02020603050405020304" pitchFamily="18" charset="0"/>
            <a:cs typeface="Times New Roman" panose="02020603050405020304" pitchFamily="18" charset="0"/>
          </a:endParaRPr>
        </a:p>
      </dgm:t>
    </dgm:pt>
    <dgm:pt modelId="{B2BA69D4-12AB-4955-AF0C-7A78F814C910}" type="par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418F4ADB-B3A8-4310-B0FA-0957F685AF7A}" type="sib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928F11F9-FA95-4194-85E5-3C92A70B71C0}">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How blockchain can address these challenges</a:t>
          </a:r>
          <a:endParaRPr lang="en-US" sz="2400" dirty="0">
            <a:latin typeface="Times New Roman" panose="02020603050405020304" pitchFamily="18" charset="0"/>
            <a:cs typeface="Times New Roman" panose="02020603050405020304" pitchFamily="18" charset="0"/>
          </a:endParaRPr>
        </a:p>
      </dgm:t>
    </dgm:pt>
    <dgm:pt modelId="{8A7D49C9-1872-4368-9A29-1B6F2D81492E}" type="par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C1733D29-C96E-40C8-BDB2-E464F9703277}" type="sib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5F4B8147-CA91-4598-9742-7276F0D2EF15}">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Potential benefits of using blockchain in real estate</a:t>
          </a:r>
          <a:endParaRPr lang="en-US" sz="2400" dirty="0">
            <a:latin typeface="Times New Roman" panose="02020603050405020304" pitchFamily="18" charset="0"/>
            <a:cs typeface="Times New Roman" panose="02020603050405020304" pitchFamily="18" charset="0"/>
          </a:endParaRPr>
        </a:p>
      </dgm:t>
    </dgm:pt>
    <dgm:pt modelId="{EA27F69D-F87E-48CA-9C06-B33B481224FF}" type="par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944910B8-1B92-447F-A9A8-33BB2846C209}" type="sib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D64518CB-6D6E-4E5A-8D94-4888155E67AF}" type="pres">
      <dgm:prSet presAssocID="{5F1BCC62-EF1C-4AA3-9580-6CF834EA04DD}" presName="root" presStyleCnt="0">
        <dgm:presLayoutVars>
          <dgm:dir/>
          <dgm:resizeHandles val="exact"/>
        </dgm:presLayoutVars>
      </dgm:prSet>
      <dgm:spPr/>
    </dgm:pt>
    <dgm:pt modelId="{09FAD4D2-B8B8-4168-ADBD-F451C5AEF1A6}" type="pres">
      <dgm:prSet presAssocID="{FA8CDED1-70A7-4E59-9035-5ECAE175BEED}" presName="compNode" presStyleCnt="0"/>
      <dgm:spPr/>
    </dgm:pt>
    <dgm:pt modelId="{7EC1D20A-6E86-473D-82E3-BF014FFFC203}" type="pres">
      <dgm:prSet presAssocID="{FA8CDED1-70A7-4E59-9035-5ECAE175BEED}" presName="bgRect" presStyleLbl="bgShp" presStyleIdx="0" presStyleCnt="3"/>
      <dgm:spPr/>
    </dgm:pt>
    <dgm:pt modelId="{B55A606A-2337-41EA-B1E6-35EBAEFE1E47}" type="pres">
      <dgm:prSet presAssocID="{FA8CDED1-70A7-4E59-9035-5ECAE175BE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6583846A-509E-49C4-8B26-5FA594E2E7D9}" type="pres">
      <dgm:prSet presAssocID="{FA8CDED1-70A7-4E59-9035-5ECAE175BEED}" presName="spaceRect" presStyleCnt="0"/>
      <dgm:spPr/>
    </dgm:pt>
    <dgm:pt modelId="{8BDDF4FA-B5A6-4461-952E-A063568C7EF4}" type="pres">
      <dgm:prSet presAssocID="{FA8CDED1-70A7-4E59-9035-5ECAE175BEED}" presName="parTx" presStyleLbl="revTx" presStyleIdx="0" presStyleCnt="3">
        <dgm:presLayoutVars>
          <dgm:chMax val="0"/>
          <dgm:chPref val="0"/>
        </dgm:presLayoutVars>
      </dgm:prSet>
      <dgm:spPr/>
    </dgm:pt>
    <dgm:pt modelId="{FB0ABD98-A662-435A-9D71-84C7917785A1}" type="pres">
      <dgm:prSet presAssocID="{418F4ADB-B3A8-4310-B0FA-0957F685AF7A}" presName="sibTrans" presStyleCnt="0"/>
      <dgm:spPr/>
    </dgm:pt>
    <dgm:pt modelId="{036F41D0-CF2E-4526-BE30-98FCC756B9FF}" type="pres">
      <dgm:prSet presAssocID="{928F11F9-FA95-4194-85E5-3C92A70B71C0}" presName="compNode" presStyleCnt="0"/>
      <dgm:spPr/>
    </dgm:pt>
    <dgm:pt modelId="{8299978F-9152-4388-9E81-DA62FF3B8303}" type="pres">
      <dgm:prSet presAssocID="{928F11F9-FA95-4194-85E5-3C92A70B71C0}" presName="bgRect" presStyleLbl="bgShp" presStyleIdx="1" presStyleCnt="3"/>
      <dgm:spPr/>
    </dgm:pt>
    <dgm:pt modelId="{C04FB643-3408-4F60-9BD5-13737F459EEC}" type="pres">
      <dgm:prSet presAssocID="{928F11F9-FA95-4194-85E5-3C92A70B71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66B0069-D06A-40C0-99F3-114B99E50777}" type="pres">
      <dgm:prSet presAssocID="{928F11F9-FA95-4194-85E5-3C92A70B71C0}" presName="spaceRect" presStyleCnt="0"/>
      <dgm:spPr/>
    </dgm:pt>
    <dgm:pt modelId="{806D2045-30D8-4590-B2A9-077A774B1725}" type="pres">
      <dgm:prSet presAssocID="{928F11F9-FA95-4194-85E5-3C92A70B71C0}" presName="parTx" presStyleLbl="revTx" presStyleIdx="1" presStyleCnt="3">
        <dgm:presLayoutVars>
          <dgm:chMax val="0"/>
          <dgm:chPref val="0"/>
        </dgm:presLayoutVars>
      </dgm:prSet>
      <dgm:spPr/>
    </dgm:pt>
    <dgm:pt modelId="{264304D1-5800-424B-8A1F-190B24B60BB8}" type="pres">
      <dgm:prSet presAssocID="{C1733D29-C96E-40C8-BDB2-E464F9703277}" presName="sibTrans" presStyleCnt="0"/>
      <dgm:spPr/>
    </dgm:pt>
    <dgm:pt modelId="{FF1218C5-549E-46B6-A41D-642A9D0BDAF5}" type="pres">
      <dgm:prSet presAssocID="{5F4B8147-CA91-4598-9742-7276F0D2EF15}" presName="compNode" presStyleCnt="0"/>
      <dgm:spPr/>
    </dgm:pt>
    <dgm:pt modelId="{FAC2B716-69C9-4C72-9A3B-7583BFF0B75F}" type="pres">
      <dgm:prSet presAssocID="{5F4B8147-CA91-4598-9742-7276F0D2EF15}" presName="bgRect" presStyleLbl="bgShp" presStyleIdx="2" presStyleCnt="3"/>
      <dgm:spPr/>
    </dgm:pt>
    <dgm:pt modelId="{D83FA4E0-1CB4-412C-B31D-11869F49421B}" type="pres">
      <dgm:prSet presAssocID="{5F4B8147-CA91-4598-9742-7276F0D2EF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81C6361-3029-4BC0-B3E4-2F1A7443D4AA}" type="pres">
      <dgm:prSet presAssocID="{5F4B8147-CA91-4598-9742-7276F0D2EF15}" presName="spaceRect" presStyleCnt="0"/>
      <dgm:spPr/>
    </dgm:pt>
    <dgm:pt modelId="{D5F59F54-0B34-4F6B-A2D6-4DD019E75433}" type="pres">
      <dgm:prSet presAssocID="{5F4B8147-CA91-4598-9742-7276F0D2EF15}" presName="parTx" presStyleLbl="revTx" presStyleIdx="2" presStyleCnt="3">
        <dgm:presLayoutVars>
          <dgm:chMax val="0"/>
          <dgm:chPref val="0"/>
        </dgm:presLayoutVars>
      </dgm:prSet>
      <dgm:spPr/>
    </dgm:pt>
  </dgm:ptLst>
  <dgm:cxnLst>
    <dgm:cxn modelId="{8C2F1900-E0EA-45E7-A981-D989D37AD24A}" srcId="{5F1BCC62-EF1C-4AA3-9580-6CF834EA04DD}" destId="{FA8CDED1-70A7-4E59-9035-5ECAE175BEED}" srcOrd="0" destOrd="0" parTransId="{B2BA69D4-12AB-4955-AF0C-7A78F814C910}" sibTransId="{418F4ADB-B3A8-4310-B0FA-0957F685AF7A}"/>
    <dgm:cxn modelId="{03A78307-968A-4F36-9790-CD9C820670D9}" srcId="{5F1BCC62-EF1C-4AA3-9580-6CF834EA04DD}" destId="{5F4B8147-CA91-4598-9742-7276F0D2EF15}" srcOrd="2" destOrd="0" parTransId="{EA27F69D-F87E-48CA-9C06-B33B481224FF}" sibTransId="{944910B8-1B92-447F-A9A8-33BB2846C209}"/>
    <dgm:cxn modelId="{9FF0653D-A182-46E5-A8C3-E4F3C3E3F74C}" type="presOf" srcId="{5F4B8147-CA91-4598-9742-7276F0D2EF15}" destId="{D5F59F54-0B34-4F6B-A2D6-4DD019E75433}" srcOrd="0" destOrd="0" presId="urn:microsoft.com/office/officeart/2018/2/layout/IconVerticalSolidList"/>
    <dgm:cxn modelId="{2F7C7998-1671-4B4C-A068-2961E2E2814E}" type="presOf" srcId="{5F1BCC62-EF1C-4AA3-9580-6CF834EA04DD}" destId="{D64518CB-6D6E-4E5A-8D94-4888155E67AF}" srcOrd="0" destOrd="0" presId="urn:microsoft.com/office/officeart/2018/2/layout/IconVerticalSolidList"/>
    <dgm:cxn modelId="{F56E81DE-F7D5-42AD-8D15-524BDE38E13D}" srcId="{5F1BCC62-EF1C-4AA3-9580-6CF834EA04DD}" destId="{928F11F9-FA95-4194-85E5-3C92A70B71C0}" srcOrd="1" destOrd="0" parTransId="{8A7D49C9-1872-4368-9A29-1B6F2D81492E}" sibTransId="{C1733D29-C96E-40C8-BDB2-E464F9703277}"/>
    <dgm:cxn modelId="{5D666FEB-8D6B-4064-B0E7-74EC5A46CFB1}" type="presOf" srcId="{FA8CDED1-70A7-4E59-9035-5ECAE175BEED}" destId="{8BDDF4FA-B5A6-4461-952E-A063568C7EF4}" srcOrd="0" destOrd="0" presId="urn:microsoft.com/office/officeart/2018/2/layout/IconVerticalSolidList"/>
    <dgm:cxn modelId="{B0B34FED-CAA9-4163-964F-372557DDCC39}" type="presOf" srcId="{928F11F9-FA95-4194-85E5-3C92A70B71C0}" destId="{806D2045-30D8-4590-B2A9-077A774B1725}" srcOrd="0" destOrd="0" presId="urn:microsoft.com/office/officeart/2018/2/layout/IconVerticalSolidList"/>
    <dgm:cxn modelId="{A93EFEFC-B74B-4B67-BF84-07AEC437DF34}" type="presParOf" srcId="{D64518CB-6D6E-4E5A-8D94-4888155E67AF}" destId="{09FAD4D2-B8B8-4168-ADBD-F451C5AEF1A6}" srcOrd="0" destOrd="0" presId="urn:microsoft.com/office/officeart/2018/2/layout/IconVerticalSolidList"/>
    <dgm:cxn modelId="{9BED08DC-8B30-47DB-9B56-B3D168463216}" type="presParOf" srcId="{09FAD4D2-B8B8-4168-ADBD-F451C5AEF1A6}" destId="{7EC1D20A-6E86-473D-82E3-BF014FFFC203}" srcOrd="0" destOrd="0" presId="urn:microsoft.com/office/officeart/2018/2/layout/IconVerticalSolidList"/>
    <dgm:cxn modelId="{5E229C2A-E5F1-4C19-9A6D-351F9692F363}" type="presParOf" srcId="{09FAD4D2-B8B8-4168-ADBD-F451C5AEF1A6}" destId="{B55A606A-2337-41EA-B1E6-35EBAEFE1E47}" srcOrd="1" destOrd="0" presId="urn:microsoft.com/office/officeart/2018/2/layout/IconVerticalSolidList"/>
    <dgm:cxn modelId="{12F9F39E-502D-4464-8685-2CAE9B90C4F0}" type="presParOf" srcId="{09FAD4D2-B8B8-4168-ADBD-F451C5AEF1A6}" destId="{6583846A-509E-49C4-8B26-5FA594E2E7D9}" srcOrd="2" destOrd="0" presId="urn:microsoft.com/office/officeart/2018/2/layout/IconVerticalSolidList"/>
    <dgm:cxn modelId="{793427CD-4043-4616-A4A5-AE4ED807818F}" type="presParOf" srcId="{09FAD4D2-B8B8-4168-ADBD-F451C5AEF1A6}" destId="{8BDDF4FA-B5A6-4461-952E-A063568C7EF4}" srcOrd="3" destOrd="0" presId="urn:microsoft.com/office/officeart/2018/2/layout/IconVerticalSolidList"/>
    <dgm:cxn modelId="{DC5106F3-83DF-4656-8922-275844809E30}" type="presParOf" srcId="{D64518CB-6D6E-4E5A-8D94-4888155E67AF}" destId="{FB0ABD98-A662-435A-9D71-84C7917785A1}" srcOrd="1" destOrd="0" presId="urn:microsoft.com/office/officeart/2018/2/layout/IconVerticalSolidList"/>
    <dgm:cxn modelId="{0EAFE43F-028A-472E-9626-E808A6EFF317}" type="presParOf" srcId="{D64518CB-6D6E-4E5A-8D94-4888155E67AF}" destId="{036F41D0-CF2E-4526-BE30-98FCC756B9FF}" srcOrd="2" destOrd="0" presId="urn:microsoft.com/office/officeart/2018/2/layout/IconVerticalSolidList"/>
    <dgm:cxn modelId="{562411A9-6C81-4D90-8E24-D89F6705507A}" type="presParOf" srcId="{036F41D0-CF2E-4526-BE30-98FCC756B9FF}" destId="{8299978F-9152-4388-9E81-DA62FF3B8303}" srcOrd="0" destOrd="0" presId="urn:microsoft.com/office/officeart/2018/2/layout/IconVerticalSolidList"/>
    <dgm:cxn modelId="{43CAD3E6-6E65-4798-A2DC-68DE25FCFA11}" type="presParOf" srcId="{036F41D0-CF2E-4526-BE30-98FCC756B9FF}" destId="{C04FB643-3408-4F60-9BD5-13737F459EEC}" srcOrd="1" destOrd="0" presId="urn:microsoft.com/office/officeart/2018/2/layout/IconVerticalSolidList"/>
    <dgm:cxn modelId="{322B5B5B-BEF6-4FC8-9A1D-C07AFF265064}" type="presParOf" srcId="{036F41D0-CF2E-4526-BE30-98FCC756B9FF}" destId="{C66B0069-D06A-40C0-99F3-114B99E50777}" srcOrd="2" destOrd="0" presId="urn:microsoft.com/office/officeart/2018/2/layout/IconVerticalSolidList"/>
    <dgm:cxn modelId="{4B818C27-73F4-4EA7-8A8D-66F22DE4C930}" type="presParOf" srcId="{036F41D0-CF2E-4526-BE30-98FCC756B9FF}" destId="{806D2045-30D8-4590-B2A9-077A774B1725}" srcOrd="3" destOrd="0" presId="urn:microsoft.com/office/officeart/2018/2/layout/IconVerticalSolidList"/>
    <dgm:cxn modelId="{F40E4B1B-D23C-4FC1-95D1-D95844916A7C}" type="presParOf" srcId="{D64518CB-6D6E-4E5A-8D94-4888155E67AF}" destId="{264304D1-5800-424B-8A1F-190B24B60BB8}" srcOrd="3" destOrd="0" presId="urn:microsoft.com/office/officeart/2018/2/layout/IconVerticalSolidList"/>
    <dgm:cxn modelId="{57E153E9-47E0-4C76-B00B-225E7A100B10}" type="presParOf" srcId="{D64518CB-6D6E-4E5A-8D94-4888155E67AF}" destId="{FF1218C5-549E-46B6-A41D-642A9D0BDAF5}" srcOrd="4" destOrd="0" presId="urn:microsoft.com/office/officeart/2018/2/layout/IconVerticalSolidList"/>
    <dgm:cxn modelId="{0EAEF1F5-D30F-40BC-A428-F95B56D7BDA2}" type="presParOf" srcId="{FF1218C5-549E-46B6-A41D-642A9D0BDAF5}" destId="{FAC2B716-69C9-4C72-9A3B-7583BFF0B75F}" srcOrd="0" destOrd="0" presId="urn:microsoft.com/office/officeart/2018/2/layout/IconVerticalSolidList"/>
    <dgm:cxn modelId="{ACF9EB51-28A4-4C4D-93CF-A9009FD31234}" type="presParOf" srcId="{FF1218C5-549E-46B6-A41D-642A9D0BDAF5}" destId="{D83FA4E0-1CB4-412C-B31D-11869F49421B}" srcOrd="1" destOrd="0" presId="urn:microsoft.com/office/officeart/2018/2/layout/IconVerticalSolidList"/>
    <dgm:cxn modelId="{5985E3FF-FD0B-461B-B899-F5AC25E7CB82}" type="presParOf" srcId="{FF1218C5-549E-46B6-A41D-642A9D0BDAF5}" destId="{681C6361-3029-4BC0-B3E4-2F1A7443D4AA}" srcOrd="2" destOrd="0" presId="urn:microsoft.com/office/officeart/2018/2/layout/IconVerticalSolidList"/>
    <dgm:cxn modelId="{3328FEAE-79DD-4F31-9ADF-BE1A498AE24C}" type="presParOf" srcId="{FF1218C5-549E-46B6-A41D-642A9D0BDAF5}" destId="{D5F59F54-0B34-4F6B-A2D6-4DD019E754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F93151-09EF-4080-82E9-74E5806E648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C66B794-6D14-4BF9-B84D-3B9AE6C53806}">
      <dgm:prSet custT="1"/>
      <dgm:spPr/>
      <dgm:t>
        <a:bodyPr/>
        <a:lstStyle/>
        <a:p>
          <a:pPr algn="just"/>
          <a:r>
            <a:rPr lang="en-US" sz="2000" b="1" i="0" dirty="0">
              <a:latin typeface="Times New Roman" panose="02020603050405020304" pitchFamily="18" charset="0"/>
              <a:cs typeface="Times New Roman" panose="02020603050405020304" pitchFamily="18" charset="0"/>
            </a:rPr>
            <a:t>Lack of Transparency</a:t>
          </a:r>
          <a:r>
            <a:rPr lang="en-US" sz="2000" b="0" i="0" dirty="0">
              <a:latin typeface="Times New Roman" panose="02020603050405020304" pitchFamily="18" charset="0"/>
              <a:cs typeface="Times New Roman" panose="02020603050405020304" pitchFamily="18" charset="0"/>
            </a:rPr>
            <a:t>: Real estate transactions often lack transparency, making it difficult for buyers, sellers, and other stakeholders to access accurate and up-to-date information about property prices, ownership history, and transaction records.</a:t>
          </a:r>
          <a:endParaRPr lang="en-US" sz="2000" dirty="0">
            <a:latin typeface="Times New Roman" panose="02020603050405020304" pitchFamily="18" charset="0"/>
            <a:cs typeface="Times New Roman" panose="02020603050405020304" pitchFamily="18" charset="0"/>
          </a:endParaRPr>
        </a:p>
      </dgm:t>
    </dgm:pt>
    <dgm:pt modelId="{A92B2026-6BBE-42F8-BE68-7EAE4A4FE764}" type="parTrans" cxnId="{EA8C327B-8DE9-4ED4-8D3C-039599BF9D6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0C1E310-BC7E-4908-AE6B-26637462ED50}" type="sibTrans" cxnId="{EA8C327B-8DE9-4ED4-8D3C-039599BF9D6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4ABD283A-3FF2-4DC9-B59F-D7DC0EA2547D}">
      <dgm:prSet custT="1"/>
      <dgm:spPr/>
      <dgm:t>
        <a:bodyPr/>
        <a:lstStyle/>
        <a:p>
          <a:pPr algn="just"/>
          <a:r>
            <a:rPr lang="en-US" sz="2000" b="1" i="0" dirty="0">
              <a:latin typeface="Times New Roman" panose="02020603050405020304" pitchFamily="18" charset="0"/>
              <a:cs typeface="Times New Roman" panose="02020603050405020304" pitchFamily="18" charset="0"/>
            </a:rPr>
            <a:t>Intermediaries and High Costs</a:t>
          </a:r>
          <a:r>
            <a:rPr lang="en-US" sz="2000" b="0" i="0" dirty="0">
              <a:latin typeface="Times New Roman" panose="02020603050405020304" pitchFamily="18" charset="0"/>
              <a:cs typeface="Times New Roman" panose="02020603050405020304" pitchFamily="18" charset="0"/>
            </a:rPr>
            <a:t>: The involvement of intermediaries, such as real estate agents, lawyers, and brokers, adds complexity and costs to transactions. These intermediaries often charge high fees, increasing the overall cost of buying or selling a property.</a:t>
          </a:r>
          <a:endParaRPr lang="en-US" sz="2000" dirty="0">
            <a:latin typeface="Times New Roman" panose="02020603050405020304" pitchFamily="18" charset="0"/>
            <a:cs typeface="Times New Roman" panose="02020603050405020304" pitchFamily="18" charset="0"/>
          </a:endParaRPr>
        </a:p>
      </dgm:t>
    </dgm:pt>
    <dgm:pt modelId="{D00FF598-C25A-4030-A82B-87720761D397}" type="parTrans" cxnId="{056EE6A8-D14A-4DB6-A6A7-B08C98440CF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027E394-EC54-4E87-859A-64D51C940F31}" type="sibTrans" cxnId="{056EE6A8-D14A-4DB6-A6A7-B08C98440CF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6D43EDE-41BC-445B-B247-C8436360E2D3}">
      <dgm:prSet custT="1"/>
      <dgm:spPr/>
      <dgm:t>
        <a:bodyPr/>
        <a:lstStyle/>
        <a:p>
          <a:pPr algn="just"/>
          <a:r>
            <a:rPr lang="en-US" sz="2000" b="1" i="0" dirty="0">
              <a:latin typeface="Times New Roman" panose="02020603050405020304" pitchFamily="18" charset="0"/>
              <a:cs typeface="Times New Roman" panose="02020603050405020304" pitchFamily="18" charset="0"/>
            </a:rPr>
            <a:t>Lengthy and Complex Processes</a:t>
          </a:r>
          <a:r>
            <a:rPr lang="en-US" sz="2000" b="0" i="0" dirty="0">
              <a:latin typeface="Times New Roman" panose="02020603050405020304" pitchFamily="18" charset="0"/>
              <a:cs typeface="Times New Roman" panose="02020603050405020304" pitchFamily="18" charset="0"/>
            </a:rPr>
            <a:t>: Real estate transactions involve a multitude of paperwork, legal procedures, and coordination among multiple parties. These processes can be time-consuming, cumbersome, and prone to delays, resulting in frustration for buyers and sellers.</a:t>
          </a:r>
          <a:endParaRPr lang="en-US" sz="2000" dirty="0">
            <a:latin typeface="Times New Roman" panose="02020603050405020304" pitchFamily="18" charset="0"/>
            <a:cs typeface="Times New Roman" panose="02020603050405020304" pitchFamily="18" charset="0"/>
          </a:endParaRPr>
        </a:p>
      </dgm:t>
    </dgm:pt>
    <dgm:pt modelId="{598D5CED-62B7-4B1E-83F1-94D09C050CD4}" type="parTrans" cxnId="{36D2AC71-AFE0-413F-B6A6-3A281EC66970}">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45ACBB0-E60F-4EFD-BA68-699E640ADD65}" type="sibTrans" cxnId="{36D2AC71-AFE0-413F-B6A6-3A281EC66970}">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C6BE0B4-A3FC-40A4-9865-660415569D45}">
      <dgm:prSet custT="1"/>
      <dgm:spPr/>
      <dgm:t>
        <a:bodyPr/>
        <a:lstStyle/>
        <a:p>
          <a:pPr algn="just"/>
          <a:r>
            <a:rPr lang="en-US" sz="2000" b="1" i="0" dirty="0">
              <a:latin typeface="Times New Roman" panose="02020603050405020304" pitchFamily="18" charset="0"/>
              <a:cs typeface="Times New Roman" panose="02020603050405020304" pitchFamily="18" charset="0"/>
            </a:rPr>
            <a:t>Fraud and Lack of Trust</a:t>
          </a:r>
          <a:r>
            <a:rPr lang="en-US" sz="2000" b="0" i="0" dirty="0">
              <a:latin typeface="Times New Roman" panose="02020603050405020304" pitchFamily="18" charset="0"/>
              <a:cs typeface="Times New Roman" panose="02020603050405020304" pitchFamily="18" charset="0"/>
            </a:rPr>
            <a:t>: The real estate industry is susceptible to fraud, including identity theft, forged documents, and misrepresentation of property details. Such fraudulent activities erode trust among participants and can lead to financial losses.</a:t>
          </a:r>
          <a:endParaRPr lang="en-US" sz="2000" dirty="0">
            <a:latin typeface="Times New Roman" panose="02020603050405020304" pitchFamily="18" charset="0"/>
            <a:cs typeface="Times New Roman" panose="02020603050405020304" pitchFamily="18" charset="0"/>
          </a:endParaRPr>
        </a:p>
      </dgm:t>
    </dgm:pt>
    <dgm:pt modelId="{108D0E37-26FB-43B6-A6EC-F13CCE6BA32A}" type="parTrans" cxnId="{5C4C85D7-249A-4618-8D86-75E658C57DA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27F2AEA-7B17-4E1B-930A-E3AF349290E2}" type="sibTrans" cxnId="{5C4C85D7-249A-4618-8D86-75E658C57DA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3213BD9-26D9-4CB4-900E-F2F500BF06DB}" type="pres">
      <dgm:prSet presAssocID="{96F93151-09EF-4080-82E9-74E5806E6486}" presName="vert0" presStyleCnt="0">
        <dgm:presLayoutVars>
          <dgm:dir/>
          <dgm:animOne val="branch"/>
          <dgm:animLvl val="lvl"/>
        </dgm:presLayoutVars>
      </dgm:prSet>
      <dgm:spPr/>
    </dgm:pt>
    <dgm:pt modelId="{5DAC9D55-60DD-4CF4-99FD-775244FD8892}" type="pres">
      <dgm:prSet presAssocID="{1C66B794-6D14-4BF9-B84D-3B9AE6C53806}" presName="thickLine" presStyleLbl="alignNode1" presStyleIdx="0" presStyleCnt="4"/>
      <dgm:spPr/>
    </dgm:pt>
    <dgm:pt modelId="{B20E6460-299D-4512-B8EF-87C2A24ABA06}" type="pres">
      <dgm:prSet presAssocID="{1C66B794-6D14-4BF9-B84D-3B9AE6C53806}" presName="horz1" presStyleCnt="0"/>
      <dgm:spPr/>
    </dgm:pt>
    <dgm:pt modelId="{BCC17F6A-7538-4ECE-A690-40ACEA99E70F}" type="pres">
      <dgm:prSet presAssocID="{1C66B794-6D14-4BF9-B84D-3B9AE6C53806}" presName="tx1" presStyleLbl="revTx" presStyleIdx="0" presStyleCnt="4"/>
      <dgm:spPr/>
    </dgm:pt>
    <dgm:pt modelId="{70E857F1-A411-48C7-92FB-317D8B9D256A}" type="pres">
      <dgm:prSet presAssocID="{1C66B794-6D14-4BF9-B84D-3B9AE6C53806}" presName="vert1" presStyleCnt="0"/>
      <dgm:spPr/>
    </dgm:pt>
    <dgm:pt modelId="{2DF4AEC0-DD64-4757-AF36-334C7741DD94}" type="pres">
      <dgm:prSet presAssocID="{4ABD283A-3FF2-4DC9-B59F-D7DC0EA2547D}" presName="thickLine" presStyleLbl="alignNode1" presStyleIdx="1" presStyleCnt="4"/>
      <dgm:spPr/>
    </dgm:pt>
    <dgm:pt modelId="{ACA246DD-63E9-448D-86A2-B9FE885B2540}" type="pres">
      <dgm:prSet presAssocID="{4ABD283A-3FF2-4DC9-B59F-D7DC0EA2547D}" presName="horz1" presStyleCnt="0"/>
      <dgm:spPr/>
    </dgm:pt>
    <dgm:pt modelId="{025198B5-3495-4CA4-9614-BFA96D9A8E7B}" type="pres">
      <dgm:prSet presAssocID="{4ABD283A-3FF2-4DC9-B59F-D7DC0EA2547D}" presName="tx1" presStyleLbl="revTx" presStyleIdx="1" presStyleCnt="4"/>
      <dgm:spPr/>
    </dgm:pt>
    <dgm:pt modelId="{957C1E40-4247-4B50-9265-01F95A99C71A}" type="pres">
      <dgm:prSet presAssocID="{4ABD283A-3FF2-4DC9-B59F-D7DC0EA2547D}" presName="vert1" presStyleCnt="0"/>
      <dgm:spPr/>
    </dgm:pt>
    <dgm:pt modelId="{BC4F7BD1-D575-4C98-ABD4-EE890BE2D6DF}" type="pres">
      <dgm:prSet presAssocID="{36D43EDE-41BC-445B-B247-C8436360E2D3}" presName="thickLine" presStyleLbl="alignNode1" presStyleIdx="2" presStyleCnt="4"/>
      <dgm:spPr/>
    </dgm:pt>
    <dgm:pt modelId="{BDC40C85-B468-45C6-8EDF-ABD297845E5D}" type="pres">
      <dgm:prSet presAssocID="{36D43EDE-41BC-445B-B247-C8436360E2D3}" presName="horz1" presStyleCnt="0"/>
      <dgm:spPr/>
    </dgm:pt>
    <dgm:pt modelId="{88DD3116-691C-410E-923C-CABF6F72B05E}" type="pres">
      <dgm:prSet presAssocID="{36D43EDE-41BC-445B-B247-C8436360E2D3}" presName="tx1" presStyleLbl="revTx" presStyleIdx="2" presStyleCnt="4"/>
      <dgm:spPr/>
    </dgm:pt>
    <dgm:pt modelId="{BCCDB472-ECE7-455D-B3F5-2722C0DA1D96}" type="pres">
      <dgm:prSet presAssocID="{36D43EDE-41BC-445B-B247-C8436360E2D3}" presName="vert1" presStyleCnt="0"/>
      <dgm:spPr/>
    </dgm:pt>
    <dgm:pt modelId="{886AB015-613D-4A68-BC62-9CAB4A1AF92D}" type="pres">
      <dgm:prSet presAssocID="{FC6BE0B4-A3FC-40A4-9865-660415569D45}" presName="thickLine" presStyleLbl="alignNode1" presStyleIdx="3" presStyleCnt="4"/>
      <dgm:spPr/>
    </dgm:pt>
    <dgm:pt modelId="{16B00FB4-FD6E-41A0-9204-AF3EDB9FDE4F}" type="pres">
      <dgm:prSet presAssocID="{FC6BE0B4-A3FC-40A4-9865-660415569D45}" presName="horz1" presStyleCnt="0"/>
      <dgm:spPr/>
    </dgm:pt>
    <dgm:pt modelId="{A18AAEBC-7558-4076-A198-FD461447D908}" type="pres">
      <dgm:prSet presAssocID="{FC6BE0B4-A3FC-40A4-9865-660415569D45}" presName="tx1" presStyleLbl="revTx" presStyleIdx="3" presStyleCnt="4"/>
      <dgm:spPr/>
    </dgm:pt>
    <dgm:pt modelId="{B9EE929E-8F41-476B-86D3-2237A2A6F8AE}" type="pres">
      <dgm:prSet presAssocID="{FC6BE0B4-A3FC-40A4-9865-660415569D45}" presName="vert1" presStyleCnt="0"/>
      <dgm:spPr/>
    </dgm:pt>
  </dgm:ptLst>
  <dgm:cxnLst>
    <dgm:cxn modelId="{09EFC73F-6C2D-4A5D-A0BE-C4E8B41D65E7}" type="presOf" srcId="{FC6BE0B4-A3FC-40A4-9865-660415569D45}" destId="{A18AAEBC-7558-4076-A198-FD461447D908}" srcOrd="0" destOrd="0" presId="urn:microsoft.com/office/officeart/2008/layout/LinedList"/>
    <dgm:cxn modelId="{EDB9C567-BC94-44FB-ABE6-39BE93A34D43}" type="presOf" srcId="{36D43EDE-41BC-445B-B247-C8436360E2D3}" destId="{88DD3116-691C-410E-923C-CABF6F72B05E}" srcOrd="0" destOrd="0" presId="urn:microsoft.com/office/officeart/2008/layout/LinedList"/>
    <dgm:cxn modelId="{36D2AC71-AFE0-413F-B6A6-3A281EC66970}" srcId="{96F93151-09EF-4080-82E9-74E5806E6486}" destId="{36D43EDE-41BC-445B-B247-C8436360E2D3}" srcOrd="2" destOrd="0" parTransId="{598D5CED-62B7-4B1E-83F1-94D09C050CD4}" sibTransId="{D45ACBB0-E60F-4EFD-BA68-699E640ADD65}"/>
    <dgm:cxn modelId="{444AF574-CA5A-4E76-8F72-492FB66A5C0A}" type="presOf" srcId="{96F93151-09EF-4080-82E9-74E5806E6486}" destId="{03213BD9-26D9-4CB4-900E-F2F500BF06DB}" srcOrd="0" destOrd="0" presId="urn:microsoft.com/office/officeart/2008/layout/LinedList"/>
    <dgm:cxn modelId="{EA8C327B-8DE9-4ED4-8D3C-039599BF9D68}" srcId="{96F93151-09EF-4080-82E9-74E5806E6486}" destId="{1C66B794-6D14-4BF9-B84D-3B9AE6C53806}" srcOrd="0" destOrd="0" parTransId="{A92B2026-6BBE-42F8-BE68-7EAE4A4FE764}" sibTransId="{D0C1E310-BC7E-4908-AE6B-26637462ED50}"/>
    <dgm:cxn modelId="{056EE6A8-D14A-4DB6-A6A7-B08C98440CFF}" srcId="{96F93151-09EF-4080-82E9-74E5806E6486}" destId="{4ABD283A-3FF2-4DC9-B59F-D7DC0EA2547D}" srcOrd="1" destOrd="0" parTransId="{D00FF598-C25A-4030-A82B-87720761D397}" sibTransId="{F027E394-EC54-4E87-859A-64D51C940F31}"/>
    <dgm:cxn modelId="{A71D11CE-86D0-4CEF-B6AE-91451423DEE9}" type="presOf" srcId="{4ABD283A-3FF2-4DC9-B59F-D7DC0EA2547D}" destId="{025198B5-3495-4CA4-9614-BFA96D9A8E7B}" srcOrd="0" destOrd="0" presId="urn:microsoft.com/office/officeart/2008/layout/LinedList"/>
    <dgm:cxn modelId="{5C4C85D7-249A-4618-8D86-75E658C57DAC}" srcId="{96F93151-09EF-4080-82E9-74E5806E6486}" destId="{FC6BE0B4-A3FC-40A4-9865-660415569D45}" srcOrd="3" destOrd="0" parTransId="{108D0E37-26FB-43B6-A6EC-F13CCE6BA32A}" sibTransId="{327F2AEA-7B17-4E1B-930A-E3AF349290E2}"/>
    <dgm:cxn modelId="{665FBBFD-329C-4B32-8520-03C17AC12DB9}" type="presOf" srcId="{1C66B794-6D14-4BF9-B84D-3B9AE6C53806}" destId="{BCC17F6A-7538-4ECE-A690-40ACEA99E70F}" srcOrd="0" destOrd="0" presId="urn:microsoft.com/office/officeart/2008/layout/LinedList"/>
    <dgm:cxn modelId="{05D0A00A-B90D-4DC2-B47A-2ED6A9673E9F}" type="presParOf" srcId="{03213BD9-26D9-4CB4-900E-F2F500BF06DB}" destId="{5DAC9D55-60DD-4CF4-99FD-775244FD8892}" srcOrd="0" destOrd="0" presId="urn:microsoft.com/office/officeart/2008/layout/LinedList"/>
    <dgm:cxn modelId="{9B5CD6C9-0CCB-43B1-A3BF-EFEE01634984}" type="presParOf" srcId="{03213BD9-26D9-4CB4-900E-F2F500BF06DB}" destId="{B20E6460-299D-4512-B8EF-87C2A24ABA06}" srcOrd="1" destOrd="0" presId="urn:microsoft.com/office/officeart/2008/layout/LinedList"/>
    <dgm:cxn modelId="{B938B79F-604F-4C5A-B014-F442EEA83152}" type="presParOf" srcId="{B20E6460-299D-4512-B8EF-87C2A24ABA06}" destId="{BCC17F6A-7538-4ECE-A690-40ACEA99E70F}" srcOrd="0" destOrd="0" presId="urn:microsoft.com/office/officeart/2008/layout/LinedList"/>
    <dgm:cxn modelId="{7F3A68E3-F9A3-4B33-AC6B-80D837A38A3F}" type="presParOf" srcId="{B20E6460-299D-4512-B8EF-87C2A24ABA06}" destId="{70E857F1-A411-48C7-92FB-317D8B9D256A}" srcOrd="1" destOrd="0" presId="urn:microsoft.com/office/officeart/2008/layout/LinedList"/>
    <dgm:cxn modelId="{BB5EC950-EA72-4F1A-8933-96058B49B9D0}" type="presParOf" srcId="{03213BD9-26D9-4CB4-900E-F2F500BF06DB}" destId="{2DF4AEC0-DD64-4757-AF36-334C7741DD94}" srcOrd="2" destOrd="0" presId="urn:microsoft.com/office/officeart/2008/layout/LinedList"/>
    <dgm:cxn modelId="{FFCC782D-46C5-4432-AD19-CD22CF6B248D}" type="presParOf" srcId="{03213BD9-26D9-4CB4-900E-F2F500BF06DB}" destId="{ACA246DD-63E9-448D-86A2-B9FE885B2540}" srcOrd="3" destOrd="0" presId="urn:microsoft.com/office/officeart/2008/layout/LinedList"/>
    <dgm:cxn modelId="{8F604715-83CA-4549-9C40-ED670C9C90A1}" type="presParOf" srcId="{ACA246DD-63E9-448D-86A2-B9FE885B2540}" destId="{025198B5-3495-4CA4-9614-BFA96D9A8E7B}" srcOrd="0" destOrd="0" presId="urn:microsoft.com/office/officeart/2008/layout/LinedList"/>
    <dgm:cxn modelId="{2FEBCF18-CD8F-40E3-BD38-B28FC04EC6F5}" type="presParOf" srcId="{ACA246DD-63E9-448D-86A2-B9FE885B2540}" destId="{957C1E40-4247-4B50-9265-01F95A99C71A}" srcOrd="1" destOrd="0" presId="urn:microsoft.com/office/officeart/2008/layout/LinedList"/>
    <dgm:cxn modelId="{FE24A039-38F1-459D-9EAF-94EBC213D9AF}" type="presParOf" srcId="{03213BD9-26D9-4CB4-900E-F2F500BF06DB}" destId="{BC4F7BD1-D575-4C98-ABD4-EE890BE2D6DF}" srcOrd="4" destOrd="0" presId="urn:microsoft.com/office/officeart/2008/layout/LinedList"/>
    <dgm:cxn modelId="{8812F4DA-78A3-4EBD-9E0A-361F56B457F6}" type="presParOf" srcId="{03213BD9-26D9-4CB4-900E-F2F500BF06DB}" destId="{BDC40C85-B468-45C6-8EDF-ABD297845E5D}" srcOrd="5" destOrd="0" presId="urn:microsoft.com/office/officeart/2008/layout/LinedList"/>
    <dgm:cxn modelId="{52227F5F-7631-4354-AFC7-38FF2C7B959B}" type="presParOf" srcId="{BDC40C85-B468-45C6-8EDF-ABD297845E5D}" destId="{88DD3116-691C-410E-923C-CABF6F72B05E}" srcOrd="0" destOrd="0" presId="urn:microsoft.com/office/officeart/2008/layout/LinedList"/>
    <dgm:cxn modelId="{623B8A53-47E3-4E19-9206-51612D34CB15}" type="presParOf" srcId="{BDC40C85-B468-45C6-8EDF-ABD297845E5D}" destId="{BCCDB472-ECE7-455D-B3F5-2722C0DA1D96}" srcOrd="1" destOrd="0" presId="urn:microsoft.com/office/officeart/2008/layout/LinedList"/>
    <dgm:cxn modelId="{8747E388-68A2-40F6-A7E4-F9D07D97EEB4}" type="presParOf" srcId="{03213BD9-26D9-4CB4-900E-F2F500BF06DB}" destId="{886AB015-613D-4A68-BC62-9CAB4A1AF92D}" srcOrd="6" destOrd="0" presId="urn:microsoft.com/office/officeart/2008/layout/LinedList"/>
    <dgm:cxn modelId="{BDB6E4C3-EFC7-4E42-9204-F0B71136BAE7}" type="presParOf" srcId="{03213BD9-26D9-4CB4-900E-F2F500BF06DB}" destId="{16B00FB4-FD6E-41A0-9204-AF3EDB9FDE4F}" srcOrd="7" destOrd="0" presId="urn:microsoft.com/office/officeart/2008/layout/LinedList"/>
    <dgm:cxn modelId="{0EC8A96E-3F72-4469-AE2F-5EBFD874FD21}" type="presParOf" srcId="{16B00FB4-FD6E-41A0-9204-AF3EDB9FDE4F}" destId="{A18AAEBC-7558-4076-A198-FD461447D908}" srcOrd="0" destOrd="0" presId="urn:microsoft.com/office/officeart/2008/layout/LinedList"/>
    <dgm:cxn modelId="{AB472BA3-FDD9-46E5-A417-EC45E72EE95A}" type="presParOf" srcId="{16B00FB4-FD6E-41A0-9204-AF3EDB9FDE4F}" destId="{B9EE929E-8F41-476B-86D3-2237A2A6F8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93151-09EF-4080-82E9-74E5806E64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66B794-6D14-4BF9-B84D-3B9AE6C53806}">
      <dgm:prSet custT="1"/>
      <dgm:spPr/>
      <dgm: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Inefficient Title Management</a:t>
          </a:r>
          <a:r>
            <a:rPr lang="en-US" sz="2000" b="0" i="0" dirty="0">
              <a:solidFill>
                <a:srgbClr val="374151"/>
              </a:solidFill>
              <a:effectLst/>
              <a:latin typeface="Times New Roman" panose="02020603050405020304" pitchFamily="18" charset="0"/>
              <a:cs typeface="Times New Roman" panose="02020603050405020304" pitchFamily="18" charset="0"/>
            </a:rPr>
            <a:t>: Traditional title management systems are often fragmented and prone to errors, leading to disputes over property ownership and complex verification processes. This inefficiency can cause delays and uncertainties in property transactions.</a:t>
          </a:r>
          <a:endParaRPr lang="en-US" sz="2000" dirty="0">
            <a:latin typeface="Times New Roman" panose="02020603050405020304" pitchFamily="18" charset="0"/>
            <a:cs typeface="Times New Roman" panose="02020603050405020304" pitchFamily="18" charset="0"/>
          </a:endParaRPr>
        </a:p>
      </dgm:t>
    </dgm:pt>
    <dgm:pt modelId="{A92B2026-6BBE-42F8-BE68-7EAE4A4FE764}" type="parTrans" cxnId="{EA8C327B-8DE9-4ED4-8D3C-039599BF9D6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0C1E310-BC7E-4908-AE6B-26637462ED50}" type="sibTrans" cxnId="{EA8C327B-8DE9-4ED4-8D3C-039599BF9D6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4ABD283A-3FF2-4DC9-B59F-D7DC0EA2547D}">
      <dgm:prSet custT="1"/>
      <dgm:spPr/>
      <dgm: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Limited Accessibility to Financing</a:t>
          </a:r>
          <a:r>
            <a:rPr lang="en-US" sz="2000" b="0" i="0" dirty="0">
              <a:solidFill>
                <a:srgbClr val="374151"/>
              </a:solidFill>
              <a:effectLst/>
              <a:latin typeface="Times New Roman" panose="02020603050405020304" pitchFamily="18" charset="0"/>
              <a:cs typeface="Times New Roman" panose="02020603050405020304" pitchFamily="18" charset="0"/>
            </a:rPr>
            <a:t>: Accessing financing for real estate transactions can be challenging for individuals or businesses with limited credit history or unconventional property types. Traditional lending institutions often have strict requirements, making it difficult for some buyers to secure loans.</a:t>
          </a:r>
          <a:endParaRPr lang="en-US" sz="2000" dirty="0">
            <a:latin typeface="Times New Roman" panose="02020603050405020304" pitchFamily="18" charset="0"/>
            <a:cs typeface="Times New Roman" panose="02020603050405020304" pitchFamily="18" charset="0"/>
          </a:endParaRPr>
        </a:p>
      </dgm:t>
    </dgm:pt>
    <dgm:pt modelId="{D00FF598-C25A-4030-A82B-87720761D397}" type="parTrans" cxnId="{056EE6A8-D14A-4DB6-A6A7-B08C98440CF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027E394-EC54-4E87-859A-64D51C940F31}" type="sibTrans" cxnId="{056EE6A8-D14A-4DB6-A6A7-B08C98440CF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6D43EDE-41BC-445B-B247-C8436360E2D3}">
      <dgm:prSet custT="1"/>
      <dgm:spPr/>
      <dgm: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Lack of Standardized Data</a:t>
          </a:r>
          <a:r>
            <a:rPr lang="en-US" sz="2000" b="0" i="0" dirty="0">
              <a:solidFill>
                <a:srgbClr val="374151"/>
              </a:solidFill>
              <a:effectLst/>
              <a:latin typeface="Times New Roman" panose="02020603050405020304" pitchFamily="18" charset="0"/>
              <a:cs typeface="Times New Roman" panose="02020603050405020304" pitchFamily="18" charset="0"/>
            </a:rPr>
            <a:t>: The real estate industry lacks standardized data formats and interoperability among different systems. This makes it challenging to aggregate and analyze data for market trends, investment decisions, and regulatory compliance.</a:t>
          </a:r>
          <a:endParaRPr lang="en-US" sz="2000" dirty="0">
            <a:latin typeface="Times New Roman" panose="02020603050405020304" pitchFamily="18" charset="0"/>
            <a:cs typeface="Times New Roman" panose="02020603050405020304" pitchFamily="18" charset="0"/>
          </a:endParaRPr>
        </a:p>
      </dgm:t>
    </dgm:pt>
    <dgm:pt modelId="{598D5CED-62B7-4B1E-83F1-94D09C050CD4}" type="parTrans" cxnId="{36D2AC71-AFE0-413F-B6A6-3A281EC66970}">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45ACBB0-E60F-4EFD-BA68-699E640ADD65}" type="sibTrans" cxnId="{36D2AC71-AFE0-413F-B6A6-3A281EC66970}">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3213BD9-26D9-4CB4-900E-F2F500BF06DB}" type="pres">
      <dgm:prSet presAssocID="{96F93151-09EF-4080-82E9-74E5806E6486}" presName="vert0" presStyleCnt="0">
        <dgm:presLayoutVars>
          <dgm:dir/>
          <dgm:animOne val="branch"/>
          <dgm:animLvl val="lvl"/>
        </dgm:presLayoutVars>
      </dgm:prSet>
      <dgm:spPr/>
    </dgm:pt>
    <dgm:pt modelId="{5DAC9D55-60DD-4CF4-99FD-775244FD8892}" type="pres">
      <dgm:prSet presAssocID="{1C66B794-6D14-4BF9-B84D-3B9AE6C53806}" presName="thickLine" presStyleLbl="alignNode1" presStyleIdx="0" presStyleCnt="3"/>
      <dgm:spPr/>
    </dgm:pt>
    <dgm:pt modelId="{B20E6460-299D-4512-B8EF-87C2A24ABA06}" type="pres">
      <dgm:prSet presAssocID="{1C66B794-6D14-4BF9-B84D-3B9AE6C53806}" presName="horz1" presStyleCnt="0"/>
      <dgm:spPr/>
    </dgm:pt>
    <dgm:pt modelId="{BCC17F6A-7538-4ECE-A690-40ACEA99E70F}" type="pres">
      <dgm:prSet presAssocID="{1C66B794-6D14-4BF9-B84D-3B9AE6C53806}" presName="tx1" presStyleLbl="revTx" presStyleIdx="0" presStyleCnt="3"/>
      <dgm:spPr/>
    </dgm:pt>
    <dgm:pt modelId="{70E857F1-A411-48C7-92FB-317D8B9D256A}" type="pres">
      <dgm:prSet presAssocID="{1C66B794-6D14-4BF9-B84D-3B9AE6C53806}" presName="vert1" presStyleCnt="0"/>
      <dgm:spPr/>
    </dgm:pt>
    <dgm:pt modelId="{2DF4AEC0-DD64-4757-AF36-334C7741DD94}" type="pres">
      <dgm:prSet presAssocID="{4ABD283A-3FF2-4DC9-B59F-D7DC0EA2547D}" presName="thickLine" presStyleLbl="alignNode1" presStyleIdx="1" presStyleCnt="3"/>
      <dgm:spPr/>
    </dgm:pt>
    <dgm:pt modelId="{ACA246DD-63E9-448D-86A2-B9FE885B2540}" type="pres">
      <dgm:prSet presAssocID="{4ABD283A-3FF2-4DC9-B59F-D7DC0EA2547D}" presName="horz1" presStyleCnt="0"/>
      <dgm:spPr/>
    </dgm:pt>
    <dgm:pt modelId="{025198B5-3495-4CA4-9614-BFA96D9A8E7B}" type="pres">
      <dgm:prSet presAssocID="{4ABD283A-3FF2-4DC9-B59F-D7DC0EA2547D}" presName="tx1" presStyleLbl="revTx" presStyleIdx="1" presStyleCnt="3"/>
      <dgm:spPr/>
    </dgm:pt>
    <dgm:pt modelId="{957C1E40-4247-4B50-9265-01F95A99C71A}" type="pres">
      <dgm:prSet presAssocID="{4ABD283A-3FF2-4DC9-B59F-D7DC0EA2547D}" presName="vert1" presStyleCnt="0"/>
      <dgm:spPr/>
    </dgm:pt>
    <dgm:pt modelId="{BC4F7BD1-D575-4C98-ABD4-EE890BE2D6DF}" type="pres">
      <dgm:prSet presAssocID="{36D43EDE-41BC-445B-B247-C8436360E2D3}" presName="thickLine" presStyleLbl="alignNode1" presStyleIdx="2" presStyleCnt="3"/>
      <dgm:spPr/>
    </dgm:pt>
    <dgm:pt modelId="{BDC40C85-B468-45C6-8EDF-ABD297845E5D}" type="pres">
      <dgm:prSet presAssocID="{36D43EDE-41BC-445B-B247-C8436360E2D3}" presName="horz1" presStyleCnt="0"/>
      <dgm:spPr/>
    </dgm:pt>
    <dgm:pt modelId="{88DD3116-691C-410E-923C-CABF6F72B05E}" type="pres">
      <dgm:prSet presAssocID="{36D43EDE-41BC-445B-B247-C8436360E2D3}" presName="tx1" presStyleLbl="revTx" presStyleIdx="2" presStyleCnt="3"/>
      <dgm:spPr/>
    </dgm:pt>
    <dgm:pt modelId="{BCCDB472-ECE7-455D-B3F5-2722C0DA1D96}" type="pres">
      <dgm:prSet presAssocID="{36D43EDE-41BC-445B-B247-C8436360E2D3}" presName="vert1" presStyleCnt="0"/>
      <dgm:spPr/>
    </dgm:pt>
  </dgm:ptLst>
  <dgm:cxnLst>
    <dgm:cxn modelId="{EDB9C567-BC94-44FB-ABE6-39BE93A34D43}" type="presOf" srcId="{36D43EDE-41BC-445B-B247-C8436360E2D3}" destId="{88DD3116-691C-410E-923C-CABF6F72B05E}" srcOrd="0" destOrd="0" presId="urn:microsoft.com/office/officeart/2008/layout/LinedList"/>
    <dgm:cxn modelId="{36D2AC71-AFE0-413F-B6A6-3A281EC66970}" srcId="{96F93151-09EF-4080-82E9-74E5806E6486}" destId="{36D43EDE-41BC-445B-B247-C8436360E2D3}" srcOrd="2" destOrd="0" parTransId="{598D5CED-62B7-4B1E-83F1-94D09C050CD4}" sibTransId="{D45ACBB0-E60F-4EFD-BA68-699E640ADD65}"/>
    <dgm:cxn modelId="{444AF574-CA5A-4E76-8F72-492FB66A5C0A}" type="presOf" srcId="{96F93151-09EF-4080-82E9-74E5806E6486}" destId="{03213BD9-26D9-4CB4-900E-F2F500BF06DB}" srcOrd="0" destOrd="0" presId="urn:microsoft.com/office/officeart/2008/layout/LinedList"/>
    <dgm:cxn modelId="{EA8C327B-8DE9-4ED4-8D3C-039599BF9D68}" srcId="{96F93151-09EF-4080-82E9-74E5806E6486}" destId="{1C66B794-6D14-4BF9-B84D-3B9AE6C53806}" srcOrd="0" destOrd="0" parTransId="{A92B2026-6BBE-42F8-BE68-7EAE4A4FE764}" sibTransId="{D0C1E310-BC7E-4908-AE6B-26637462ED50}"/>
    <dgm:cxn modelId="{056EE6A8-D14A-4DB6-A6A7-B08C98440CFF}" srcId="{96F93151-09EF-4080-82E9-74E5806E6486}" destId="{4ABD283A-3FF2-4DC9-B59F-D7DC0EA2547D}" srcOrd="1" destOrd="0" parTransId="{D00FF598-C25A-4030-A82B-87720761D397}" sibTransId="{F027E394-EC54-4E87-859A-64D51C940F31}"/>
    <dgm:cxn modelId="{A71D11CE-86D0-4CEF-B6AE-91451423DEE9}" type="presOf" srcId="{4ABD283A-3FF2-4DC9-B59F-D7DC0EA2547D}" destId="{025198B5-3495-4CA4-9614-BFA96D9A8E7B}" srcOrd="0" destOrd="0" presId="urn:microsoft.com/office/officeart/2008/layout/LinedList"/>
    <dgm:cxn modelId="{665FBBFD-329C-4B32-8520-03C17AC12DB9}" type="presOf" srcId="{1C66B794-6D14-4BF9-B84D-3B9AE6C53806}" destId="{BCC17F6A-7538-4ECE-A690-40ACEA99E70F}" srcOrd="0" destOrd="0" presId="urn:microsoft.com/office/officeart/2008/layout/LinedList"/>
    <dgm:cxn modelId="{05D0A00A-B90D-4DC2-B47A-2ED6A9673E9F}" type="presParOf" srcId="{03213BD9-26D9-4CB4-900E-F2F500BF06DB}" destId="{5DAC9D55-60DD-4CF4-99FD-775244FD8892}" srcOrd="0" destOrd="0" presId="urn:microsoft.com/office/officeart/2008/layout/LinedList"/>
    <dgm:cxn modelId="{9B5CD6C9-0CCB-43B1-A3BF-EFEE01634984}" type="presParOf" srcId="{03213BD9-26D9-4CB4-900E-F2F500BF06DB}" destId="{B20E6460-299D-4512-B8EF-87C2A24ABA06}" srcOrd="1" destOrd="0" presId="urn:microsoft.com/office/officeart/2008/layout/LinedList"/>
    <dgm:cxn modelId="{B938B79F-604F-4C5A-B014-F442EEA83152}" type="presParOf" srcId="{B20E6460-299D-4512-B8EF-87C2A24ABA06}" destId="{BCC17F6A-7538-4ECE-A690-40ACEA99E70F}" srcOrd="0" destOrd="0" presId="urn:microsoft.com/office/officeart/2008/layout/LinedList"/>
    <dgm:cxn modelId="{7F3A68E3-F9A3-4B33-AC6B-80D837A38A3F}" type="presParOf" srcId="{B20E6460-299D-4512-B8EF-87C2A24ABA06}" destId="{70E857F1-A411-48C7-92FB-317D8B9D256A}" srcOrd="1" destOrd="0" presId="urn:microsoft.com/office/officeart/2008/layout/LinedList"/>
    <dgm:cxn modelId="{BB5EC950-EA72-4F1A-8933-96058B49B9D0}" type="presParOf" srcId="{03213BD9-26D9-4CB4-900E-F2F500BF06DB}" destId="{2DF4AEC0-DD64-4757-AF36-334C7741DD94}" srcOrd="2" destOrd="0" presId="urn:microsoft.com/office/officeart/2008/layout/LinedList"/>
    <dgm:cxn modelId="{FFCC782D-46C5-4432-AD19-CD22CF6B248D}" type="presParOf" srcId="{03213BD9-26D9-4CB4-900E-F2F500BF06DB}" destId="{ACA246DD-63E9-448D-86A2-B9FE885B2540}" srcOrd="3" destOrd="0" presId="urn:microsoft.com/office/officeart/2008/layout/LinedList"/>
    <dgm:cxn modelId="{8F604715-83CA-4549-9C40-ED670C9C90A1}" type="presParOf" srcId="{ACA246DD-63E9-448D-86A2-B9FE885B2540}" destId="{025198B5-3495-4CA4-9614-BFA96D9A8E7B}" srcOrd="0" destOrd="0" presId="urn:microsoft.com/office/officeart/2008/layout/LinedList"/>
    <dgm:cxn modelId="{2FEBCF18-CD8F-40E3-BD38-B28FC04EC6F5}" type="presParOf" srcId="{ACA246DD-63E9-448D-86A2-B9FE885B2540}" destId="{957C1E40-4247-4B50-9265-01F95A99C71A}" srcOrd="1" destOrd="0" presId="urn:microsoft.com/office/officeart/2008/layout/LinedList"/>
    <dgm:cxn modelId="{FE24A039-38F1-459D-9EAF-94EBC213D9AF}" type="presParOf" srcId="{03213BD9-26D9-4CB4-900E-F2F500BF06DB}" destId="{BC4F7BD1-D575-4C98-ABD4-EE890BE2D6DF}" srcOrd="4" destOrd="0" presId="urn:microsoft.com/office/officeart/2008/layout/LinedList"/>
    <dgm:cxn modelId="{8812F4DA-78A3-4EBD-9E0A-361F56B457F6}" type="presParOf" srcId="{03213BD9-26D9-4CB4-900E-F2F500BF06DB}" destId="{BDC40C85-B468-45C6-8EDF-ABD297845E5D}" srcOrd="5" destOrd="0" presId="urn:microsoft.com/office/officeart/2008/layout/LinedList"/>
    <dgm:cxn modelId="{52227F5F-7631-4354-AFC7-38FF2C7B959B}" type="presParOf" srcId="{BDC40C85-B468-45C6-8EDF-ABD297845E5D}" destId="{88DD3116-691C-410E-923C-CABF6F72B05E}" srcOrd="0" destOrd="0" presId="urn:microsoft.com/office/officeart/2008/layout/LinedList"/>
    <dgm:cxn modelId="{623B8A53-47E3-4E19-9206-51612D34CB15}" type="presParOf" srcId="{BDC40C85-B468-45C6-8EDF-ABD297845E5D}" destId="{BCCDB472-ECE7-455D-B3F5-2722C0DA1D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1BCC62-EF1C-4AA3-9580-6CF834EA04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8CDED1-70A7-4E59-9035-5ECAE175BEED}">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Practical implementation of blockchain in real estate</a:t>
          </a:r>
          <a:endParaRPr lang="en-US" sz="2400" dirty="0">
            <a:latin typeface="Times New Roman" panose="02020603050405020304" pitchFamily="18" charset="0"/>
            <a:cs typeface="Times New Roman" panose="02020603050405020304" pitchFamily="18" charset="0"/>
          </a:endParaRPr>
        </a:p>
      </dgm:t>
    </dgm:pt>
    <dgm:pt modelId="{B2BA69D4-12AB-4955-AF0C-7A78F814C910}" type="par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418F4ADB-B3A8-4310-B0FA-0957F685AF7A}" type="sibTrans" cxnId="{8C2F1900-E0EA-45E7-A981-D989D37AD24A}">
      <dgm:prSet/>
      <dgm:spPr/>
      <dgm:t>
        <a:bodyPr/>
        <a:lstStyle/>
        <a:p>
          <a:endParaRPr lang="en-US" sz="2400">
            <a:latin typeface="Times New Roman" panose="02020603050405020304" pitchFamily="18" charset="0"/>
            <a:cs typeface="Times New Roman" panose="02020603050405020304" pitchFamily="18" charset="0"/>
          </a:endParaRPr>
        </a:p>
      </dgm:t>
    </dgm:pt>
    <dgm:pt modelId="{928F11F9-FA95-4194-85E5-3C92A70B71C0}">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Necessary steps and components required for successful adoption</a:t>
          </a:r>
          <a:endParaRPr lang="en-US" sz="2400" dirty="0">
            <a:latin typeface="Times New Roman" panose="02020603050405020304" pitchFamily="18" charset="0"/>
            <a:cs typeface="Times New Roman" panose="02020603050405020304" pitchFamily="18" charset="0"/>
          </a:endParaRPr>
        </a:p>
      </dgm:t>
    </dgm:pt>
    <dgm:pt modelId="{8A7D49C9-1872-4368-9A29-1B6F2D81492E}" type="par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C1733D29-C96E-40C8-BDB2-E464F9703277}" type="sibTrans" cxnId="{F56E81DE-F7D5-42AD-8D15-524BDE38E13D}">
      <dgm:prSet/>
      <dgm:spPr/>
      <dgm:t>
        <a:bodyPr/>
        <a:lstStyle/>
        <a:p>
          <a:endParaRPr lang="en-US" sz="2400">
            <a:latin typeface="Times New Roman" panose="02020603050405020304" pitchFamily="18" charset="0"/>
            <a:cs typeface="Times New Roman" panose="02020603050405020304" pitchFamily="18" charset="0"/>
          </a:endParaRPr>
        </a:p>
      </dgm:t>
    </dgm:pt>
    <dgm:pt modelId="{5F4B8147-CA91-4598-9742-7276F0D2EF15}">
      <dgm:prSet custT="1"/>
      <dgm:spPr/>
      <dgm:t>
        <a:bodyPr/>
        <a:lstStyle/>
        <a:p>
          <a:pPr>
            <a:lnSpc>
              <a:spcPct val="100000"/>
            </a:lnSpc>
          </a:pPr>
          <a:r>
            <a:rPr lang="en-US" sz="2400" b="0" i="0" dirty="0">
              <a:latin typeface="Times New Roman" panose="02020603050405020304" pitchFamily="18" charset="0"/>
              <a:cs typeface="Times New Roman" panose="02020603050405020304" pitchFamily="18" charset="0"/>
            </a:rPr>
            <a:t>Existing blockchain platforms or projects specific to real estate</a:t>
          </a:r>
          <a:endParaRPr lang="en-US" sz="2400" dirty="0">
            <a:latin typeface="Times New Roman" panose="02020603050405020304" pitchFamily="18" charset="0"/>
            <a:cs typeface="Times New Roman" panose="02020603050405020304" pitchFamily="18" charset="0"/>
          </a:endParaRPr>
        </a:p>
      </dgm:t>
    </dgm:pt>
    <dgm:pt modelId="{EA27F69D-F87E-48CA-9C06-B33B481224FF}" type="par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944910B8-1B92-447F-A9A8-33BB2846C209}" type="sibTrans" cxnId="{03A78307-968A-4F36-9790-CD9C820670D9}">
      <dgm:prSet/>
      <dgm:spPr/>
      <dgm:t>
        <a:bodyPr/>
        <a:lstStyle/>
        <a:p>
          <a:endParaRPr lang="en-US" sz="2400">
            <a:latin typeface="Times New Roman" panose="02020603050405020304" pitchFamily="18" charset="0"/>
            <a:cs typeface="Times New Roman" panose="02020603050405020304" pitchFamily="18" charset="0"/>
          </a:endParaRPr>
        </a:p>
      </dgm:t>
    </dgm:pt>
    <dgm:pt modelId="{D64518CB-6D6E-4E5A-8D94-4888155E67AF}" type="pres">
      <dgm:prSet presAssocID="{5F1BCC62-EF1C-4AA3-9580-6CF834EA04DD}" presName="root" presStyleCnt="0">
        <dgm:presLayoutVars>
          <dgm:dir/>
          <dgm:resizeHandles val="exact"/>
        </dgm:presLayoutVars>
      </dgm:prSet>
      <dgm:spPr/>
    </dgm:pt>
    <dgm:pt modelId="{09FAD4D2-B8B8-4168-ADBD-F451C5AEF1A6}" type="pres">
      <dgm:prSet presAssocID="{FA8CDED1-70A7-4E59-9035-5ECAE175BEED}" presName="compNode" presStyleCnt="0"/>
      <dgm:spPr/>
    </dgm:pt>
    <dgm:pt modelId="{7EC1D20A-6E86-473D-82E3-BF014FFFC203}" type="pres">
      <dgm:prSet presAssocID="{FA8CDED1-70A7-4E59-9035-5ECAE175BEED}" presName="bgRect" presStyleLbl="bgShp" presStyleIdx="0" presStyleCnt="3"/>
      <dgm:spPr/>
    </dgm:pt>
    <dgm:pt modelId="{B55A606A-2337-41EA-B1E6-35EBAEFE1E47}" type="pres">
      <dgm:prSet presAssocID="{FA8CDED1-70A7-4E59-9035-5ECAE175BE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6583846A-509E-49C4-8B26-5FA594E2E7D9}" type="pres">
      <dgm:prSet presAssocID="{FA8CDED1-70A7-4E59-9035-5ECAE175BEED}" presName="spaceRect" presStyleCnt="0"/>
      <dgm:spPr/>
    </dgm:pt>
    <dgm:pt modelId="{8BDDF4FA-B5A6-4461-952E-A063568C7EF4}" type="pres">
      <dgm:prSet presAssocID="{FA8CDED1-70A7-4E59-9035-5ECAE175BEED}" presName="parTx" presStyleLbl="revTx" presStyleIdx="0" presStyleCnt="3">
        <dgm:presLayoutVars>
          <dgm:chMax val="0"/>
          <dgm:chPref val="0"/>
        </dgm:presLayoutVars>
      </dgm:prSet>
      <dgm:spPr/>
    </dgm:pt>
    <dgm:pt modelId="{FB0ABD98-A662-435A-9D71-84C7917785A1}" type="pres">
      <dgm:prSet presAssocID="{418F4ADB-B3A8-4310-B0FA-0957F685AF7A}" presName="sibTrans" presStyleCnt="0"/>
      <dgm:spPr/>
    </dgm:pt>
    <dgm:pt modelId="{036F41D0-CF2E-4526-BE30-98FCC756B9FF}" type="pres">
      <dgm:prSet presAssocID="{928F11F9-FA95-4194-85E5-3C92A70B71C0}" presName="compNode" presStyleCnt="0"/>
      <dgm:spPr/>
    </dgm:pt>
    <dgm:pt modelId="{8299978F-9152-4388-9E81-DA62FF3B8303}" type="pres">
      <dgm:prSet presAssocID="{928F11F9-FA95-4194-85E5-3C92A70B71C0}" presName="bgRect" presStyleLbl="bgShp" presStyleIdx="1" presStyleCnt="3"/>
      <dgm:spPr/>
    </dgm:pt>
    <dgm:pt modelId="{C04FB643-3408-4F60-9BD5-13737F459EEC}" type="pres">
      <dgm:prSet presAssocID="{928F11F9-FA95-4194-85E5-3C92A70B71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66B0069-D06A-40C0-99F3-114B99E50777}" type="pres">
      <dgm:prSet presAssocID="{928F11F9-FA95-4194-85E5-3C92A70B71C0}" presName="spaceRect" presStyleCnt="0"/>
      <dgm:spPr/>
    </dgm:pt>
    <dgm:pt modelId="{806D2045-30D8-4590-B2A9-077A774B1725}" type="pres">
      <dgm:prSet presAssocID="{928F11F9-FA95-4194-85E5-3C92A70B71C0}" presName="parTx" presStyleLbl="revTx" presStyleIdx="1" presStyleCnt="3">
        <dgm:presLayoutVars>
          <dgm:chMax val="0"/>
          <dgm:chPref val="0"/>
        </dgm:presLayoutVars>
      </dgm:prSet>
      <dgm:spPr/>
    </dgm:pt>
    <dgm:pt modelId="{264304D1-5800-424B-8A1F-190B24B60BB8}" type="pres">
      <dgm:prSet presAssocID="{C1733D29-C96E-40C8-BDB2-E464F9703277}" presName="sibTrans" presStyleCnt="0"/>
      <dgm:spPr/>
    </dgm:pt>
    <dgm:pt modelId="{FF1218C5-549E-46B6-A41D-642A9D0BDAF5}" type="pres">
      <dgm:prSet presAssocID="{5F4B8147-CA91-4598-9742-7276F0D2EF15}" presName="compNode" presStyleCnt="0"/>
      <dgm:spPr/>
    </dgm:pt>
    <dgm:pt modelId="{FAC2B716-69C9-4C72-9A3B-7583BFF0B75F}" type="pres">
      <dgm:prSet presAssocID="{5F4B8147-CA91-4598-9742-7276F0D2EF15}" presName="bgRect" presStyleLbl="bgShp" presStyleIdx="2" presStyleCnt="3"/>
      <dgm:spPr/>
    </dgm:pt>
    <dgm:pt modelId="{D83FA4E0-1CB4-412C-B31D-11869F49421B}" type="pres">
      <dgm:prSet presAssocID="{5F4B8147-CA91-4598-9742-7276F0D2EF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81C6361-3029-4BC0-B3E4-2F1A7443D4AA}" type="pres">
      <dgm:prSet presAssocID="{5F4B8147-CA91-4598-9742-7276F0D2EF15}" presName="spaceRect" presStyleCnt="0"/>
      <dgm:spPr/>
    </dgm:pt>
    <dgm:pt modelId="{D5F59F54-0B34-4F6B-A2D6-4DD019E75433}" type="pres">
      <dgm:prSet presAssocID="{5F4B8147-CA91-4598-9742-7276F0D2EF15}" presName="parTx" presStyleLbl="revTx" presStyleIdx="2" presStyleCnt="3">
        <dgm:presLayoutVars>
          <dgm:chMax val="0"/>
          <dgm:chPref val="0"/>
        </dgm:presLayoutVars>
      </dgm:prSet>
      <dgm:spPr/>
    </dgm:pt>
  </dgm:ptLst>
  <dgm:cxnLst>
    <dgm:cxn modelId="{8C2F1900-E0EA-45E7-A981-D989D37AD24A}" srcId="{5F1BCC62-EF1C-4AA3-9580-6CF834EA04DD}" destId="{FA8CDED1-70A7-4E59-9035-5ECAE175BEED}" srcOrd="0" destOrd="0" parTransId="{B2BA69D4-12AB-4955-AF0C-7A78F814C910}" sibTransId="{418F4ADB-B3A8-4310-B0FA-0957F685AF7A}"/>
    <dgm:cxn modelId="{03A78307-968A-4F36-9790-CD9C820670D9}" srcId="{5F1BCC62-EF1C-4AA3-9580-6CF834EA04DD}" destId="{5F4B8147-CA91-4598-9742-7276F0D2EF15}" srcOrd="2" destOrd="0" parTransId="{EA27F69D-F87E-48CA-9C06-B33B481224FF}" sibTransId="{944910B8-1B92-447F-A9A8-33BB2846C209}"/>
    <dgm:cxn modelId="{9FF0653D-A182-46E5-A8C3-E4F3C3E3F74C}" type="presOf" srcId="{5F4B8147-CA91-4598-9742-7276F0D2EF15}" destId="{D5F59F54-0B34-4F6B-A2D6-4DD019E75433}" srcOrd="0" destOrd="0" presId="urn:microsoft.com/office/officeart/2018/2/layout/IconVerticalSolidList"/>
    <dgm:cxn modelId="{2F7C7998-1671-4B4C-A068-2961E2E2814E}" type="presOf" srcId="{5F1BCC62-EF1C-4AA3-9580-6CF834EA04DD}" destId="{D64518CB-6D6E-4E5A-8D94-4888155E67AF}" srcOrd="0" destOrd="0" presId="urn:microsoft.com/office/officeart/2018/2/layout/IconVerticalSolidList"/>
    <dgm:cxn modelId="{F56E81DE-F7D5-42AD-8D15-524BDE38E13D}" srcId="{5F1BCC62-EF1C-4AA3-9580-6CF834EA04DD}" destId="{928F11F9-FA95-4194-85E5-3C92A70B71C0}" srcOrd="1" destOrd="0" parTransId="{8A7D49C9-1872-4368-9A29-1B6F2D81492E}" sibTransId="{C1733D29-C96E-40C8-BDB2-E464F9703277}"/>
    <dgm:cxn modelId="{5D666FEB-8D6B-4064-B0E7-74EC5A46CFB1}" type="presOf" srcId="{FA8CDED1-70A7-4E59-9035-5ECAE175BEED}" destId="{8BDDF4FA-B5A6-4461-952E-A063568C7EF4}" srcOrd="0" destOrd="0" presId="urn:microsoft.com/office/officeart/2018/2/layout/IconVerticalSolidList"/>
    <dgm:cxn modelId="{B0B34FED-CAA9-4163-964F-372557DDCC39}" type="presOf" srcId="{928F11F9-FA95-4194-85E5-3C92A70B71C0}" destId="{806D2045-30D8-4590-B2A9-077A774B1725}" srcOrd="0" destOrd="0" presId="urn:microsoft.com/office/officeart/2018/2/layout/IconVerticalSolidList"/>
    <dgm:cxn modelId="{A93EFEFC-B74B-4B67-BF84-07AEC437DF34}" type="presParOf" srcId="{D64518CB-6D6E-4E5A-8D94-4888155E67AF}" destId="{09FAD4D2-B8B8-4168-ADBD-F451C5AEF1A6}" srcOrd="0" destOrd="0" presId="urn:microsoft.com/office/officeart/2018/2/layout/IconVerticalSolidList"/>
    <dgm:cxn modelId="{9BED08DC-8B30-47DB-9B56-B3D168463216}" type="presParOf" srcId="{09FAD4D2-B8B8-4168-ADBD-F451C5AEF1A6}" destId="{7EC1D20A-6E86-473D-82E3-BF014FFFC203}" srcOrd="0" destOrd="0" presId="urn:microsoft.com/office/officeart/2018/2/layout/IconVerticalSolidList"/>
    <dgm:cxn modelId="{5E229C2A-E5F1-4C19-9A6D-351F9692F363}" type="presParOf" srcId="{09FAD4D2-B8B8-4168-ADBD-F451C5AEF1A6}" destId="{B55A606A-2337-41EA-B1E6-35EBAEFE1E47}" srcOrd="1" destOrd="0" presId="urn:microsoft.com/office/officeart/2018/2/layout/IconVerticalSolidList"/>
    <dgm:cxn modelId="{12F9F39E-502D-4464-8685-2CAE9B90C4F0}" type="presParOf" srcId="{09FAD4D2-B8B8-4168-ADBD-F451C5AEF1A6}" destId="{6583846A-509E-49C4-8B26-5FA594E2E7D9}" srcOrd="2" destOrd="0" presId="urn:microsoft.com/office/officeart/2018/2/layout/IconVerticalSolidList"/>
    <dgm:cxn modelId="{793427CD-4043-4616-A4A5-AE4ED807818F}" type="presParOf" srcId="{09FAD4D2-B8B8-4168-ADBD-F451C5AEF1A6}" destId="{8BDDF4FA-B5A6-4461-952E-A063568C7EF4}" srcOrd="3" destOrd="0" presId="urn:microsoft.com/office/officeart/2018/2/layout/IconVerticalSolidList"/>
    <dgm:cxn modelId="{DC5106F3-83DF-4656-8922-275844809E30}" type="presParOf" srcId="{D64518CB-6D6E-4E5A-8D94-4888155E67AF}" destId="{FB0ABD98-A662-435A-9D71-84C7917785A1}" srcOrd="1" destOrd="0" presId="urn:microsoft.com/office/officeart/2018/2/layout/IconVerticalSolidList"/>
    <dgm:cxn modelId="{0EAFE43F-028A-472E-9626-E808A6EFF317}" type="presParOf" srcId="{D64518CB-6D6E-4E5A-8D94-4888155E67AF}" destId="{036F41D0-CF2E-4526-BE30-98FCC756B9FF}" srcOrd="2" destOrd="0" presId="urn:microsoft.com/office/officeart/2018/2/layout/IconVerticalSolidList"/>
    <dgm:cxn modelId="{562411A9-6C81-4D90-8E24-D89F6705507A}" type="presParOf" srcId="{036F41D0-CF2E-4526-BE30-98FCC756B9FF}" destId="{8299978F-9152-4388-9E81-DA62FF3B8303}" srcOrd="0" destOrd="0" presId="urn:microsoft.com/office/officeart/2018/2/layout/IconVerticalSolidList"/>
    <dgm:cxn modelId="{43CAD3E6-6E65-4798-A2DC-68DE25FCFA11}" type="presParOf" srcId="{036F41D0-CF2E-4526-BE30-98FCC756B9FF}" destId="{C04FB643-3408-4F60-9BD5-13737F459EEC}" srcOrd="1" destOrd="0" presId="urn:microsoft.com/office/officeart/2018/2/layout/IconVerticalSolidList"/>
    <dgm:cxn modelId="{322B5B5B-BEF6-4FC8-9A1D-C07AFF265064}" type="presParOf" srcId="{036F41D0-CF2E-4526-BE30-98FCC756B9FF}" destId="{C66B0069-D06A-40C0-99F3-114B99E50777}" srcOrd="2" destOrd="0" presId="urn:microsoft.com/office/officeart/2018/2/layout/IconVerticalSolidList"/>
    <dgm:cxn modelId="{4B818C27-73F4-4EA7-8A8D-66F22DE4C930}" type="presParOf" srcId="{036F41D0-CF2E-4526-BE30-98FCC756B9FF}" destId="{806D2045-30D8-4590-B2A9-077A774B1725}" srcOrd="3" destOrd="0" presId="urn:microsoft.com/office/officeart/2018/2/layout/IconVerticalSolidList"/>
    <dgm:cxn modelId="{F40E4B1B-D23C-4FC1-95D1-D95844916A7C}" type="presParOf" srcId="{D64518CB-6D6E-4E5A-8D94-4888155E67AF}" destId="{264304D1-5800-424B-8A1F-190B24B60BB8}" srcOrd="3" destOrd="0" presId="urn:microsoft.com/office/officeart/2018/2/layout/IconVerticalSolidList"/>
    <dgm:cxn modelId="{57E153E9-47E0-4C76-B00B-225E7A100B10}" type="presParOf" srcId="{D64518CB-6D6E-4E5A-8D94-4888155E67AF}" destId="{FF1218C5-549E-46B6-A41D-642A9D0BDAF5}" srcOrd="4" destOrd="0" presId="urn:microsoft.com/office/officeart/2018/2/layout/IconVerticalSolidList"/>
    <dgm:cxn modelId="{0EAEF1F5-D30F-40BC-A428-F95B56D7BDA2}" type="presParOf" srcId="{FF1218C5-549E-46B6-A41D-642A9D0BDAF5}" destId="{FAC2B716-69C9-4C72-9A3B-7583BFF0B75F}" srcOrd="0" destOrd="0" presId="urn:microsoft.com/office/officeart/2018/2/layout/IconVerticalSolidList"/>
    <dgm:cxn modelId="{ACF9EB51-28A4-4C4D-93CF-A9009FD31234}" type="presParOf" srcId="{FF1218C5-549E-46B6-A41D-642A9D0BDAF5}" destId="{D83FA4E0-1CB4-412C-B31D-11869F49421B}" srcOrd="1" destOrd="0" presId="urn:microsoft.com/office/officeart/2018/2/layout/IconVerticalSolidList"/>
    <dgm:cxn modelId="{5985E3FF-FD0B-461B-B899-F5AC25E7CB82}" type="presParOf" srcId="{FF1218C5-549E-46B6-A41D-642A9D0BDAF5}" destId="{681C6361-3029-4BC0-B3E4-2F1A7443D4AA}" srcOrd="2" destOrd="0" presId="urn:microsoft.com/office/officeart/2018/2/layout/IconVerticalSolidList"/>
    <dgm:cxn modelId="{3328FEAE-79DD-4F31-9ADF-BE1A498AE24C}" type="presParOf" srcId="{FF1218C5-549E-46B6-A41D-642A9D0BDAF5}" destId="{D5F59F54-0B34-4F6B-A2D6-4DD019E754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18C784-CA93-4E91-A326-37AAC1A4D6EF}"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5CE9963B-D8B2-4A9C-A62A-FB415E1883A8}">
      <dgm:prSet custT="1"/>
      <dgm:spPr/>
      <dgm:t>
        <a:bodyPr/>
        <a:lstStyle/>
        <a:p>
          <a:r>
            <a:rPr lang="en-US" sz="2400">
              <a:latin typeface="Times New Roman" panose="02020603050405020304" pitchFamily="18" charset="0"/>
              <a:cs typeface="Times New Roman" panose="02020603050405020304" pitchFamily="18" charset="0"/>
            </a:rPr>
            <a:t>Identifying</a:t>
          </a:r>
        </a:p>
      </dgm:t>
    </dgm:pt>
    <dgm:pt modelId="{7D232C19-B74E-413A-B08F-8A5B4346AD28}" type="parTrans" cxnId="{8921C6B4-F479-458D-856A-A0073C7B8B24}">
      <dgm:prSet/>
      <dgm:spPr/>
      <dgm:t>
        <a:bodyPr/>
        <a:lstStyle/>
        <a:p>
          <a:endParaRPr lang="en-US" sz="2400">
            <a:latin typeface="Times New Roman" panose="02020603050405020304" pitchFamily="18" charset="0"/>
            <a:cs typeface="Times New Roman" panose="02020603050405020304" pitchFamily="18" charset="0"/>
          </a:endParaRPr>
        </a:p>
      </dgm:t>
    </dgm:pt>
    <dgm:pt modelId="{EFD142C0-060C-4696-843E-8FDE6EF087C4}" type="sibTrans" cxnId="{8921C6B4-F479-458D-856A-A0073C7B8B24}">
      <dgm:prSet/>
      <dgm:spPr/>
      <dgm:t>
        <a:bodyPr/>
        <a:lstStyle/>
        <a:p>
          <a:endParaRPr lang="en-US" sz="2400">
            <a:latin typeface="Times New Roman" panose="02020603050405020304" pitchFamily="18" charset="0"/>
            <a:cs typeface="Times New Roman" panose="02020603050405020304" pitchFamily="18" charset="0"/>
          </a:endParaRPr>
        </a:p>
      </dgm:t>
    </dgm:pt>
    <dgm:pt modelId="{EF8E4E06-E927-4719-B817-C7AE6A129588}">
      <dgm:prSet custT="1"/>
      <dgm:spPr/>
      <dgm:t>
        <a:bodyPr/>
        <a:lstStyle/>
        <a:p>
          <a:r>
            <a:rPr lang="en-US" sz="1800">
              <a:latin typeface="Times New Roman" panose="02020603050405020304" pitchFamily="18" charset="0"/>
              <a:cs typeface="Times New Roman" panose="02020603050405020304" pitchFamily="18" charset="0"/>
            </a:rPr>
            <a:t>Identifying relevant data to be recorded on the blockchain.</a:t>
          </a:r>
        </a:p>
      </dgm:t>
    </dgm:pt>
    <dgm:pt modelId="{914C5B61-BEE9-452E-B8D1-79F0480DECA6}" type="parTrans" cxnId="{83687AEC-DBC3-4CC6-BB65-64DAFB854B82}">
      <dgm:prSet/>
      <dgm:spPr/>
      <dgm:t>
        <a:bodyPr/>
        <a:lstStyle/>
        <a:p>
          <a:endParaRPr lang="en-US" sz="2400">
            <a:latin typeface="Times New Roman" panose="02020603050405020304" pitchFamily="18" charset="0"/>
            <a:cs typeface="Times New Roman" panose="02020603050405020304" pitchFamily="18" charset="0"/>
          </a:endParaRPr>
        </a:p>
      </dgm:t>
    </dgm:pt>
    <dgm:pt modelId="{4D753289-F04C-49D3-86DB-C16D705F0173}" type="sibTrans" cxnId="{83687AEC-DBC3-4CC6-BB65-64DAFB854B82}">
      <dgm:prSet/>
      <dgm:spPr/>
      <dgm:t>
        <a:bodyPr/>
        <a:lstStyle/>
        <a:p>
          <a:endParaRPr lang="en-US" sz="2400">
            <a:latin typeface="Times New Roman" panose="02020603050405020304" pitchFamily="18" charset="0"/>
            <a:cs typeface="Times New Roman" panose="02020603050405020304" pitchFamily="18" charset="0"/>
          </a:endParaRPr>
        </a:p>
      </dgm:t>
    </dgm:pt>
    <dgm:pt modelId="{95A458B4-745D-44B6-8C4B-1D31404639DC}">
      <dgm:prSet custT="1"/>
      <dgm:spPr/>
      <dgm:t>
        <a:bodyPr/>
        <a:lstStyle/>
        <a:p>
          <a:r>
            <a:rPr lang="en-US" sz="2400">
              <a:latin typeface="Times New Roman" panose="02020603050405020304" pitchFamily="18" charset="0"/>
              <a:cs typeface="Times New Roman" panose="02020603050405020304" pitchFamily="18" charset="0"/>
            </a:rPr>
            <a:t>Choosing</a:t>
          </a:r>
        </a:p>
      </dgm:t>
    </dgm:pt>
    <dgm:pt modelId="{DFF4D772-F685-47F1-BED1-DB47AF4309A5}" type="parTrans" cxnId="{4E80F884-E9DC-4842-94D5-2CD6537CCAD2}">
      <dgm:prSet/>
      <dgm:spPr/>
      <dgm:t>
        <a:bodyPr/>
        <a:lstStyle/>
        <a:p>
          <a:endParaRPr lang="en-US" sz="2400">
            <a:latin typeface="Times New Roman" panose="02020603050405020304" pitchFamily="18" charset="0"/>
            <a:cs typeface="Times New Roman" panose="02020603050405020304" pitchFamily="18" charset="0"/>
          </a:endParaRPr>
        </a:p>
      </dgm:t>
    </dgm:pt>
    <dgm:pt modelId="{373A95AF-9676-48C0-A3F2-05B044606002}" type="sibTrans" cxnId="{4E80F884-E9DC-4842-94D5-2CD6537CCAD2}">
      <dgm:prSet/>
      <dgm:spPr/>
      <dgm:t>
        <a:bodyPr/>
        <a:lstStyle/>
        <a:p>
          <a:endParaRPr lang="en-US" sz="2400">
            <a:latin typeface="Times New Roman" panose="02020603050405020304" pitchFamily="18" charset="0"/>
            <a:cs typeface="Times New Roman" panose="02020603050405020304" pitchFamily="18" charset="0"/>
          </a:endParaRPr>
        </a:p>
      </dgm:t>
    </dgm:pt>
    <dgm:pt modelId="{97C30837-A898-4DF9-ABEA-53175A74D351}">
      <dgm:prSet custT="1"/>
      <dgm:spPr/>
      <dgm:t>
        <a:bodyPr/>
        <a:lstStyle/>
        <a:p>
          <a:r>
            <a:rPr lang="en-US" sz="1800">
              <a:latin typeface="Times New Roman" panose="02020603050405020304" pitchFamily="18" charset="0"/>
              <a:cs typeface="Times New Roman" panose="02020603050405020304" pitchFamily="18" charset="0"/>
            </a:rPr>
            <a:t>Choosing between consortium or public blockchain.</a:t>
          </a:r>
        </a:p>
      </dgm:t>
    </dgm:pt>
    <dgm:pt modelId="{9698D433-76A3-4ED6-BDEA-72B54F95F1B0}" type="parTrans" cxnId="{36AB4606-E798-43A5-AD00-0F2E259DF915}">
      <dgm:prSet/>
      <dgm:spPr/>
      <dgm:t>
        <a:bodyPr/>
        <a:lstStyle/>
        <a:p>
          <a:endParaRPr lang="en-US" sz="2400">
            <a:latin typeface="Times New Roman" panose="02020603050405020304" pitchFamily="18" charset="0"/>
            <a:cs typeface="Times New Roman" panose="02020603050405020304" pitchFamily="18" charset="0"/>
          </a:endParaRPr>
        </a:p>
      </dgm:t>
    </dgm:pt>
    <dgm:pt modelId="{6D96D7B0-C561-4E06-B319-55F5C117C790}" type="sibTrans" cxnId="{36AB4606-E798-43A5-AD00-0F2E259DF915}">
      <dgm:prSet/>
      <dgm:spPr/>
      <dgm:t>
        <a:bodyPr/>
        <a:lstStyle/>
        <a:p>
          <a:endParaRPr lang="en-US" sz="2400">
            <a:latin typeface="Times New Roman" panose="02020603050405020304" pitchFamily="18" charset="0"/>
            <a:cs typeface="Times New Roman" panose="02020603050405020304" pitchFamily="18" charset="0"/>
          </a:endParaRPr>
        </a:p>
      </dgm:t>
    </dgm:pt>
    <dgm:pt modelId="{59C4076E-B33D-4604-AE7E-7A700BF49E18}">
      <dgm:prSet custT="1"/>
      <dgm:spPr/>
      <dgm:t>
        <a:bodyPr/>
        <a:lstStyle/>
        <a:p>
          <a:r>
            <a:rPr lang="en-US" sz="2400">
              <a:latin typeface="Times New Roman" panose="02020603050405020304" pitchFamily="18" charset="0"/>
              <a:cs typeface="Times New Roman" panose="02020603050405020304" pitchFamily="18" charset="0"/>
            </a:rPr>
            <a:t>Implementing</a:t>
          </a:r>
        </a:p>
      </dgm:t>
    </dgm:pt>
    <dgm:pt modelId="{7B1871EF-F90A-42DB-AA4C-2F6D5CC00E69}" type="parTrans" cxnId="{B1E31D42-C893-4812-80D8-964505B69AB1}">
      <dgm:prSet/>
      <dgm:spPr/>
      <dgm:t>
        <a:bodyPr/>
        <a:lstStyle/>
        <a:p>
          <a:endParaRPr lang="en-US" sz="2400">
            <a:latin typeface="Times New Roman" panose="02020603050405020304" pitchFamily="18" charset="0"/>
            <a:cs typeface="Times New Roman" panose="02020603050405020304" pitchFamily="18" charset="0"/>
          </a:endParaRPr>
        </a:p>
      </dgm:t>
    </dgm:pt>
    <dgm:pt modelId="{BC332F5D-6118-4D8F-ADAE-FC2FF2430EC1}" type="sibTrans" cxnId="{B1E31D42-C893-4812-80D8-964505B69AB1}">
      <dgm:prSet/>
      <dgm:spPr/>
      <dgm:t>
        <a:bodyPr/>
        <a:lstStyle/>
        <a:p>
          <a:endParaRPr lang="en-US" sz="2400">
            <a:latin typeface="Times New Roman" panose="02020603050405020304" pitchFamily="18" charset="0"/>
            <a:cs typeface="Times New Roman" panose="02020603050405020304" pitchFamily="18" charset="0"/>
          </a:endParaRPr>
        </a:p>
      </dgm:t>
    </dgm:pt>
    <dgm:pt modelId="{1051EA8A-AAD2-486D-84C6-F91732AF02AE}">
      <dgm:prSet custT="1"/>
      <dgm:spPr/>
      <dgm:t>
        <a:bodyPr/>
        <a:lstStyle/>
        <a:p>
          <a:r>
            <a:rPr lang="en-US" sz="1800">
              <a:latin typeface="Times New Roman" panose="02020603050405020304" pitchFamily="18" charset="0"/>
              <a:cs typeface="Times New Roman" panose="02020603050405020304" pitchFamily="18" charset="0"/>
            </a:rPr>
            <a:t>Implementing smart contracts for automated processes.</a:t>
          </a:r>
        </a:p>
      </dgm:t>
    </dgm:pt>
    <dgm:pt modelId="{A0A23F24-E623-41A6-B323-36EF09D60412}" type="parTrans" cxnId="{F4042BCE-0F3F-46B8-8E63-F23DEB76AA7A}">
      <dgm:prSet/>
      <dgm:spPr/>
      <dgm:t>
        <a:bodyPr/>
        <a:lstStyle/>
        <a:p>
          <a:endParaRPr lang="en-US" sz="2400">
            <a:latin typeface="Times New Roman" panose="02020603050405020304" pitchFamily="18" charset="0"/>
            <a:cs typeface="Times New Roman" panose="02020603050405020304" pitchFamily="18" charset="0"/>
          </a:endParaRPr>
        </a:p>
      </dgm:t>
    </dgm:pt>
    <dgm:pt modelId="{56A4F8FF-49CA-481F-ADA6-E3EAD1B418B4}" type="sibTrans" cxnId="{F4042BCE-0F3F-46B8-8E63-F23DEB76AA7A}">
      <dgm:prSet/>
      <dgm:spPr/>
      <dgm:t>
        <a:bodyPr/>
        <a:lstStyle/>
        <a:p>
          <a:endParaRPr lang="en-US" sz="2400">
            <a:latin typeface="Times New Roman" panose="02020603050405020304" pitchFamily="18" charset="0"/>
            <a:cs typeface="Times New Roman" panose="02020603050405020304" pitchFamily="18" charset="0"/>
          </a:endParaRPr>
        </a:p>
      </dgm:t>
    </dgm:pt>
    <dgm:pt modelId="{6810A54C-C85E-45F2-A91F-A488632FC09B}">
      <dgm:prSet custT="1"/>
      <dgm:spPr/>
      <dgm:t>
        <a:bodyPr/>
        <a:lstStyle/>
        <a:p>
          <a:r>
            <a:rPr lang="en-US" sz="2400">
              <a:latin typeface="Times New Roman" panose="02020603050405020304" pitchFamily="18" charset="0"/>
              <a:cs typeface="Times New Roman" panose="02020603050405020304" pitchFamily="18" charset="0"/>
            </a:rPr>
            <a:t>Integrating</a:t>
          </a:r>
        </a:p>
      </dgm:t>
    </dgm:pt>
    <dgm:pt modelId="{FA1C32C6-84EE-4EEC-BAAE-E8C3520C499F}" type="parTrans" cxnId="{1D89C646-CA15-4E2C-8F29-72A18FE94DDF}">
      <dgm:prSet/>
      <dgm:spPr/>
      <dgm:t>
        <a:bodyPr/>
        <a:lstStyle/>
        <a:p>
          <a:endParaRPr lang="en-US" sz="2400">
            <a:latin typeface="Times New Roman" panose="02020603050405020304" pitchFamily="18" charset="0"/>
            <a:cs typeface="Times New Roman" panose="02020603050405020304" pitchFamily="18" charset="0"/>
          </a:endParaRPr>
        </a:p>
      </dgm:t>
    </dgm:pt>
    <dgm:pt modelId="{6447CE17-57A7-4DC1-B8B1-365D661BED59}" type="sibTrans" cxnId="{1D89C646-CA15-4E2C-8F29-72A18FE94DDF}">
      <dgm:prSet/>
      <dgm:spPr/>
      <dgm:t>
        <a:bodyPr/>
        <a:lstStyle/>
        <a:p>
          <a:endParaRPr lang="en-US" sz="2400">
            <a:latin typeface="Times New Roman" panose="02020603050405020304" pitchFamily="18" charset="0"/>
            <a:cs typeface="Times New Roman" panose="02020603050405020304" pitchFamily="18" charset="0"/>
          </a:endParaRPr>
        </a:p>
      </dgm:t>
    </dgm:pt>
    <dgm:pt modelId="{32FF0051-6E17-44B5-AF1C-62E4003C9E4A}">
      <dgm:prSet custT="1"/>
      <dgm:spPr/>
      <dgm:t>
        <a:bodyPr/>
        <a:lstStyle/>
        <a:p>
          <a:r>
            <a:rPr lang="en-US" sz="1800">
              <a:latin typeface="Times New Roman" panose="02020603050405020304" pitchFamily="18" charset="0"/>
              <a:cs typeface="Times New Roman" panose="02020603050405020304" pitchFamily="18" charset="0"/>
            </a:rPr>
            <a:t>Integrating with existing systems and databases.</a:t>
          </a:r>
        </a:p>
      </dgm:t>
    </dgm:pt>
    <dgm:pt modelId="{A4652462-114D-46EC-B8C4-85241914C4BB}" type="parTrans" cxnId="{51362829-2BC8-4478-AF40-FE7C33FBEB03}">
      <dgm:prSet/>
      <dgm:spPr/>
      <dgm:t>
        <a:bodyPr/>
        <a:lstStyle/>
        <a:p>
          <a:endParaRPr lang="en-US" sz="2400">
            <a:latin typeface="Times New Roman" panose="02020603050405020304" pitchFamily="18" charset="0"/>
            <a:cs typeface="Times New Roman" panose="02020603050405020304" pitchFamily="18" charset="0"/>
          </a:endParaRPr>
        </a:p>
      </dgm:t>
    </dgm:pt>
    <dgm:pt modelId="{2FD25FBD-0764-4CCF-9AD5-C0B9A021338F}" type="sibTrans" cxnId="{51362829-2BC8-4478-AF40-FE7C33FBEB03}">
      <dgm:prSet/>
      <dgm:spPr/>
      <dgm:t>
        <a:bodyPr/>
        <a:lstStyle/>
        <a:p>
          <a:endParaRPr lang="en-US" sz="2400">
            <a:latin typeface="Times New Roman" panose="02020603050405020304" pitchFamily="18" charset="0"/>
            <a:cs typeface="Times New Roman" panose="02020603050405020304" pitchFamily="18" charset="0"/>
          </a:endParaRPr>
        </a:p>
      </dgm:t>
    </dgm:pt>
    <dgm:pt modelId="{BA5538E5-4275-4C91-9617-BF5E8B454ED0}">
      <dgm:prSet custT="1"/>
      <dgm:spPr/>
      <dgm:t>
        <a:bodyPr/>
        <a:lstStyle/>
        <a:p>
          <a:r>
            <a:rPr lang="en-US" sz="2400">
              <a:latin typeface="Times New Roman" panose="02020603050405020304" pitchFamily="18" charset="0"/>
              <a:cs typeface="Times New Roman" panose="02020603050405020304" pitchFamily="18" charset="0"/>
            </a:rPr>
            <a:t>Ensuring</a:t>
          </a:r>
        </a:p>
      </dgm:t>
    </dgm:pt>
    <dgm:pt modelId="{B54A2F86-E068-4A98-9810-A28B5560AE2D}" type="parTrans" cxnId="{868478CC-0E48-46E6-B69C-BAAEF3E2531A}">
      <dgm:prSet/>
      <dgm:spPr/>
      <dgm:t>
        <a:bodyPr/>
        <a:lstStyle/>
        <a:p>
          <a:endParaRPr lang="en-US" sz="2400">
            <a:latin typeface="Times New Roman" panose="02020603050405020304" pitchFamily="18" charset="0"/>
            <a:cs typeface="Times New Roman" panose="02020603050405020304" pitchFamily="18" charset="0"/>
          </a:endParaRPr>
        </a:p>
      </dgm:t>
    </dgm:pt>
    <dgm:pt modelId="{4522DDC0-1A86-41A7-96D5-6D45140065B7}" type="sibTrans" cxnId="{868478CC-0E48-46E6-B69C-BAAEF3E2531A}">
      <dgm:prSet/>
      <dgm:spPr/>
      <dgm:t>
        <a:bodyPr/>
        <a:lstStyle/>
        <a:p>
          <a:endParaRPr lang="en-US" sz="2400">
            <a:latin typeface="Times New Roman" panose="02020603050405020304" pitchFamily="18" charset="0"/>
            <a:cs typeface="Times New Roman" panose="02020603050405020304" pitchFamily="18" charset="0"/>
          </a:endParaRPr>
        </a:p>
      </dgm:t>
    </dgm:pt>
    <dgm:pt modelId="{84E6AAF3-FF05-4E5B-9061-532F81FB3994}">
      <dgm:prSet custT="1"/>
      <dgm:spPr/>
      <dgm:t>
        <a:bodyPr/>
        <a:lstStyle/>
        <a:p>
          <a:r>
            <a:rPr lang="en-US" sz="1800">
              <a:latin typeface="Times New Roman" panose="02020603050405020304" pitchFamily="18" charset="0"/>
              <a:cs typeface="Times New Roman" panose="02020603050405020304" pitchFamily="18" charset="0"/>
            </a:rPr>
            <a:t>Ensuring identity verification for participants.</a:t>
          </a:r>
        </a:p>
      </dgm:t>
    </dgm:pt>
    <dgm:pt modelId="{FAD33BFC-C2F4-49A3-83C7-516786EDAF7F}" type="parTrans" cxnId="{46F760CC-CB90-4009-AFDB-D1C5513493DF}">
      <dgm:prSet/>
      <dgm:spPr/>
      <dgm:t>
        <a:bodyPr/>
        <a:lstStyle/>
        <a:p>
          <a:endParaRPr lang="en-US" sz="2400">
            <a:latin typeface="Times New Roman" panose="02020603050405020304" pitchFamily="18" charset="0"/>
            <a:cs typeface="Times New Roman" panose="02020603050405020304" pitchFamily="18" charset="0"/>
          </a:endParaRPr>
        </a:p>
      </dgm:t>
    </dgm:pt>
    <dgm:pt modelId="{116A35B0-7C2B-4922-889F-2E5CF1201046}" type="sibTrans" cxnId="{46F760CC-CB90-4009-AFDB-D1C5513493DF}">
      <dgm:prSet/>
      <dgm:spPr/>
      <dgm:t>
        <a:bodyPr/>
        <a:lstStyle/>
        <a:p>
          <a:endParaRPr lang="en-US" sz="2400">
            <a:latin typeface="Times New Roman" panose="02020603050405020304" pitchFamily="18" charset="0"/>
            <a:cs typeface="Times New Roman" panose="02020603050405020304" pitchFamily="18" charset="0"/>
          </a:endParaRPr>
        </a:p>
      </dgm:t>
    </dgm:pt>
    <dgm:pt modelId="{36FEE143-AC93-422F-85D5-EA1F6F9CC7AF}">
      <dgm:prSet custT="1"/>
      <dgm:spPr/>
      <dgm:t>
        <a:bodyPr/>
        <a:lstStyle/>
        <a:p>
          <a:r>
            <a:rPr lang="en-US" sz="2400">
              <a:latin typeface="Times New Roman" panose="02020603050405020304" pitchFamily="18" charset="0"/>
              <a:cs typeface="Times New Roman" panose="02020603050405020304" pitchFamily="18" charset="0"/>
            </a:rPr>
            <a:t>Establishing</a:t>
          </a:r>
        </a:p>
      </dgm:t>
    </dgm:pt>
    <dgm:pt modelId="{978D0365-76D6-42A1-BC14-ADD63F93761B}" type="parTrans" cxnId="{9922ABA9-A150-4555-A69F-C817BD85D9E3}">
      <dgm:prSet/>
      <dgm:spPr/>
      <dgm:t>
        <a:bodyPr/>
        <a:lstStyle/>
        <a:p>
          <a:endParaRPr lang="en-US" sz="2400">
            <a:latin typeface="Times New Roman" panose="02020603050405020304" pitchFamily="18" charset="0"/>
            <a:cs typeface="Times New Roman" panose="02020603050405020304" pitchFamily="18" charset="0"/>
          </a:endParaRPr>
        </a:p>
      </dgm:t>
    </dgm:pt>
    <dgm:pt modelId="{048DB391-AD9E-4840-8611-ADEFC3144DBF}" type="sibTrans" cxnId="{9922ABA9-A150-4555-A69F-C817BD85D9E3}">
      <dgm:prSet/>
      <dgm:spPr/>
      <dgm:t>
        <a:bodyPr/>
        <a:lstStyle/>
        <a:p>
          <a:endParaRPr lang="en-US" sz="2400">
            <a:latin typeface="Times New Roman" panose="02020603050405020304" pitchFamily="18" charset="0"/>
            <a:cs typeface="Times New Roman" panose="02020603050405020304" pitchFamily="18" charset="0"/>
          </a:endParaRPr>
        </a:p>
      </dgm:t>
    </dgm:pt>
    <dgm:pt modelId="{6C4C7E82-9C68-4F5C-910E-C534534E5951}">
      <dgm:prSet custT="1"/>
      <dgm:spPr/>
      <dgm:t>
        <a:bodyPr/>
        <a:lstStyle/>
        <a:p>
          <a:r>
            <a:rPr lang="en-US" sz="1800">
              <a:latin typeface="Times New Roman" panose="02020603050405020304" pitchFamily="18" charset="0"/>
              <a:cs typeface="Times New Roman" panose="02020603050405020304" pitchFamily="18" charset="0"/>
            </a:rPr>
            <a:t>Establishing governance and consensus mechanisms.</a:t>
          </a:r>
        </a:p>
      </dgm:t>
    </dgm:pt>
    <dgm:pt modelId="{38FA40E5-DA70-4B6F-9D04-958707BDE41C}" type="parTrans" cxnId="{4385FC39-A62C-4933-8FB4-D707E4C6357E}">
      <dgm:prSet/>
      <dgm:spPr/>
      <dgm:t>
        <a:bodyPr/>
        <a:lstStyle/>
        <a:p>
          <a:endParaRPr lang="en-US" sz="2400">
            <a:latin typeface="Times New Roman" panose="02020603050405020304" pitchFamily="18" charset="0"/>
            <a:cs typeface="Times New Roman" panose="02020603050405020304" pitchFamily="18" charset="0"/>
          </a:endParaRPr>
        </a:p>
      </dgm:t>
    </dgm:pt>
    <dgm:pt modelId="{0497EB1E-93FF-48CF-A3B4-33CC5E943161}" type="sibTrans" cxnId="{4385FC39-A62C-4933-8FB4-D707E4C6357E}">
      <dgm:prSet/>
      <dgm:spPr/>
      <dgm:t>
        <a:bodyPr/>
        <a:lstStyle/>
        <a:p>
          <a:endParaRPr lang="en-US" sz="2400">
            <a:latin typeface="Times New Roman" panose="02020603050405020304" pitchFamily="18" charset="0"/>
            <a:cs typeface="Times New Roman" panose="02020603050405020304" pitchFamily="18" charset="0"/>
          </a:endParaRPr>
        </a:p>
      </dgm:t>
    </dgm:pt>
    <dgm:pt modelId="{FC37AC20-9EA0-43A9-967E-94C578BD9D68}">
      <dgm:prSet custT="1"/>
      <dgm:spPr/>
      <dgm:t>
        <a:bodyPr/>
        <a:lstStyle/>
        <a:p>
          <a:r>
            <a:rPr lang="en-US" sz="2400">
              <a:latin typeface="Times New Roman" panose="02020603050405020304" pitchFamily="18" charset="0"/>
              <a:cs typeface="Times New Roman" panose="02020603050405020304" pitchFamily="18" charset="0"/>
            </a:rPr>
            <a:t>Addressing</a:t>
          </a:r>
        </a:p>
      </dgm:t>
    </dgm:pt>
    <dgm:pt modelId="{B9B88884-E5D3-4C0B-9DB0-C6F25F0525CD}" type="parTrans" cxnId="{52732E9E-B12A-452E-9F0D-B67D23EBC740}">
      <dgm:prSet/>
      <dgm:spPr/>
      <dgm:t>
        <a:bodyPr/>
        <a:lstStyle/>
        <a:p>
          <a:endParaRPr lang="en-US" sz="2400">
            <a:latin typeface="Times New Roman" panose="02020603050405020304" pitchFamily="18" charset="0"/>
            <a:cs typeface="Times New Roman" panose="02020603050405020304" pitchFamily="18" charset="0"/>
          </a:endParaRPr>
        </a:p>
      </dgm:t>
    </dgm:pt>
    <dgm:pt modelId="{418130AE-460D-485B-88A0-3F5C8AE84D46}" type="sibTrans" cxnId="{52732E9E-B12A-452E-9F0D-B67D23EBC740}">
      <dgm:prSet/>
      <dgm:spPr/>
      <dgm:t>
        <a:bodyPr/>
        <a:lstStyle/>
        <a:p>
          <a:endParaRPr lang="en-US" sz="2400">
            <a:latin typeface="Times New Roman" panose="02020603050405020304" pitchFamily="18" charset="0"/>
            <a:cs typeface="Times New Roman" panose="02020603050405020304" pitchFamily="18" charset="0"/>
          </a:endParaRPr>
        </a:p>
      </dgm:t>
    </dgm:pt>
    <dgm:pt modelId="{B28E0C97-4C6D-43D2-BE1E-26D2DF09ED20}">
      <dgm:prSet custT="1"/>
      <dgm:spPr/>
      <dgm:t>
        <a:bodyPr/>
        <a:lstStyle/>
        <a:p>
          <a:r>
            <a:rPr lang="en-US" sz="1800">
              <a:latin typeface="Times New Roman" panose="02020603050405020304" pitchFamily="18" charset="0"/>
              <a:cs typeface="Times New Roman" panose="02020603050405020304" pitchFamily="18" charset="0"/>
            </a:rPr>
            <a:t>Addressing scalability and performance challenges.</a:t>
          </a:r>
        </a:p>
      </dgm:t>
    </dgm:pt>
    <dgm:pt modelId="{8B131406-1774-4479-A685-0766E62F8C89}" type="parTrans" cxnId="{2E330D53-C399-46B0-9F3D-C92F296530BB}">
      <dgm:prSet/>
      <dgm:spPr/>
      <dgm:t>
        <a:bodyPr/>
        <a:lstStyle/>
        <a:p>
          <a:endParaRPr lang="en-US" sz="2400">
            <a:latin typeface="Times New Roman" panose="02020603050405020304" pitchFamily="18" charset="0"/>
            <a:cs typeface="Times New Roman" panose="02020603050405020304" pitchFamily="18" charset="0"/>
          </a:endParaRPr>
        </a:p>
      </dgm:t>
    </dgm:pt>
    <dgm:pt modelId="{3B653514-2DC6-4221-AA8D-24EE8A957446}" type="sibTrans" cxnId="{2E330D53-C399-46B0-9F3D-C92F296530BB}">
      <dgm:prSet/>
      <dgm:spPr/>
      <dgm:t>
        <a:bodyPr/>
        <a:lstStyle/>
        <a:p>
          <a:endParaRPr lang="en-US" sz="2400">
            <a:latin typeface="Times New Roman" panose="02020603050405020304" pitchFamily="18" charset="0"/>
            <a:cs typeface="Times New Roman" panose="02020603050405020304" pitchFamily="18" charset="0"/>
          </a:endParaRPr>
        </a:p>
      </dgm:t>
    </dgm:pt>
    <dgm:pt modelId="{2ED2AD93-9CE6-4517-AFC5-4B518ACF4AE9}">
      <dgm:prSet custT="1"/>
      <dgm:spPr/>
      <dgm:t>
        <a:bodyPr/>
        <a:lstStyle/>
        <a:p>
          <a:r>
            <a:rPr lang="en-US" sz="2400">
              <a:latin typeface="Times New Roman" panose="02020603050405020304" pitchFamily="18" charset="0"/>
              <a:cs typeface="Times New Roman" panose="02020603050405020304" pitchFamily="18" charset="0"/>
            </a:rPr>
            <a:t>Ensuring</a:t>
          </a:r>
        </a:p>
      </dgm:t>
    </dgm:pt>
    <dgm:pt modelId="{27B02CF3-AAD1-4FCF-8366-47AFC659460E}" type="parTrans" cxnId="{88D0AC91-1EA6-4708-9626-6AA2175B2FE8}">
      <dgm:prSet/>
      <dgm:spPr/>
      <dgm:t>
        <a:bodyPr/>
        <a:lstStyle/>
        <a:p>
          <a:endParaRPr lang="en-US" sz="2400">
            <a:latin typeface="Times New Roman" panose="02020603050405020304" pitchFamily="18" charset="0"/>
            <a:cs typeface="Times New Roman" panose="02020603050405020304" pitchFamily="18" charset="0"/>
          </a:endParaRPr>
        </a:p>
      </dgm:t>
    </dgm:pt>
    <dgm:pt modelId="{4B835C84-4391-42A1-9B2F-92DEE6147E94}" type="sibTrans" cxnId="{88D0AC91-1EA6-4708-9626-6AA2175B2FE8}">
      <dgm:prSet/>
      <dgm:spPr/>
      <dgm:t>
        <a:bodyPr/>
        <a:lstStyle/>
        <a:p>
          <a:endParaRPr lang="en-US" sz="2400">
            <a:latin typeface="Times New Roman" panose="02020603050405020304" pitchFamily="18" charset="0"/>
            <a:cs typeface="Times New Roman" panose="02020603050405020304" pitchFamily="18" charset="0"/>
          </a:endParaRPr>
        </a:p>
      </dgm:t>
    </dgm:pt>
    <dgm:pt modelId="{13BD1E53-D8E9-430E-B24E-097E596FEA7A}">
      <dgm:prSet custT="1"/>
      <dgm:spPr/>
      <dgm:t>
        <a:bodyPr/>
        <a:lstStyle/>
        <a:p>
          <a:r>
            <a:rPr lang="en-US" sz="1800" dirty="0">
              <a:latin typeface="Times New Roman" panose="02020603050405020304" pitchFamily="18" charset="0"/>
              <a:cs typeface="Times New Roman" panose="02020603050405020304" pitchFamily="18" charset="0"/>
            </a:rPr>
            <a:t>Ensuring regulatory compliance.</a:t>
          </a:r>
        </a:p>
      </dgm:t>
    </dgm:pt>
    <dgm:pt modelId="{B64A063F-B834-4ACE-9FDE-89AA86C30414}" type="parTrans" cxnId="{FCF2A8EC-E600-4681-9B19-2AAEB6968F87}">
      <dgm:prSet/>
      <dgm:spPr/>
      <dgm:t>
        <a:bodyPr/>
        <a:lstStyle/>
        <a:p>
          <a:endParaRPr lang="en-US" sz="2400">
            <a:latin typeface="Times New Roman" panose="02020603050405020304" pitchFamily="18" charset="0"/>
            <a:cs typeface="Times New Roman" panose="02020603050405020304" pitchFamily="18" charset="0"/>
          </a:endParaRPr>
        </a:p>
      </dgm:t>
    </dgm:pt>
    <dgm:pt modelId="{7AF86507-AB91-43FE-98D7-C7A0582872B3}" type="sibTrans" cxnId="{FCF2A8EC-E600-4681-9B19-2AAEB6968F87}">
      <dgm:prSet/>
      <dgm:spPr/>
      <dgm:t>
        <a:bodyPr/>
        <a:lstStyle/>
        <a:p>
          <a:endParaRPr lang="en-US" sz="2400">
            <a:latin typeface="Times New Roman" panose="02020603050405020304" pitchFamily="18" charset="0"/>
            <a:cs typeface="Times New Roman" panose="02020603050405020304" pitchFamily="18" charset="0"/>
          </a:endParaRPr>
        </a:p>
      </dgm:t>
    </dgm:pt>
    <dgm:pt modelId="{D83CABD9-1DEA-4A8B-8E2E-B44D7C9AF794}">
      <dgm:prSet custT="1"/>
      <dgm:spPr/>
      <dgm:t>
        <a:bodyPr/>
        <a:lstStyle/>
        <a:p>
          <a:r>
            <a:rPr lang="en-US" sz="2400">
              <a:latin typeface="Times New Roman" panose="02020603050405020304" pitchFamily="18" charset="0"/>
              <a:cs typeface="Times New Roman" panose="02020603050405020304" pitchFamily="18" charset="0"/>
            </a:rPr>
            <a:t>Educating</a:t>
          </a:r>
        </a:p>
      </dgm:t>
    </dgm:pt>
    <dgm:pt modelId="{F9BB857C-1B12-4500-99E4-CF73B2A5F2CD}" type="parTrans" cxnId="{1BD256B7-6FAA-4750-8E59-3A483A1C2B35}">
      <dgm:prSet/>
      <dgm:spPr/>
      <dgm:t>
        <a:bodyPr/>
        <a:lstStyle/>
        <a:p>
          <a:endParaRPr lang="en-US" sz="2400">
            <a:latin typeface="Times New Roman" panose="02020603050405020304" pitchFamily="18" charset="0"/>
            <a:cs typeface="Times New Roman" panose="02020603050405020304" pitchFamily="18" charset="0"/>
          </a:endParaRPr>
        </a:p>
      </dgm:t>
    </dgm:pt>
    <dgm:pt modelId="{031F64A7-8122-4A81-BC3C-5F71CC226AB5}" type="sibTrans" cxnId="{1BD256B7-6FAA-4750-8E59-3A483A1C2B35}">
      <dgm:prSet/>
      <dgm:spPr/>
      <dgm:t>
        <a:bodyPr/>
        <a:lstStyle/>
        <a:p>
          <a:endParaRPr lang="en-US" sz="2400">
            <a:latin typeface="Times New Roman" panose="02020603050405020304" pitchFamily="18" charset="0"/>
            <a:cs typeface="Times New Roman" panose="02020603050405020304" pitchFamily="18" charset="0"/>
          </a:endParaRPr>
        </a:p>
      </dgm:t>
    </dgm:pt>
    <dgm:pt modelId="{7A9E99D1-BEA5-4C9C-8701-AF4F4DC921B2}">
      <dgm:prSet custT="1"/>
      <dgm:spPr/>
      <dgm:t>
        <a:bodyPr/>
        <a:lstStyle/>
        <a:p>
          <a:r>
            <a:rPr lang="en-US" sz="1800">
              <a:latin typeface="Times New Roman" panose="02020603050405020304" pitchFamily="18" charset="0"/>
              <a:cs typeface="Times New Roman" panose="02020603050405020304" pitchFamily="18" charset="0"/>
            </a:rPr>
            <a:t>Educating stakeholders and promoting adoption.</a:t>
          </a:r>
        </a:p>
      </dgm:t>
    </dgm:pt>
    <dgm:pt modelId="{BF17383F-5C39-4D89-BF4B-ED644CEF0EE8}" type="parTrans" cxnId="{E5CDB339-A16E-44E4-9B06-2A10F08F0345}">
      <dgm:prSet/>
      <dgm:spPr/>
      <dgm:t>
        <a:bodyPr/>
        <a:lstStyle/>
        <a:p>
          <a:endParaRPr lang="en-US" sz="2400">
            <a:latin typeface="Times New Roman" panose="02020603050405020304" pitchFamily="18" charset="0"/>
            <a:cs typeface="Times New Roman" panose="02020603050405020304" pitchFamily="18" charset="0"/>
          </a:endParaRPr>
        </a:p>
      </dgm:t>
    </dgm:pt>
    <dgm:pt modelId="{F5299F75-9A5E-4265-8027-E0D45EE595A4}" type="sibTrans" cxnId="{E5CDB339-A16E-44E4-9B06-2A10F08F0345}">
      <dgm:prSet/>
      <dgm:spPr/>
      <dgm:t>
        <a:bodyPr/>
        <a:lstStyle/>
        <a:p>
          <a:endParaRPr lang="en-US" sz="2400">
            <a:latin typeface="Times New Roman" panose="02020603050405020304" pitchFamily="18" charset="0"/>
            <a:cs typeface="Times New Roman" panose="02020603050405020304" pitchFamily="18" charset="0"/>
          </a:endParaRPr>
        </a:p>
      </dgm:t>
    </dgm:pt>
    <dgm:pt modelId="{D0B86470-7FEB-41C4-BCBA-00C5982EDECD}">
      <dgm:prSet custT="1"/>
      <dgm:spPr/>
      <dgm:t>
        <a:bodyPr/>
        <a:lstStyle/>
        <a:p>
          <a:r>
            <a:rPr lang="en-US" sz="2400">
              <a:latin typeface="Times New Roman" panose="02020603050405020304" pitchFamily="18" charset="0"/>
              <a:cs typeface="Times New Roman" panose="02020603050405020304" pitchFamily="18" charset="0"/>
            </a:rPr>
            <a:t>Starting</a:t>
          </a:r>
        </a:p>
      </dgm:t>
    </dgm:pt>
    <dgm:pt modelId="{090C9C5E-2741-4120-A709-8BA720F33408}" type="parTrans" cxnId="{17AC6B4A-F04E-4B78-9250-C27757987CB1}">
      <dgm:prSet/>
      <dgm:spPr/>
      <dgm:t>
        <a:bodyPr/>
        <a:lstStyle/>
        <a:p>
          <a:endParaRPr lang="en-US" sz="2400">
            <a:latin typeface="Times New Roman" panose="02020603050405020304" pitchFamily="18" charset="0"/>
            <a:cs typeface="Times New Roman" panose="02020603050405020304" pitchFamily="18" charset="0"/>
          </a:endParaRPr>
        </a:p>
      </dgm:t>
    </dgm:pt>
    <dgm:pt modelId="{56848CB2-820C-443D-8BDC-7966F02FB92A}" type="sibTrans" cxnId="{17AC6B4A-F04E-4B78-9250-C27757987CB1}">
      <dgm:prSet/>
      <dgm:spPr/>
      <dgm:t>
        <a:bodyPr/>
        <a:lstStyle/>
        <a:p>
          <a:endParaRPr lang="en-US" sz="2400">
            <a:latin typeface="Times New Roman" panose="02020603050405020304" pitchFamily="18" charset="0"/>
            <a:cs typeface="Times New Roman" panose="02020603050405020304" pitchFamily="18" charset="0"/>
          </a:endParaRPr>
        </a:p>
      </dgm:t>
    </dgm:pt>
    <dgm:pt modelId="{05CD9F99-C977-4116-99DE-DB7341D5AB70}">
      <dgm:prSet custT="1"/>
      <dgm:spPr/>
      <dgm:t>
        <a:bodyPr/>
        <a:lstStyle/>
        <a:p>
          <a:r>
            <a:rPr lang="en-US" sz="1800">
              <a:latin typeface="Times New Roman" panose="02020603050405020304" pitchFamily="18" charset="0"/>
              <a:cs typeface="Times New Roman" panose="02020603050405020304" pitchFamily="18" charset="0"/>
            </a:rPr>
            <a:t>Starting with pilot projects and iterating based on feedback and experience.</a:t>
          </a:r>
        </a:p>
      </dgm:t>
    </dgm:pt>
    <dgm:pt modelId="{E7C10439-25C1-4D3A-9207-19FE19948323}" type="parTrans" cxnId="{6B61B306-5EAB-4521-9969-931D8B7A7D99}">
      <dgm:prSet/>
      <dgm:spPr/>
      <dgm:t>
        <a:bodyPr/>
        <a:lstStyle/>
        <a:p>
          <a:endParaRPr lang="en-US" sz="2400">
            <a:latin typeface="Times New Roman" panose="02020603050405020304" pitchFamily="18" charset="0"/>
            <a:cs typeface="Times New Roman" panose="02020603050405020304" pitchFamily="18" charset="0"/>
          </a:endParaRPr>
        </a:p>
      </dgm:t>
    </dgm:pt>
    <dgm:pt modelId="{A0625C5B-D54A-48D5-AC3F-AC2ED2F57004}" type="sibTrans" cxnId="{6B61B306-5EAB-4521-9969-931D8B7A7D99}">
      <dgm:prSet/>
      <dgm:spPr/>
      <dgm:t>
        <a:bodyPr/>
        <a:lstStyle/>
        <a:p>
          <a:endParaRPr lang="en-US" sz="2400">
            <a:latin typeface="Times New Roman" panose="02020603050405020304" pitchFamily="18" charset="0"/>
            <a:cs typeface="Times New Roman" panose="02020603050405020304" pitchFamily="18" charset="0"/>
          </a:endParaRPr>
        </a:p>
      </dgm:t>
    </dgm:pt>
    <dgm:pt modelId="{3309BC95-79FE-4E15-B6A4-5380AE2DD2D3}" type="pres">
      <dgm:prSet presAssocID="{FC18C784-CA93-4E91-A326-37AAC1A4D6EF}" presName="Name0" presStyleCnt="0">
        <dgm:presLayoutVars>
          <dgm:dir/>
          <dgm:animLvl val="lvl"/>
          <dgm:resizeHandles val="exact"/>
        </dgm:presLayoutVars>
      </dgm:prSet>
      <dgm:spPr/>
    </dgm:pt>
    <dgm:pt modelId="{CD48B128-5C73-4D73-AC0C-65E6C54CB6F8}" type="pres">
      <dgm:prSet presAssocID="{5CE9963B-D8B2-4A9C-A62A-FB415E1883A8}" presName="linNode" presStyleCnt="0"/>
      <dgm:spPr/>
    </dgm:pt>
    <dgm:pt modelId="{907360D4-9A0B-43B5-8A27-36FA602E950D}" type="pres">
      <dgm:prSet presAssocID="{5CE9963B-D8B2-4A9C-A62A-FB415E1883A8}" presName="parentText" presStyleLbl="solidFgAcc1" presStyleIdx="0" presStyleCnt="10">
        <dgm:presLayoutVars>
          <dgm:chMax val="1"/>
          <dgm:bulletEnabled/>
        </dgm:presLayoutVars>
      </dgm:prSet>
      <dgm:spPr/>
    </dgm:pt>
    <dgm:pt modelId="{5FA86441-7946-401E-B6B6-3F774D8DCCD2}" type="pres">
      <dgm:prSet presAssocID="{5CE9963B-D8B2-4A9C-A62A-FB415E1883A8}" presName="descendantText" presStyleLbl="alignNode1" presStyleIdx="0" presStyleCnt="10">
        <dgm:presLayoutVars>
          <dgm:bulletEnabled/>
        </dgm:presLayoutVars>
      </dgm:prSet>
      <dgm:spPr/>
    </dgm:pt>
    <dgm:pt modelId="{4F15C2DB-EF48-4BDC-A94E-2CD13CDF12A8}" type="pres">
      <dgm:prSet presAssocID="{EFD142C0-060C-4696-843E-8FDE6EF087C4}" presName="sp" presStyleCnt="0"/>
      <dgm:spPr/>
    </dgm:pt>
    <dgm:pt modelId="{6B3A2384-65BF-4A9B-886F-DA5FBDE1858B}" type="pres">
      <dgm:prSet presAssocID="{95A458B4-745D-44B6-8C4B-1D31404639DC}" presName="linNode" presStyleCnt="0"/>
      <dgm:spPr/>
    </dgm:pt>
    <dgm:pt modelId="{F805EF0F-1671-4B10-B079-19BC0E950347}" type="pres">
      <dgm:prSet presAssocID="{95A458B4-745D-44B6-8C4B-1D31404639DC}" presName="parentText" presStyleLbl="solidFgAcc1" presStyleIdx="1" presStyleCnt="10">
        <dgm:presLayoutVars>
          <dgm:chMax val="1"/>
          <dgm:bulletEnabled/>
        </dgm:presLayoutVars>
      </dgm:prSet>
      <dgm:spPr/>
    </dgm:pt>
    <dgm:pt modelId="{C120DE71-B56B-40C0-B473-1147AC538B07}" type="pres">
      <dgm:prSet presAssocID="{95A458B4-745D-44B6-8C4B-1D31404639DC}" presName="descendantText" presStyleLbl="alignNode1" presStyleIdx="1" presStyleCnt="10">
        <dgm:presLayoutVars>
          <dgm:bulletEnabled/>
        </dgm:presLayoutVars>
      </dgm:prSet>
      <dgm:spPr/>
    </dgm:pt>
    <dgm:pt modelId="{2F7652FF-9623-445C-9864-4D24524E93FE}" type="pres">
      <dgm:prSet presAssocID="{373A95AF-9676-48C0-A3F2-05B044606002}" presName="sp" presStyleCnt="0"/>
      <dgm:spPr/>
    </dgm:pt>
    <dgm:pt modelId="{DD204BB3-E09A-4875-A26F-8E3F066D2B62}" type="pres">
      <dgm:prSet presAssocID="{59C4076E-B33D-4604-AE7E-7A700BF49E18}" presName="linNode" presStyleCnt="0"/>
      <dgm:spPr/>
    </dgm:pt>
    <dgm:pt modelId="{81BCEA97-04E8-4722-A23E-DBE93016E0D0}" type="pres">
      <dgm:prSet presAssocID="{59C4076E-B33D-4604-AE7E-7A700BF49E18}" presName="parentText" presStyleLbl="solidFgAcc1" presStyleIdx="2" presStyleCnt="10">
        <dgm:presLayoutVars>
          <dgm:chMax val="1"/>
          <dgm:bulletEnabled/>
        </dgm:presLayoutVars>
      </dgm:prSet>
      <dgm:spPr/>
    </dgm:pt>
    <dgm:pt modelId="{F9C7BDCA-0C8F-4835-A599-F695C4E2FFEF}" type="pres">
      <dgm:prSet presAssocID="{59C4076E-B33D-4604-AE7E-7A700BF49E18}" presName="descendantText" presStyleLbl="alignNode1" presStyleIdx="2" presStyleCnt="10">
        <dgm:presLayoutVars>
          <dgm:bulletEnabled/>
        </dgm:presLayoutVars>
      </dgm:prSet>
      <dgm:spPr/>
    </dgm:pt>
    <dgm:pt modelId="{193DCF90-E933-4E11-B548-8F38B62A9B79}" type="pres">
      <dgm:prSet presAssocID="{BC332F5D-6118-4D8F-ADAE-FC2FF2430EC1}" presName="sp" presStyleCnt="0"/>
      <dgm:spPr/>
    </dgm:pt>
    <dgm:pt modelId="{1E3F2167-9939-4236-BF85-0B48B1A06802}" type="pres">
      <dgm:prSet presAssocID="{6810A54C-C85E-45F2-A91F-A488632FC09B}" presName="linNode" presStyleCnt="0"/>
      <dgm:spPr/>
    </dgm:pt>
    <dgm:pt modelId="{B0168799-63E9-4C10-AD67-65D979EA91B4}" type="pres">
      <dgm:prSet presAssocID="{6810A54C-C85E-45F2-A91F-A488632FC09B}" presName="parentText" presStyleLbl="solidFgAcc1" presStyleIdx="3" presStyleCnt="10">
        <dgm:presLayoutVars>
          <dgm:chMax val="1"/>
          <dgm:bulletEnabled/>
        </dgm:presLayoutVars>
      </dgm:prSet>
      <dgm:spPr/>
    </dgm:pt>
    <dgm:pt modelId="{43234598-40EC-4920-A3C3-8573539ACD0A}" type="pres">
      <dgm:prSet presAssocID="{6810A54C-C85E-45F2-A91F-A488632FC09B}" presName="descendantText" presStyleLbl="alignNode1" presStyleIdx="3" presStyleCnt="10">
        <dgm:presLayoutVars>
          <dgm:bulletEnabled/>
        </dgm:presLayoutVars>
      </dgm:prSet>
      <dgm:spPr/>
    </dgm:pt>
    <dgm:pt modelId="{4F9A99B1-F5B0-4E6B-8058-9CC969E2F7D1}" type="pres">
      <dgm:prSet presAssocID="{6447CE17-57A7-4DC1-B8B1-365D661BED59}" presName="sp" presStyleCnt="0"/>
      <dgm:spPr/>
    </dgm:pt>
    <dgm:pt modelId="{30FE8BA7-0346-4B07-BC8C-C4F8D35554BA}" type="pres">
      <dgm:prSet presAssocID="{BA5538E5-4275-4C91-9617-BF5E8B454ED0}" presName="linNode" presStyleCnt="0"/>
      <dgm:spPr/>
    </dgm:pt>
    <dgm:pt modelId="{385156C9-5BAA-42F8-A0EB-29F4F18B5AF5}" type="pres">
      <dgm:prSet presAssocID="{BA5538E5-4275-4C91-9617-BF5E8B454ED0}" presName="parentText" presStyleLbl="solidFgAcc1" presStyleIdx="4" presStyleCnt="10">
        <dgm:presLayoutVars>
          <dgm:chMax val="1"/>
          <dgm:bulletEnabled/>
        </dgm:presLayoutVars>
      </dgm:prSet>
      <dgm:spPr/>
    </dgm:pt>
    <dgm:pt modelId="{492CE017-EC13-41C0-A054-FF4406895CA9}" type="pres">
      <dgm:prSet presAssocID="{BA5538E5-4275-4C91-9617-BF5E8B454ED0}" presName="descendantText" presStyleLbl="alignNode1" presStyleIdx="4" presStyleCnt="10">
        <dgm:presLayoutVars>
          <dgm:bulletEnabled/>
        </dgm:presLayoutVars>
      </dgm:prSet>
      <dgm:spPr/>
    </dgm:pt>
    <dgm:pt modelId="{0698EB17-2092-494E-8123-65276C0D8026}" type="pres">
      <dgm:prSet presAssocID="{4522DDC0-1A86-41A7-96D5-6D45140065B7}" presName="sp" presStyleCnt="0"/>
      <dgm:spPr/>
    </dgm:pt>
    <dgm:pt modelId="{629873AF-81C2-4716-9B8B-E58F49A3102C}" type="pres">
      <dgm:prSet presAssocID="{36FEE143-AC93-422F-85D5-EA1F6F9CC7AF}" presName="linNode" presStyleCnt="0"/>
      <dgm:spPr/>
    </dgm:pt>
    <dgm:pt modelId="{B226A740-A051-4DE8-94C8-1E0C64F94CB9}" type="pres">
      <dgm:prSet presAssocID="{36FEE143-AC93-422F-85D5-EA1F6F9CC7AF}" presName="parentText" presStyleLbl="solidFgAcc1" presStyleIdx="5" presStyleCnt="10">
        <dgm:presLayoutVars>
          <dgm:chMax val="1"/>
          <dgm:bulletEnabled/>
        </dgm:presLayoutVars>
      </dgm:prSet>
      <dgm:spPr/>
    </dgm:pt>
    <dgm:pt modelId="{335D8EE3-9822-4BE5-931E-621034F75CE1}" type="pres">
      <dgm:prSet presAssocID="{36FEE143-AC93-422F-85D5-EA1F6F9CC7AF}" presName="descendantText" presStyleLbl="alignNode1" presStyleIdx="5" presStyleCnt="10">
        <dgm:presLayoutVars>
          <dgm:bulletEnabled/>
        </dgm:presLayoutVars>
      </dgm:prSet>
      <dgm:spPr/>
    </dgm:pt>
    <dgm:pt modelId="{5F441C0B-390E-498B-A770-36D9DB747874}" type="pres">
      <dgm:prSet presAssocID="{048DB391-AD9E-4840-8611-ADEFC3144DBF}" presName="sp" presStyleCnt="0"/>
      <dgm:spPr/>
    </dgm:pt>
    <dgm:pt modelId="{0C7D6C6F-1D09-49CE-94FC-96B087BF5F55}" type="pres">
      <dgm:prSet presAssocID="{FC37AC20-9EA0-43A9-967E-94C578BD9D68}" presName="linNode" presStyleCnt="0"/>
      <dgm:spPr/>
    </dgm:pt>
    <dgm:pt modelId="{4C8CDECF-86E0-42A2-9264-D7A40D07E85A}" type="pres">
      <dgm:prSet presAssocID="{FC37AC20-9EA0-43A9-967E-94C578BD9D68}" presName="parentText" presStyleLbl="solidFgAcc1" presStyleIdx="6" presStyleCnt="10">
        <dgm:presLayoutVars>
          <dgm:chMax val="1"/>
          <dgm:bulletEnabled/>
        </dgm:presLayoutVars>
      </dgm:prSet>
      <dgm:spPr/>
    </dgm:pt>
    <dgm:pt modelId="{B1D5E515-6B71-4C31-89C8-87F5B7BB456F}" type="pres">
      <dgm:prSet presAssocID="{FC37AC20-9EA0-43A9-967E-94C578BD9D68}" presName="descendantText" presStyleLbl="alignNode1" presStyleIdx="6" presStyleCnt="10">
        <dgm:presLayoutVars>
          <dgm:bulletEnabled/>
        </dgm:presLayoutVars>
      </dgm:prSet>
      <dgm:spPr/>
    </dgm:pt>
    <dgm:pt modelId="{6C4D2FEA-4796-4452-A472-62A9ADC5FEE5}" type="pres">
      <dgm:prSet presAssocID="{418130AE-460D-485B-88A0-3F5C8AE84D46}" presName="sp" presStyleCnt="0"/>
      <dgm:spPr/>
    </dgm:pt>
    <dgm:pt modelId="{0DB124F3-D3CA-4F28-A8AB-35401E963D6C}" type="pres">
      <dgm:prSet presAssocID="{2ED2AD93-9CE6-4517-AFC5-4B518ACF4AE9}" presName="linNode" presStyleCnt="0"/>
      <dgm:spPr/>
    </dgm:pt>
    <dgm:pt modelId="{5BDA9BAB-7D77-48D1-9B5F-0DAE7BD6E7A7}" type="pres">
      <dgm:prSet presAssocID="{2ED2AD93-9CE6-4517-AFC5-4B518ACF4AE9}" presName="parentText" presStyleLbl="solidFgAcc1" presStyleIdx="7" presStyleCnt="10">
        <dgm:presLayoutVars>
          <dgm:chMax val="1"/>
          <dgm:bulletEnabled/>
        </dgm:presLayoutVars>
      </dgm:prSet>
      <dgm:spPr/>
    </dgm:pt>
    <dgm:pt modelId="{6DA53BD7-A14A-43AB-9791-D0F7C0BC643A}" type="pres">
      <dgm:prSet presAssocID="{2ED2AD93-9CE6-4517-AFC5-4B518ACF4AE9}" presName="descendantText" presStyleLbl="alignNode1" presStyleIdx="7" presStyleCnt="10">
        <dgm:presLayoutVars>
          <dgm:bulletEnabled/>
        </dgm:presLayoutVars>
      </dgm:prSet>
      <dgm:spPr/>
    </dgm:pt>
    <dgm:pt modelId="{4F7873AD-B973-4260-BB93-49055C86C03C}" type="pres">
      <dgm:prSet presAssocID="{4B835C84-4391-42A1-9B2F-92DEE6147E94}" presName="sp" presStyleCnt="0"/>
      <dgm:spPr/>
    </dgm:pt>
    <dgm:pt modelId="{948A1B8B-8553-475C-9A74-7E5E7C1D9E71}" type="pres">
      <dgm:prSet presAssocID="{D83CABD9-1DEA-4A8B-8E2E-B44D7C9AF794}" presName="linNode" presStyleCnt="0"/>
      <dgm:spPr/>
    </dgm:pt>
    <dgm:pt modelId="{1EA86BD8-D1BE-46CF-8034-4694887EF876}" type="pres">
      <dgm:prSet presAssocID="{D83CABD9-1DEA-4A8B-8E2E-B44D7C9AF794}" presName="parentText" presStyleLbl="solidFgAcc1" presStyleIdx="8" presStyleCnt="10">
        <dgm:presLayoutVars>
          <dgm:chMax val="1"/>
          <dgm:bulletEnabled/>
        </dgm:presLayoutVars>
      </dgm:prSet>
      <dgm:spPr/>
    </dgm:pt>
    <dgm:pt modelId="{28038B15-2142-4041-AE32-B785705E294C}" type="pres">
      <dgm:prSet presAssocID="{D83CABD9-1DEA-4A8B-8E2E-B44D7C9AF794}" presName="descendantText" presStyleLbl="alignNode1" presStyleIdx="8" presStyleCnt="10">
        <dgm:presLayoutVars>
          <dgm:bulletEnabled/>
        </dgm:presLayoutVars>
      </dgm:prSet>
      <dgm:spPr/>
    </dgm:pt>
    <dgm:pt modelId="{B8B841A8-0036-49EC-A282-A87828BB0194}" type="pres">
      <dgm:prSet presAssocID="{031F64A7-8122-4A81-BC3C-5F71CC226AB5}" presName="sp" presStyleCnt="0"/>
      <dgm:spPr/>
    </dgm:pt>
    <dgm:pt modelId="{82ADF451-F817-4535-9313-4CA5A730B94A}" type="pres">
      <dgm:prSet presAssocID="{D0B86470-7FEB-41C4-BCBA-00C5982EDECD}" presName="linNode" presStyleCnt="0"/>
      <dgm:spPr/>
    </dgm:pt>
    <dgm:pt modelId="{112EED88-75FA-47F9-9C8E-F6BE313131A7}" type="pres">
      <dgm:prSet presAssocID="{D0B86470-7FEB-41C4-BCBA-00C5982EDECD}" presName="parentText" presStyleLbl="solidFgAcc1" presStyleIdx="9" presStyleCnt="10">
        <dgm:presLayoutVars>
          <dgm:chMax val="1"/>
          <dgm:bulletEnabled/>
        </dgm:presLayoutVars>
      </dgm:prSet>
      <dgm:spPr/>
    </dgm:pt>
    <dgm:pt modelId="{027BC134-621A-4680-9B4D-24FCB76AFBE7}" type="pres">
      <dgm:prSet presAssocID="{D0B86470-7FEB-41C4-BCBA-00C5982EDECD}" presName="descendantText" presStyleLbl="alignNode1" presStyleIdx="9" presStyleCnt="10">
        <dgm:presLayoutVars>
          <dgm:bulletEnabled/>
        </dgm:presLayoutVars>
      </dgm:prSet>
      <dgm:spPr/>
    </dgm:pt>
  </dgm:ptLst>
  <dgm:cxnLst>
    <dgm:cxn modelId="{6B5D9105-DB61-4F05-862E-70CA3CD65D2F}" type="presOf" srcId="{EF8E4E06-E927-4719-B817-C7AE6A129588}" destId="{5FA86441-7946-401E-B6B6-3F774D8DCCD2}" srcOrd="0" destOrd="0" presId="urn:microsoft.com/office/officeart/2016/7/layout/VerticalHollowActionList"/>
    <dgm:cxn modelId="{36AB4606-E798-43A5-AD00-0F2E259DF915}" srcId="{95A458B4-745D-44B6-8C4B-1D31404639DC}" destId="{97C30837-A898-4DF9-ABEA-53175A74D351}" srcOrd="0" destOrd="0" parTransId="{9698D433-76A3-4ED6-BDEA-72B54F95F1B0}" sibTransId="{6D96D7B0-C561-4E06-B319-55F5C117C790}"/>
    <dgm:cxn modelId="{6B61B306-5EAB-4521-9969-931D8B7A7D99}" srcId="{D0B86470-7FEB-41C4-BCBA-00C5982EDECD}" destId="{05CD9F99-C977-4116-99DE-DB7341D5AB70}" srcOrd="0" destOrd="0" parTransId="{E7C10439-25C1-4D3A-9207-19FE19948323}" sibTransId="{A0625C5B-D54A-48D5-AC3F-AC2ED2F57004}"/>
    <dgm:cxn modelId="{B96FF707-8C6F-4DE1-B4A5-B2563E5886F4}" type="presOf" srcId="{13BD1E53-D8E9-430E-B24E-097E596FEA7A}" destId="{6DA53BD7-A14A-43AB-9791-D0F7C0BC643A}" srcOrd="0" destOrd="0" presId="urn:microsoft.com/office/officeart/2016/7/layout/VerticalHollowActionList"/>
    <dgm:cxn modelId="{5FEAAE11-04B0-4963-A6AD-13E907FBF8F5}" type="presOf" srcId="{2ED2AD93-9CE6-4517-AFC5-4B518ACF4AE9}" destId="{5BDA9BAB-7D77-48D1-9B5F-0DAE7BD6E7A7}" srcOrd="0" destOrd="0" presId="urn:microsoft.com/office/officeart/2016/7/layout/VerticalHollowActionList"/>
    <dgm:cxn modelId="{51362829-2BC8-4478-AF40-FE7C33FBEB03}" srcId="{6810A54C-C85E-45F2-A91F-A488632FC09B}" destId="{32FF0051-6E17-44B5-AF1C-62E4003C9E4A}" srcOrd="0" destOrd="0" parTransId="{A4652462-114D-46EC-B8C4-85241914C4BB}" sibTransId="{2FD25FBD-0764-4CCF-9AD5-C0B9A021338F}"/>
    <dgm:cxn modelId="{EFDA4A31-13B0-45A1-BBD6-1BFE674A7144}" type="presOf" srcId="{5CE9963B-D8B2-4A9C-A62A-FB415E1883A8}" destId="{907360D4-9A0B-43B5-8A27-36FA602E950D}" srcOrd="0" destOrd="0" presId="urn:microsoft.com/office/officeart/2016/7/layout/VerticalHollowActionList"/>
    <dgm:cxn modelId="{3C159B33-545D-4A1B-B945-FE2137CB748B}" type="presOf" srcId="{84E6AAF3-FF05-4E5B-9061-532F81FB3994}" destId="{492CE017-EC13-41C0-A054-FF4406895CA9}" srcOrd="0" destOrd="0" presId="urn:microsoft.com/office/officeart/2016/7/layout/VerticalHollowActionList"/>
    <dgm:cxn modelId="{E5CDB339-A16E-44E4-9B06-2A10F08F0345}" srcId="{D83CABD9-1DEA-4A8B-8E2E-B44D7C9AF794}" destId="{7A9E99D1-BEA5-4C9C-8701-AF4F4DC921B2}" srcOrd="0" destOrd="0" parTransId="{BF17383F-5C39-4D89-BF4B-ED644CEF0EE8}" sibTransId="{F5299F75-9A5E-4265-8027-E0D45EE595A4}"/>
    <dgm:cxn modelId="{4385FC39-A62C-4933-8FB4-D707E4C6357E}" srcId="{36FEE143-AC93-422F-85D5-EA1F6F9CC7AF}" destId="{6C4C7E82-9C68-4F5C-910E-C534534E5951}" srcOrd="0" destOrd="0" parTransId="{38FA40E5-DA70-4B6F-9D04-958707BDE41C}" sibTransId="{0497EB1E-93FF-48CF-A3B4-33CC5E943161}"/>
    <dgm:cxn modelId="{0FE76A61-7983-492F-962D-A121A463EA52}" type="presOf" srcId="{B28E0C97-4C6D-43D2-BE1E-26D2DF09ED20}" destId="{B1D5E515-6B71-4C31-89C8-87F5B7BB456F}" srcOrd="0" destOrd="0" presId="urn:microsoft.com/office/officeart/2016/7/layout/VerticalHollowActionList"/>
    <dgm:cxn modelId="{B1E31D42-C893-4812-80D8-964505B69AB1}" srcId="{FC18C784-CA93-4E91-A326-37AAC1A4D6EF}" destId="{59C4076E-B33D-4604-AE7E-7A700BF49E18}" srcOrd="2" destOrd="0" parTransId="{7B1871EF-F90A-42DB-AA4C-2F6D5CC00E69}" sibTransId="{BC332F5D-6118-4D8F-ADAE-FC2FF2430EC1}"/>
    <dgm:cxn modelId="{1D89C646-CA15-4E2C-8F29-72A18FE94DDF}" srcId="{FC18C784-CA93-4E91-A326-37AAC1A4D6EF}" destId="{6810A54C-C85E-45F2-A91F-A488632FC09B}" srcOrd="3" destOrd="0" parTransId="{FA1C32C6-84EE-4EEC-BAAE-E8C3520C499F}" sibTransId="{6447CE17-57A7-4DC1-B8B1-365D661BED59}"/>
    <dgm:cxn modelId="{9D910D69-96DC-485C-8A4D-72B2A0CEB90C}" type="presOf" srcId="{D0B86470-7FEB-41C4-BCBA-00C5982EDECD}" destId="{112EED88-75FA-47F9-9C8E-F6BE313131A7}" srcOrd="0" destOrd="0" presId="urn:microsoft.com/office/officeart/2016/7/layout/VerticalHollowActionList"/>
    <dgm:cxn modelId="{60F36869-CE4B-46D4-A4DA-AE169B1A6396}" type="presOf" srcId="{7A9E99D1-BEA5-4C9C-8701-AF4F4DC921B2}" destId="{28038B15-2142-4041-AE32-B785705E294C}" srcOrd="0" destOrd="0" presId="urn:microsoft.com/office/officeart/2016/7/layout/VerticalHollowActionList"/>
    <dgm:cxn modelId="{17AC6B4A-F04E-4B78-9250-C27757987CB1}" srcId="{FC18C784-CA93-4E91-A326-37AAC1A4D6EF}" destId="{D0B86470-7FEB-41C4-BCBA-00C5982EDECD}" srcOrd="9" destOrd="0" parTransId="{090C9C5E-2741-4120-A709-8BA720F33408}" sibTransId="{56848CB2-820C-443D-8BDC-7966F02FB92A}"/>
    <dgm:cxn modelId="{783F4C70-9F7C-4750-B9A4-A88AB8736BBC}" type="presOf" srcId="{D83CABD9-1DEA-4A8B-8E2E-B44D7C9AF794}" destId="{1EA86BD8-D1BE-46CF-8034-4694887EF876}" srcOrd="0" destOrd="0" presId="urn:microsoft.com/office/officeart/2016/7/layout/VerticalHollowActionList"/>
    <dgm:cxn modelId="{DBC29650-F19E-42EB-B70D-38221C7FA95C}" type="presOf" srcId="{59C4076E-B33D-4604-AE7E-7A700BF49E18}" destId="{81BCEA97-04E8-4722-A23E-DBE93016E0D0}" srcOrd="0" destOrd="0" presId="urn:microsoft.com/office/officeart/2016/7/layout/VerticalHollowActionList"/>
    <dgm:cxn modelId="{8D106852-013F-4C50-8C7D-A1B95D0A5DF9}" type="presOf" srcId="{36FEE143-AC93-422F-85D5-EA1F6F9CC7AF}" destId="{B226A740-A051-4DE8-94C8-1E0C64F94CB9}" srcOrd="0" destOrd="0" presId="urn:microsoft.com/office/officeart/2016/7/layout/VerticalHollowActionList"/>
    <dgm:cxn modelId="{2E330D53-C399-46B0-9F3D-C92F296530BB}" srcId="{FC37AC20-9EA0-43A9-967E-94C578BD9D68}" destId="{B28E0C97-4C6D-43D2-BE1E-26D2DF09ED20}" srcOrd="0" destOrd="0" parTransId="{8B131406-1774-4479-A685-0766E62F8C89}" sibTransId="{3B653514-2DC6-4221-AA8D-24EE8A957446}"/>
    <dgm:cxn modelId="{4E80F884-E9DC-4842-94D5-2CD6537CCAD2}" srcId="{FC18C784-CA93-4E91-A326-37AAC1A4D6EF}" destId="{95A458B4-745D-44B6-8C4B-1D31404639DC}" srcOrd="1" destOrd="0" parTransId="{DFF4D772-F685-47F1-BED1-DB47AF4309A5}" sibTransId="{373A95AF-9676-48C0-A3F2-05B044606002}"/>
    <dgm:cxn modelId="{88D0AC91-1EA6-4708-9626-6AA2175B2FE8}" srcId="{FC18C784-CA93-4E91-A326-37AAC1A4D6EF}" destId="{2ED2AD93-9CE6-4517-AFC5-4B518ACF4AE9}" srcOrd="7" destOrd="0" parTransId="{27B02CF3-AAD1-4FCF-8366-47AFC659460E}" sibTransId="{4B835C84-4391-42A1-9B2F-92DEE6147E94}"/>
    <dgm:cxn modelId="{52732E9E-B12A-452E-9F0D-B67D23EBC740}" srcId="{FC18C784-CA93-4E91-A326-37AAC1A4D6EF}" destId="{FC37AC20-9EA0-43A9-967E-94C578BD9D68}" srcOrd="6" destOrd="0" parTransId="{B9B88884-E5D3-4C0B-9DB0-C6F25F0525CD}" sibTransId="{418130AE-460D-485B-88A0-3F5C8AE84D46}"/>
    <dgm:cxn modelId="{8F4694A7-8188-4C41-830F-160DA9740D80}" type="presOf" srcId="{6C4C7E82-9C68-4F5C-910E-C534534E5951}" destId="{335D8EE3-9822-4BE5-931E-621034F75CE1}" srcOrd="0" destOrd="0" presId="urn:microsoft.com/office/officeart/2016/7/layout/VerticalHollowActionList"/>
    <dgm:cxn modelId="{9922ABA9-A150-4555-A69F-C817BD85D9E3}" srcId="{FC18C784-CA93-4E91-A326-37AAC1A4D6EF}" destId="{36FEE143-AC93-422F-85D5-EA1F6F9CC7AF}" srcOrd="5" destOrd="0" parTransId="{978D0365-76D6-42A1-BC14-ADD63F93761B}" sibTransId="{048DB391-AD9E-4840-8611-ADEFC3144DBF}"/>
    <dgm:cxn modelId="{AAD478AB-2F06-48DB-ADC7-DFF3F4FF1B8B}" type="presOf" srcId="{97C30837-A898-4DF9-ABEA-53175A74D351}" destId="{C120DE71-B56B-40C0-B473-1147AC538B07}" srcOrd="0" destOrd="0" presId="urn:microsoft.com/office/officeart/2016/7/layout/VerticalHollowActionList"/>
    <dgm:cxn modelId="{8921C6B4-F479-458D-856A-A0073C7B8B24}" srcId="{FC18C784-CA93-4E91-A326-37AAC1A4D6EF}" destId="{5CE9963B-D8B2-4A9C-A62A-FB415E1883A8}" srcOrd="0" destOrd="0" parTransId="{7D232C19-B74E-413A-B08F-8A5B4346AD28}" sibTransId="{EFD142C0-060C-4696-843E-8FDE6EF087C4}"/>
    <dgm:cxn modelId="{1BD256B7-6FAA-4750-8E59-3A483A1C2B35}" srcId="{FC18C784-CA93-4E91-A326-37AAC1A4D6EF}" destId="{D83CABD9-1DEA-4A8B-8E2E-B44D7C9AF794}" srcOrd="8" destOrd="0" parTransId="{F9BB857C-1B12-4500-99E4-CF73B2A5F2CD}" sibTransId="{031F64A7-8122-4A81-BC3C-5F71CC226AB5}"/>
    <dgm:cxn modelId="{874EBDBD-716C-49DF-842A-51BC6AEE8295}" type="presOf" srcId="{32FF0051-6E17-44B5-AF1C-62E4003C9E4A}" destId="{43234598-40EC-4920-A3C3-8573539ACD0A}" srcOrd="0" destOrd="0" presId="urn:microsoft.com/office/officeart/2016/7/layout/VerticalHollowActionList"/>
    <dgm:cxn modelId="{46F760CC-CB90-4009-AFDB-D1C5513493DF}" srcId="{BA5538E5-4275-4C91-9617-BF5E8B454ED0}" destId="{84E6AAF3-FF05-4E5B-9061-532F81FB3994}" srcOrd="0" destOrd="0" parTransId="{FAD33BFC-C2F4-49A3-83C7-516786EDAF7F}" sibTransId="{116A35B0-7C2B-4922-889F-2E5CF1201046}"/>
    <dgm:cxn modelId="{47E049CC-FB5F-45D8-A9F9-9245F596EEEE}" type="presOf" srcId="{95A458B4-745D-44B6-8C4B-1D31404639DC}" destId="{F805EF0F-1671-4B10-B079-19BC0E950347}" srcOrd="0" destOrd="0" presId="urn:microsoft.com/office/officeart/2016/7/layout/VerticalHollowActionList"/>
    <dgm:cxn modelId="{868478CC-0E48-46E6-B69C-BAAEF3E2531A}" srcId="{FC18C784-CA93-4E91-A326-37AAC1A4D6EF}" destId="{BA5538E5-4275-4C91-9617-BF5E8B454ED0}" srcOrd="4" destOrd="0" parTransId="{B54A2F86-E068-4A98-9810-A28B5560AE2D}" sibTransId="{4522DDC0-1A86-41A7-96D5-6D45140065B7}"/>
    <dgm:cxn modelId="{F4042BCE-0F3F-46B8-8E63-F23DEB76AA7A}" srcId="{59C4076E-B33D-4604-AE7E-7A700BF49E18}" destId="{1051EA8A-AAD2-486D-84C6-F91732AF02AE}" srcOrd="0" destOrd="0" parTransId="{A0A23F24-E623-41A6-B323-36EF09D60412}" sibTransId="{56A4F8FF-49CA-481F-ADA6-E3EAD1B418B4}"/>
    <dgm:cxn modelId="{F5C4B1CE-1FF5-4597-9D97-ABA31609270A}" type="presOf" srcId="{6810A54C-C85E-45F2-A91F-A488632FC09B}" destId="{B0168799-63E9-4C10-AD67-65D979EA91B4}" srcOrd="0" destOrd="0" presId="urn:microsoft.com/office/officeart/2016/7/layout/VerticalHollowActionList"/>
    <dgm:cxn modelId="{593DDED0-CBBF-4065-892B-DDA53AC8EA10}" type="presOf" srcId="{05CD9F99-C977-4116-99DE-DB7341D5AB70}" destId="{027BC134-621A-4680-9B4D-24FCB76AFBE7}" srcOrd="0" destOrd="0" presId="urn:microsoft.com/office/officeart/2016/7/layout/VerticalHollowActionList"/>
    <dgm:cxn modelId="{5B3A85E4-30CF-40DC-843A-89DA450B788D}" type="presOf" srcId="{FC18C784-CA93-4E91-A326-37AAC1A4D6EF}" destId="{3309BC95-79FE-4E15-B6A4-5380AE2DD2D3}" srcOrd="0" destOrd="0" presId="urn:microsoft.com/office/officeart/2016/7/layout/VerticalHollowActionList"/>
    <dgm:cxn modelId="{1133E7EA-58EA-4BE8-9185-31D74616C930}" type="presOf" srcId="{BA5538E5-4275-4C91-9617-BF5E8B454ED0}" destId="{385156C9-5BAA-42F8-A0EB-29F4F18B5AF5}" srcOrd="0" destOrd="0" presId="urn:microsoft.com/office/officeart/2016/7/layout/VerticalHollowActionList"/>
    <dgm:cxn modelId="{83687AEC-DBC3-4CC6-BB65-64DAFB854B82}" srcId="{5CE9963B-D8B2-4A9C-A62A-FB415E1883A8}" destId="{EF8E4E06-E927-4719-B817-C7AE6A129588}" srcOrd="0" destOrd="0" parTransId="{914C5B61-BEE9-452E-B8D1-79F0480DECA6}" sibTransId="{4D753289-F04C-49D3-86DB-C16D705F0173}"/>
    <dgm:cxn modelId="{FCF2A8EC-E600-4681-9B19-2AAEB6968F87}" srcId="{2ED2AD93-9CE6-4517-AFC5-4B518ACF4AE9}" destId="{13BD1E53-D8E9-430E-B24E-097E596FEA7A}" srcOrd="0" destOrd="0" parTransId="{B64A063F-B834-4ACE-9FDE-89AA86C30414}" sibTransId="{7AF86507-AB91-43FE-98D7-C7A0582872B3}"/>
    <dgm:cxn modelId="{023CB1F6-0C59-4C2F-B2F4-5B90416D03B5}" type="presOf" srcId="{1051EA8A-AAD2-486D-84C6-F91732AF02AE}" destId="{F9C7BDCA-0C8F-4835-A599-F695C4E2FFEF}" srcOrd="0" destOrd="0" presId="urn:microsoft.com/office/officeart/2016/7/layout/VerticalHollowActionList"/>
    <dgm:cxn modelId="{E95C28FA-E587-421F-8F4B-3DEFA61808B5}" type="presOf" srcId="{FC37AC20-9EA0-43A9-967E-94C578BD9D68}" destId="{4C8CDECF-86E0-42A2-9264-D7A40D07E85A}" srcOrd="0" destOrd="0" presId="urn:microsoft.com/office/officeart/2016/7/layout/VerticalHollowActionList"/>
    <dgm:cxn modelId="{4734E04D-063B-4A09-A6E1-D96C11CB8434}" type="presParOf" srcId="{3309BC95-79FE-4E15-B6A4-5380AE2DD2D3}" destId="{CD48B128-5C73-4D73-AC0C-65E6C54CB6F8}" srcOrd="0" destOrd="0" presId="urn:microsoft.com/office/officeart/2016/7/layout/VerticalHollowActionList"/>
    <dgm:cxn modelId="{D1389382-B752-4DB2-A498-161F157084BA}" type="presParOf" srcId="{CD48B128-5C73-4D73-AC0C-65E6C54CB6F8}" destId="{907360D4-9A0B-43B5-8A27-36FA602E950D}" srcOrd="0" destOrd="0" presId="urn:microsoft.com/office/officeart/2016/7/layout/VerticalHollowActionList"/>
    <dgm:cxn modelId="{E9A2D205-D8A2-4E07-8A4C-265435A82040}" type="presParOf" srcId="{CD48B128-5C73-4D73-AC0C-65E6C54CB6F8}" destId="{5FA86441-7946-401E-B6B6-3F774D8DCCD2}" srcOrd="1" destOrd="0" presId="urn:microsoft.com/office/officeart/2016/7/layout/VerticalHollowActionList"/>
    <dgm:cxn modelId="{7ECA76E4-BD7E-46F2-8F65-D0DA9A9BC5F0}" type="presParOf" srcId="{3309BC95-79FE-4E15-B6A4-5380AE2DD2D3}" destId="{4F15C2DB-EF48-4BDC-A94E-2CD13CDF12A8}" srcOrd="1" destOrd="0" presId="urn:microsoft.com/office/officeart/2016/7/layout/VerticalHollowActionList"/>
    <dgm:cxn modelId="{C5DE72F0-DDFC-43E6-8B6C-10E7B8A8EBCC}" type="presParOf" srcId="{3309BC95-79FE-4E15-B6A4-5380AE2DD2D3}" destId="{6B3A2384-65BF-4A9B-886F-DA5FBDE1858B}" srcOrd="2" destOrd="0" presId="urn:microsoft.com/office/officeart/2016/7/layout/VerticalHollowActionList"/>
    <dgm:cxn modelId="{093A1BA8-40AA-4E36-B665-7B7CF7AE6AB9}" type="presParOf" srcId="{6B3A2384-65BF-4A9B-886F-DA5FBDE1858B}" destId="{F805EF0F-1671-4B10-B079-19BC0E950347}" srcOrd="0" destOrd="0" presId="urn:microsoft.com/office/officeart/2016/7/layout/VerticalHollowActionList"/>
    <dgm:cxn modelId="{5868E70F-769E-4179-A063-90131C101B8B}" type="presParOf" srcId="{6B3A2384-65BF-4A9B-886F-DA5FBDE1858B}" destId="{C120DE71-B56B-40C0-B473-1147AC538B07}" srcOrd="1" destOrd="0" presId="urn:microsoft.com/office/officeart/2016/7/layout/VerticalHollowActionList"/>
    <dgm:cxn modelId="{3EF24D35-0377-49DE-AC23-4D65F6ECF4A2}" type="presParOf" srcId="{3309BC95-79FE-4E15-B6A4-5380AE2DD2D3}" destId="{2F7652FF-9623-445C-9864-4D24524E93FE}" srcOrd="3" destOrd="0" presId="urn:microsoft.com/office/officeart/2016/7/layout/VerticalHollowActionList"/>
    <dgm:cxn modelId="{56E7EA7B-634D-43FC-86CE-E31D8EC44F31}" type="presParOf" srcId="{3309BC95-79FE-4E15-B6A4-5380AE2DD2D3}" destId="{DD204BB3-E09A-4875-A26F-8E3F066D2B62}" srcOrd="4" destOrd="0" presId="urn:microsoft.com/office/officeart/2016/7/layout/VerticalHollowActionList"/>
    <dgm:cxn modelId="{858E7755-7D22-4DF4-9326-A9656D39F56F}" type="presParOf" srcId="{DD204BB3-E09A-4875-A26F-8E3F066D2B62}" destId="{81BCEA97-04E8-4722-A23E-DBE93016E0D0}" srcOrd="0" destOrd="0" presId="urn:microsoft.com/office/officeart/2016/7/layout/VerticalHollowActionList"/>
    <dgm:cxn modelId="{762983FE-2D1C-472B-9470-D9E3BE606329}" type="presParOf" srcId="{DD204BB3-E09A-4875-A26F-8E3F066D2B62}" destId="{F9C7BDCA-0C8F-4835-A599-F695C4E2FFEF}" srcOrd="1" destOrd="0" presId="urn:microsoft.com/office/officeart/2016/7/layout/VerticalHollowActionList"/>
    <dgm:cxn modelId="{8B0AB367-E688-49E7-8ADB-BA29EDB8C837}" type="presParOf" srcId="{3309BC95-79FE-4E15-B6A4-5380AE2DD2D3}" destId="{193DCF90-E933-4E11-B548-8F38B62A9B79}" srcOrd="5" destOrd="0" presId="urn:microsoft.com/office/officeart/2016/7/layout/VerticalHollowActionList"/>
    <dgm:cxn modelId="{06091159-6B40-4830-83F6-DE2CB49D9883}" type="presParOf" srcId="{3309BC95-79FE-4E15-B6A4-5380AE2DD2D3}" destId="{1E3F2167-9939-4236-BF85-0B48B1A06802}" srcOrd="6" destOrd="0" presId="urn:microsoft.com/office/officeart/2016/7/layout/VerticalHollowActionList"/>
    <dgm:cxn modelId="{884CADA6-62F9-4AF3-915B-525FA9940619}" type="presParOf" srcId="{1E3F2167-9939-4236-BF85-0B48B1A06802}" destId="{B0168799-63E9-4C10-AD67-65D979EA91B4}" srcOrd="0" destOrd="0" presId="urn:microsoft.com/office/officeart/2016/7/layout/VerticalHollowActionList"/>
    <dgm:cxn modelId="{36B18051-DC29-4C81-884B-2425EE3A882F}" type="presParOf" srcId="{1E3F2167-9939-4236-BF85-0B48B1A06802}" destId="{43234598-40EC-4920-A3C3-8573539ACD0A}" srcOrd="1" destOrd="0" presId="urn:microsoft.com/office/officeart/2016/7/layout/VerticalHollowActionList"/>
    <dgm:cxn modelId="{4512F5AB-3437-4B5C-B211-97F12A67EBB8}" type="presParOf" srcId="{3309BC95-79FE-4E15-B6A4-5380AE2DD2D3}" destId="{4F9A99B1-F5B0-4E6B-8058-9CC969E2F7D1}" srcOrd="7" destOrd="0" presId="urn:microsoft.com/office/officeart/2016/7/layout/VerticalHollowActionList"/>
    <dgm:cxn modelId="{BD9BFBA6-4B64-4846-A128-56204B420700}" type="presParOf" srcId="{3309BC95-79FE-4E15-B6A4-5380AE2DD2D3}" destId="{30FE8BA7-0346-4B07-BC8C-C4F8D35554BA}" srcOrd="8" destOrd="0" presId="urn:microsoft.com/office/officeart/2016/7/layout/VerticalHollowActionList"/>
    <dgm:cxn modelId="{30EC3712-E54B-4F5E-A344-2263DEA626F3}" type="presParOf" srcId="{30FE8BA7-0346-4B07-BC8C-C4F8D35554BA}" destId="{385156C9-5BAA-42F8-A0EB-29F4F18B5AF5}" srcOrd="0" destOrd="0" presId="urn:microsoft.com/office/officeart/2016/7/layout/VerticalHollowActionList"/>
    <dgm:cxn modelId="{BDDA0B90-33C9-451D-8571-0353627A850A}" type="presParOf" srcId="{30FE8BA7-0346-4B07-BC8C-C4F8D35554BA}" destId="{492CE017-EC13-41C0-A054-FF4406895CA9}" srcOrd="1" destOrd="0" presId="urn:microsoft.com/office/officeart/2016/7/layout/VerticalHollowActionList"/>
    <dgm:cxn modelId="{845F9D56-DAE2-4DF2-887A-10FD1CC237E3}" type="presParOf" srcId="{3309BC95-79FE-4E15-B6A4-5380AE2DD2D3}" destId="{0698EB17-2092-494E-8123-65276C0D8026}" srcOrd="9" destOrd="0" presId="urn:microsoft.com/office/officeart/2016/7/layout/VerticalHollowActionList"/>
    <dgm:cxn modelId="{D1F2FE33-B628-4457-8418-C3C8ED25AAEB}" type="presParOf" srcId="{3309BC95-79FE-4E15-B6A4-5380AE2DD2D3}" destId="{629873AF-81C2-4716-9B8B-E58F49A3102C}" srcOrd="10" destOrd="0" presId="urn:microsoft.com/office/officeart/2016/7/layout/VerticalHollowActionList"/>
    <dgm:cxn modelId="{4EADCFE1-693A-4EB2-A341-36C9473B2E59}" type="presParOf" srcId="{629873AF-81C2-4716-9B8B-E58F49A3102C}" destId="{B226A740-A051-4DE8-94C8-1E0C64F94CB9}" srcOrd="0" destOrd="0" presId="urn:microsoft.com/office/officeart/2016/7/layout/VerticalHollowActionList"/>
    <dgm:cxn modelId="{A151DA4E-F2C3-4CA7-89F8-199CFB228924}" type="presParOf" srcId="{629873AF-81C2-4716-9B8B-E58F49A3102C}" destId="{335D8EE3-9822-4BE5-931E-621034F75CE1}" srcOrd="1" destOrd="0" presId="urn:microsoft.com/office/officeart/2016/7/layout/VerticalHollowActionList"/>
    <dgm:cxn modelId="{AC99DCC6-D48D-4D8E-BCDC-2719A2B6CCF7}" type="presParOf" srcId="{3309BC95-79FE-4E15-B6A4-5380AE2DD2D3}" destId="{5F441C0B-390E-498B-A770-36D9DB747874}" srcOrd="11" destOrd="0" presId="urn:microsoft.com/office/officeart/2016/7/layout/VerticalHollowActionList"/>
    <dgm:cxn modelId="{5B2B028D-39E2-4F3B-ABA2-6D26BE5AC3BD}" type="presParOf" srcId="{3309BC95-79FE-4E15-B6A4-5380AE2DD2D3}" destId="{0C7D6C6F-1D09-49CE-94FC-96B087BF5F55}" srcOrd="12" destOrd="0" presId="urn:microsoft.com/office/officeart/2016/7/layout/VerticalHollowActionList"/>
    <dgm:cxn modelId="{E3B299C7-8AF5-4604-8FA9-FCFF8282F3D1}" type="presParOf" srcId="{0C7D6C6F-1D09-49CE-94FC-96B087BF5F55}" destId="{4C8CDECF-86E0-42A2-9264-D7A40D07E85A}" srcOrd="0" destOrd="0" presId="urn:microsoft.com/office/officeart/2016/7/layout/VerticalHollowActionList"/>
    <dgm:cxn modelId="{5961A0E3-6A36-4E32-90C3-9FABFB728CF4}" type="presParOf" srcId="{0C7D6C6F-1D09-49CE-94FC-96B087BF5F55}" destId="{B1D5E515-6B71-4C31-89C8-87F5B7BB456F}" srcOrd="1" destOrd="0" presId="urn:microsoft.com/office/officeart/2016/7/layout/VerticalHollowActionList"/>
    <dgm:cxn modelId="{643B33CA-EE32-4EB7-B76C-B30AC4D923A0}" type="presParOf" srcId="{3309BC95-79FE-4E15-B6A4-5380AE2DD2D3}" destId="{6C4D2FEA-4796-4452-A472-62A9ADC5FEE5}" srcOrd="13" destOrd="0" presId="urn:microsoft.com/office/officeart/2016/7/layout/VerticalHollowActionList"/>
    <dgm:cxn modelId="{D96C665A-C0DD-4667-9614-B2844661884E}" type="presParOf" srcId="{3309BC95-79FE-4E15-B6A4-5380AE2DD2D3}" destId="{0DB124F3-D3CA-4F28-A8AB-35401E963D6C}" srcOrd="14" destOrd="0" presId="urn:microsoft.com/office/officeart/2016/7/layout/VerticalHollowActionList"/>
    <dgm:cxn modelId="{E077789C-A050-4494-AAE1-803DED805A82}" type="presParOf" srcId="{0DB124F3-D3CA-4F28-A8AB-35401E963D6C}" destId="{5BDA9BAB-7D77-48D1-9B5F-0DAE7BD6E7A7}" srcOrd="0" destOrd="0" presId="urn:microsoft.com/office/officeart/2016/7/layout/VerticalHollowActionList"/>
    <dgm:cxn modelId="{8DDEFBE8-9642-4429-90EA-002963B21491}" type="presParOf" srcId="{0DB124F3-D3CA-4F28-A8AB-35401E963D6C}" destId="{6DA53BD7-A14A-43AB-9791-D0F7C0BC643A}" srcOrd="1" destOrd="0" presId="urn:microsoft.com/office/officeart/2016/7/layout/VerticalHollowActionList"/>
    <dgm:cxn modelId="{4B7640CB-545C-44E4-9155-51B4DD8450A0}" type="presParOf" srcId="{3309BC95-79FE-4E15-B6A4-5380AE2DD2D3}" destId="{4F7873AD-B973-4260-BB93-49055C86C03C}" srcOrd="15" destOrd="0" presId="urn:microsoft.com/office/officeart/2016/7/layout/VerticalHollowActionList"/>
    <dgm:cxn modelId="{B1FEF939-6FDB-45DF-A031-2F6A1F939800}" type="presParOf" srcId="{3309BC95-79FE-4E15-B6A4-5380AE2DD2D3}" destId="{948A1B8B-8553-475C-9A74-7E5E7C1D9E71}" srcOrd="16" destOrd="0" presId="urn:microsoft.com/office/officeart/2016/7/layout/VerticalHollowActionList"/>
    <dgm:cxn modelId="{BDFCB0BF-7DB0-4F91-9954-82FFC80EF7B2}" type="presParOf" srcId="{948A1B8B-8553-475C-9A74-7E5E7C1D9E71}" destId="{1EA86BD8-D1BE-46CF-8034-4694887EF876}" srcOrd="0" destOrd="0" presId="urn:microsoft.com/office/officeart/2016/7/layout/VerticalHollowActionList"/>
    <dgm:cxn modelId="{D34C456A-C051-4A7C-B404-9DB410061F54}" type="presParOf" srcId="{948A1B8B-8553-475C-9A74-7E5E7C1D9E71}" destId="{28038B15-2142-4041-AE32-B785705E294C}" srcOrd="1" destOrd="0" presId="urn:microsoft.com/office/officeart/2016/7/layout/VerticalHollowActionList"/>
    <dgm:cxn modelId="{717CB19B-70C4-4021-BB3B-57DE1C5BC9AB}" type="presParOf" srcId="{3309BC95-79FE-4E15-B6A4-5380AE2DD2D3}" destId="{B8B841A8-0036-49EC-A282-A87828BB0194}" srcOrd="17" destOrd="0" presId="urn:microsoft.com/office/officeart/2016/7/layout/VerticalHollowActionList"/>
    <dgm:cxn modelId="{F1E5D638-679E-4410-B256-C9CCFF69A18C}" type="presParOf" srcId="{3309BC95-79FE-4E15-B6A4-5380AE2DD2D3}" destId="{82ADF451-F817-4535-9313-4CA5A730B94A}" srcOrd="18" destOrd="0" presId="urn:microsoft.com/office/officeart/2016/7/layout/VerticalHollowActionList"/>
    <dgm:cxn modelId="{C35F39AB-056E-475C-B850-62EFF07538BD}" type="presParOf" srcId="{82ADF451-F817-4535-9313-4CA5A730B94A}" destId="{112EED88-75FA-47F9-9C8E-F6BE313131A7}" srcOrd="0" destOrd="0" presId="urn:microsoft.com/office/officeart/2016/7/layout/VerticalHollowActionList"/>
    <dgm:cxn modelId="{E51458CD-7D42-4733-B422-F8A7DB36EC13}" type="presParOf" srcId="{82ADF451-F817-4535-9313-4CA5A730B94A}" destId="{027BC134-621A-4680-9B4D-24FCB76AFBE7}"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B35B4-84B4-4773-AB85-52DE1A82B2F6}">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A001A-FDCD-4CE7-BC80-25579DF106FE}">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1. Introduction</a:t>
          </a:r>
          <a:endParaRPr lang="en-US" sz="2900" kern="1200" dirty="0">
            <a:latin typeface="Times New Roman" panose="02020603050405020304" pitchFamily="18" charset="0"/>
            <a:cs typeface="Times New Roman" panose="02020603050405020304" pitchFamily="18" charset="0"/>
          </a:endParaRPr>
        </a:p>
      </dsp:txBody>
      <dsp:txXfrm>
        <a:off x="0" y="531"/>
        <a:ext cx="10515600" cy="621467"/>
      </dsp:txXfrm>
    </dsp:sp>
    <dsp:sp modelId="{908857B5-A1A3-4B7A-9047-DA6031192999}">
      <dsp:nvSpPr>
        <dsp:cNvPr id="0" name=""/>
        <dsp:cNvSpPr/>
      </dsp:nvSpPr>
      <dsp:spPr>
        <a:xfrm>
          <a:off x="0" y="62199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F7AF3-2300-420C-B253-9510996B7571}">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2. Four Case Studies Table (Sr no., Title, Overview, Link)</a:t>
          </a:r>
          <a:endParaRPr lang="en-US" sz="2900" kern="1200" dirty="0">
            <a:latin typeface="Times New Roman" panose="02020603050405020304" pitchFamily="18" charset="0"/>
            <a:cs typeface="Times New Roman" panose="02020603050405020304" pitchFamily="18" charset="0"/>
          </a:endParaRPr>
        </a:p>
      </dsp:txBody>
      <dsp:txXfrm>
        <a:off x="0" y="621999"/>
        <a:ext cx="10515600" cy="621467"/>
      </dsp:txXfrm>
    </dsp:sp>
    <dsp:sp modelId="{937F7513-262A-40B2-99E5-2DBD4656BA00}">
      <dsp:nvSpPr>
        <dsp:cNvPr id="0" name=""/>
        <dsp:cNvSpPr/>
      </dsp:nvSpPr>
      <dsp:spPr>
        <a:xfrm>
          <a:off x="0" y="1243467"/>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5938F-4F62-432A-876D-4EA8BCA084D4}">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3. Motivation</a:t>
          </a:r>
          <a:endParaRPr lang="en-US" sz="2900" kern="1200" dirty="0">
            <a:latin typeface="Times New Roman" panose="02020603050405020304" pitchFamily="18" charset="0"/>
            <a:cs typeface="Times New Roman" panose="02020603050405020304" pitchFamily="18" charset="0"/>
          </a:endParaRPr>
        </a:p>
      </dsp:txBody>
      <dsp:txXfrm>
        <a:off x="0" y="1243467"/>
        <a:ext cx="10515600" cy="621467"/>
      </dsp:txXfrm>
    </dsp:sp>
    <dsp:sp modelId="{8BCBF103-7563-459A-990E-E5A5713092BE}">
      <dsp:nvSpPr>
        <dsp:cNvPr id="0" name=""/>
        <dsp:cNvSpPr/>
      </dsp:nvSpPr>
      <dsp:spPr>
        <a:xfrm>
          <a:off x="0" y="186493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DC758-7416-4991-BBA7-9D18DE6F81C1}">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4. Architectural flow diagram</a:t>
          </a:r>
          <a:endParaRPr lang="en-US" sz="2900" kern="1200" dirty="0">
            <a:latin typeface="Times New Roman" panose="02020603050405020304" pitchFamily="18" charset="0"/>
            <a:cs typeface="Times New Roman" panose="02020603050405020304" pitchFamily="18" charset="0"/>
          </a:endParaRPr>
        </a:p>
      </dsp:txBody>
      <dsp:txXfrm>
        <a:off x="0" y="1864935"/>
        <a:ext cx="10515600" cy="621467"/>
      </dsp:txXfrm>
    </dsp:sp>
    <dsp:sp modelId="{27132D99-E3E8-459B-8A3E-7FA3CF2815AF}">
      <dsp:nvSpPr>
        <dsp:cNvPr id="0" name=""/>
        <dsp:cNvSpPr/>
      </dsp:nvSpPr>
      <dsp:spPr>
        <a:xfrm>
          <a:off x="0" y="2486402"/>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A172E-95B1-41CD-8867-378E80776C1D}">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5. Implementation</a:t>
          </a:r>
          <a:endParaRPr lang="en-US" sz="2900" kern="1200" dirty="0">
            <a:latin typeface="Times New Roman" panose="02020603050405020304" pitchFamily="18" charset="0"/>
            <a:cs typeface="Times New Roman" panose="02020603050405020304" pitchFamily="18" charset="0"/>
          </a:endParaRPr>
        </a:p>
      </dsp:txBody>
      <dsp:txXfrm>
        <a:off x="0" y="2486402"/>
        <a:ext cx="10515600" cy="621467"/>
      </dsp:txXfrm>
    </dsp:sp>
    <dsp:sp modelId="{673AA9AE-A804-4859-9794-503DC1749733}">
      <dsp:nvSpPr>
        <dsp:cNvPr id="0" name=""/>
        <dsp:cNvSpPr/>
      </dsp:nvSpPr>
      <dsp:spPr>
        <a:xfrm>
          <a:off x="0" y="310787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F487-1802-4424-B7B7-61FDD7F144A2}">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6. Conclusion</a:t>
          </a:r>
          <a:endParaRPr lang="en-US" sz="2900" kern="1200" dirty="0">
            <a:latin typeface="Times New Roman" panose="02020603050405020304" pitchFamily="18" charset="0"/>
            <a:cs typeface="Times New Roman" panose="02020603050405020304" pitchFamily="18" charset="0"/>
          </a:endParaRPr>
        </a:p>
      </dsp:txBody>
      <dsp:txXfrm>
        <a:off x="0" y="3107870"/>
        <a:ext cx="10515600" cy="621467"/>
      </dsp:txXfrm>
    </dsp:sp>
    <dsp:sp modelId="{042059BD-66E8-4D07-BF5E-9D9E1F7BC300}">
      <dsp:nvSpPr>
        <dsp:cNvPr id="0" name=""/>
        <dsp:cNvSpPr/>
      </dsp:nvSpPr>
      <dsp:spPr>
        <a:xfrm>
          <a:off x="0" y="372933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B5518-FF0A-4B30-B0DD-62CF1BC9DFBC}">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Times New Roman" panose="02020603050405020304" pitchFamily="18" charset="0"/>
              <a:cs typeface="Times New Roman" panose="02020603050405020304" pitchFamily="18" charset="0"/>
            </a:rPr>
            <a:t>7. Reference</a:t>
          </a:r>
          <a:endParaRPr lang="en-US" sz="2900" kern="1200" dirty="0">
            <a:latin typeface="Times New Roman" panose="02020603050405020304" pitchFamily="18" charset="0"/>
            <a:cs typeface="Times New Roman" panose="02020603050405020304" pitchFamily="18" charset="0"/>
          </a:endParaRPr>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1D20A-6E86-473D-82E3-BF014FFFC20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A606A-2337-41EA-B1E6-35EBAEFE1E4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DF4FA-B5A6-4461-952E-A063568C7EF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solidFill>
                <a:srgbClr val="374151"/>
              </a:solidFill>
              <a:effectLst/>
              <a:latin typeface="Times New Roman" panose="02020603050405020304" pitchFamily="18" charset="0"/>
              <a:cs typeface="Times New Roman" panose="02020603050405020304" pitchFamily="18" charset="0"/>
            </a:rPr>
            <a:t>What is blockchain and its fundamental characteristics</a:t>
          </a:r>
          <a:endParaRPr lang="en-US" sz="24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8299978F-9152-4388-9E81-DA62FF3B830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FB643-3408-4F60-9BD5-13737F459EE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D2045-30D8-4590-B2A9-077A774B172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solidFill>
                <a:srgbClr val="374151"/>
              </a:solidFill>
              <a:effectLst/>
              <a:latin typeface="Times New Roman" panose="02020603050405020304" pitchFamily="18" charset="0"/>
              <a:cs typeface="Times New Roman" panose="02020603050405020304" pitchFamily="18" charset="0"/>
            </a:rPr>
            <a:t>Potential applications in various industries</a:t>
          </a:r>
          <a:endParaRPr lang="en-US" sz="2400" kern="1200" dirty="0">
            <a:latin typeface="Times New Roman" panose="02020603050405020304" pitchFamily="18" charset="0"/>
            <a:cs typeface="Times New Roman" panose="02020603050405020304" pitchFamily="18" charset="0"/>
          </a:endParaRPr>
        </a:p>
      </dsp:txBody>
      <dsp:txXfrm>
        <a:off x="1435590" y="1554201"/>
        <a:ext cx="9080009" cy="1242935"/>
      </dsp:txXfrm>
    </dsp:sp>
    <dsp:sp modelId="{FAC2B716-69C9-4C72-9A3B-7583BFF0B75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FA4E0-1CB4-412C-B31D-11869F49421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59F54-0B34-4F6B-A2D6-4DD019E7543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solidFill>
                <a:srgbClr val="374151"/>
              </a:solidFill>
              <a:effectLst/>
              <a:latin typeface="Times New Roman" panose="02020603050405020304" pitchFamily="18" charset="0"/>
              <a:cs typeface="Times New Roman" panose="02020603050405020304" pitchFamily="18" charset="0"/>
            </a:rPr>
            <a:t>Applying blockchain in the real estate sector</a:t>
          </a:r>
          <a:endParaRPr lang="en-US" sz="2400" kern="1200" dirty="0">
            <a:latin typeface="Times New Roman" panose="02020603050405020304" pitchFamily="18" charset="0"/>
            <a:cs typeface="Times New Roman" panose="02020603050405020304" pitchFamily="18" charset="0"/>
          </a:endParaRP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A0266-0513-4793-B13A-92110344993E}">
      <dsp:nvSpPr>
        <dsp:cNvPr id="0" name=""/>
        <dsp:cNvSpPr/>
      </dsp:nvSpPr>
      <dsp:spPr>
        <a:xfrm>
          <a:off x="0" y="1015"/>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Finance: Secure and transparent transactions, cross-border payments, and reducing fraud.</a:t>
          </a:r>
          <a:endParaRPr lang="en-US" sz="2000" kern="1200">
            <a:latin typeface="Times New Roman" panose="02020603050405020304" pitchFamily="18" charset="0"/>
            <a:cs typeface="Times New Roman" panose="02020603050405020304" pitchFamily="18" charset="0"/>
          </a:endParaRPr>
        </a:p>
      </dsp:txBody>
      <dsp:txXfrm>
        <a:off x="20659" y="21674"/>
        <a:ext cx="10474282" cy="381892"/>
      </dsp:txXfrm>
    </dsp:sp>
    <dsp:sp modelId="{F19B4D80-A82A-416D-A767-066CE6612B43}">
      <dsp:nvSpPr>
        <dsp:cNvPr id="0" name=""/>
        <dsp:cNvSpPr/>
      </dsp:nvSpPr>
      <dsp:spPr>
        <a:xfrm>
          <a:off x="0" y="437248"/>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Supply Chain: Tracking products, verifying authenticity, and improving traceability.</a:t>
          </a:r>
          <a:endParaRPr lang="en-US" sz="2000" kern="1200">
            <a:latin typeface="Times New Roman" panose="02020603050405020304" pitchFamily="18" charset="0"/>
            <a:cs typeface="Times New Roman" panose="02020603050405020304" pitchFamily="18" charset="0"/>
          </a:endParaRPr>
        </a:p>
      </dsp:txBody>
      <dsp:txXfrm>
        <a:off x="20659" y="457907"/>
        <a:ext cx="10474282" cy="381892"/>
      </dsp:txXfrm>
    </dsp:sp>
    <dsp:sp modelId="{1EADCE51-1A20-46FC-8401-78CA03C09255}">
      <dsp:nvSpPr>
        <dsp:cNvPr id="0" name=""/>
        <dsp:cNvSpPr/>
      </dsp:nvSpPr>
      <dsp:spPr>
        <a:xfrm>
          <a:off x="0" y="873481"/>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Healthcare: Securing medical records, managing patient data, and enhancing interoperability.</a:t>
          </a:r>
          <a:endParaRPr lang="en-US" sz="2000" kern="1200">
            <a:latin typeface="Times New Roman" panose="02020603050405020304" pitchFamily="18" charset="0"/>
            <a:cs typeface="Times New Roman" panose="02020603050405020304" pitchFamily="18" charset="0"/>
          </a:endParaRPr>
        </a:p>
      </dsp:txBody>
      <dsp:txXfrm>
        <a:off x="20659" y="894140"/>
        <a:ext cx="10474282" cy="381892"/>
      </dsp:txXfrm>
    </dsp:sp>
    <dsp:sp modelId="{486E959A-4778-4679-BCC6-D3DC07D7645E}">
      <dsp:nvSpPr>
        <dsp:cNvPr id="0" name=""/>
        <dsp:cNvSpPr/>
      </dsp:nvSpPr>
      <dsp:spPr>
        <a:xfrm>
          <a:off x="0" y="1309714"/>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Voting: Ensuring transparent and tamper-resistant voting systems.</a:t>
          </a:r>
          <a:endParaRPr lang="en-US" sz="2000" kern="1200">
            <a:latin typeface="Times New Roman" panose="02020603050405020304" pitchFamily="18" charset="0"/>
            <a:cs typeface="Times New Roman" panose="02020603050405020304" pitchFamily="18" charset="0"/>
          </a:endParaRPr>
        </a:p>
      </dsp:txBody>
      <dsp:txXfrm>
        <a:off x="20659" y="1330373"/>
        <a:ext cx="10474282" cy="381892"/>
      </dsp:txXfrm>
    </dsp:sp>
    <dsp:sp modelId="{8C24B3F4-1A9A-4A86-BBF0-FACBFFC2F563}">
      <dsp:nvSpPr>
        <dsp:cNvPr id="0" name=""/>
        <dsp:cNvSpPr/>
      </dsp:nvSpPr>
      <dsp:spPr>
        <a:xfrm>
          <a:off x="0" y="1745947"/>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Gaming: Creating digital assets, enabling ownership, and enhancing in-game economies.</a:t>
          </a:r>
          <a:endParaRPr lang="en-US" sz="2000" kern="1200">
            <a:latin typeface="Times New Roman" panose="02020603050405020304" pitchFamily="18" charset="0"/>
            <a:cs typeface="Times New Roman" panose="02020603050405020304" pitchFamily="18" charset="0"/>
          </a:endParaRPr>
        </a:p>
      </dsp:txBody>
      <dsp:txXfrm>
        <a:off x="20659" y="1766606"/>
        <a:ext cx="10474282" cy="381892"/>
      </dsp:txXfrm>
    </dsp:sp>
    <dsp:sp modelId="{C55FA40A-3B55-483E-B2DA-E42BD0165130}">
      <dsp:nvSpPr>
        <dsp:cNvPr id="0" name=""/>
        <dsp:cNvSpPr/>
      </dsp:nvSpPr>
      <dsp:spPr>
        <a:xfrm>
          <a:off x="0" y="2182179"/>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Intellectual Property: Protecting copyrights, patents, and digital content ownership.</a:t>
          </a:r>
          <a:endParaRPr lang="en-US" sz="2000" kern="1200" dirty="0">
            <a:latin typeface="Times New Roman" panose="02020603050405020304" pitchFamily="18" charset="0"/>
            <a:cs typeface="Times New Roman" panose="02020603050405020304" pitchFamily="18" charset="0"/>
          </a:endParaRPr>
        </a:p>
      </dsp:txBody>
      <dsp:txXfrm>
        <a:off x="20659" y="2202838"/>
        <a:ext cx="10474282" cy="381892"/>
      </dsp:txXfrm>
    </dsp:sp>
    <dsp:sp modelId="{83ADF210-28E6-4BDD-8559-DBF7E6C5460F}">
      <dsp:nvSpPr>
        <dsp:cNvPr id="0" name=""/>
        <dsp:cNvSpPr/>
      </dsp:nvSpPr>
      <dsp:spPr>
        <a:xfrm>
          <a:off x="0" y="2618412"/>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Identity Management: Securing identity data, enabling self-sovereign identity.</a:t>
          </a:r>
          <a:endParaRPr lang="en-US" sz="2000" kern="1200" dirty="0">
            <a:latin typeface="Times New Roman" panose="02020603050405020304" pitchFamily="18" charset="0"/>
            <a:cs typeface="Times New Roman" panose="02020603050405020304" pitchFamily="18" charset="0"/>
          </a:endParaRPr>
        </a:p>
      </dsp:txBody>
      <dsp:txXfrm>
        <a:off x="20659" y="2639071"/>
        <a:ext cx="10474282" cy="381892"/>
      </dsp:txXfrm>
    </dsp:sp>
    <dsp:sp modelId="{825899DE-4E93-4B36-BFCA-7378D37A4F3A}">
      <dsp:nvSpPr>
        <dsp:cNvPr id="0" name=""/>
        <dsp:cNvSpPr/>
      </dsp:nvSpPr>
      <dsp:spPr>
        <a:xfrm>
          <a:off x="0" y="3054645"/>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Energy: Enabling peer-to-peer energy trading and optimizing energy grids.</a:t>
          </a:r>
          <a:endParaRPr lang="en-US" sz="2000" kern="1200">
            <a:latin typeface="Times New Roman" panose="02020603050405020304" pitchFamily="18" charset="0"/>
            <a:cs typeface="Times New Roman" panose="02020603050405020304" pitchFamily="18" charset="0"/>
          </a:endParaRPr>
        </a:p>
      </dsp:txBody>
      <dsp:txXfrm>
        <a:off x="20659" y="3075304"/>
        <a:ext cx="10474282" cy="381892"/>
      </dsp:txXfrm>
    </dsp:sp>
    <dsp:sp modelId="{A12317A2-57C9-4FC1-9A7F-C63A49715239}">
      <dsp:nvSpPr>
        <dsp:cNvPr id="0" name=""/>
        <dsp:cNvSpPr/>
      </dsp:nvSpPr>
      <dsp:spPr>
        <a:xfrm>
          <a:off x="0" y="3490878"/>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Real Estate: Streamlining property transactions, title management, and ownership records.</a:t>
          </a:r>
          <a:endParaRPr lang="en-US" sz="2000" kern="1200">
            <a:latin typeface="Times New Roman" panose="02020603050405020304" pitchFamily="18" charset="0"/>
            <a:cs typeface="Times New Roman" panose="02020603050405020304" pitchFamily="18" charset="0"/>
          </a:endParaRPr>
        </a:p>
      </dsp:txBody>
      <dsp:txXfrm>
        <a:off x="20659" y="3511537"/>
        <a:ext cx="10474282" cy="381892"/>
      </dsp:txXfrm>
    </dsp:sp>
    <dsp:sp modelId="{466ED9F5-781C-42A6-9A86-CA8B502AE893}">
      <dsp:nvSpPr>
        <dsp:cNvPr id="0" name=""/>
        <dsp:cNvSpPr/>
      </dsp:nvSpPr>
      <dsp:spPr>
        <a:xfrm>
          <a:off x="0" y="3927111"/>
          <a:ext cx="10515600" cy="423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Times New Roman" panose="02020603050405020304" pitchFamily="18" charset="0"/>
              <a:cs typeface="Times New Roman" panose="02020603050405020304" pitchFamily="18" charset="0"/>
            </a:rPr>
            <a:t>Government: Improving public service delivery, reducing corruption, and enhancing transparency.</a:t>
          </a:r>
          <a:endParaRPr lang="en-US" sz="2000" kern="1200">
            <a:latin typeface="Times New Roman" panose="02020603050405020304" pitchFamily="18" charset="0"/>
            <a:cs typeface="Times New Roman" panose="02020603050405020304" pitchFamily="18" charset="0"/>
          </a:endParaRPr>
        </a:p>
      </dsp:txBody>
      <dsp:txXfrm>
        <a:off x="20659" y="3947770"/>
        <a:ext cx="10474282" cy="3818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1D20A-6E86-473D-82E3-BF014FFFC20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A606A-2337-41EA-B1E6-35EBAEFE1E4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DF4FA-B5A6-4461-952E-A063568C7EF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Challenges in the current real estate industry</a:t>
          </a:r>
          <a:endParaRPr lang="en-US" sz="24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8299978F-9152-4388-9E81-DA62FF3B830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FB643-3408-4F60-9BD5-13737F459EE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D2045-30D8-4590-B2A9-077A774B172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How blockchain can address these challenges</a:t>
          </a:r>
          <a:endParaRPr lang="en-US" sz="2400" kern="1200" dirty="0">
            <a:latin typeface="Times New Roman" panose="02020603050405020304" pitchFamily="18" charset="0"/>
            <a:cs typeface="Times New Roman" panose="02020603050405020304" pitchFamily="18" charset="0"/>
          </a:endParaRPr>
        </a:p>
      </dsp:txBody>
      <dsp:txXfrm>
        <a:off x="1435590" y="1554201"/>
        <a:ext cx="9080009" cy="1242935"/>
      </dsp:txXfrm>
    </dsp:sp>
    <dsp:sp modelId="{FAC2B716-69C9-4C72-9A3B-7583BFF0B75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FA4E0-1CB4-412C-B31D-11869F49421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59F54-0B34-4F6B-A2D6-4DD019E7543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Potential benefits of using blockchain in real estate</a:t>
          </a:r>
          <a:endParaRPr lang="en-US" sz="2400" kern="1200" dirty="0">
            <a:latin typeface="Times New Roman" panose="02020603050405020304" pitchFamily="18" charset="0"/>
            <a:cs typeface="Times New Roman" panose="02020603050405020304" pitchFamily="18" charset="0"/>
          </a:endParaRP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C9D55-60DD-4CF4-99FD-775244FD889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17F6A-7538-4ECE-A690-40ACEA99E70F}">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Lack of Transparency</a:t>
          </a:r>
          <a:r>
            <a:rPr lang="en-US" sz="2000" b="0" i="0" kern="1200" dirty="0">
              <a:latin typeface="Times New Roman" panose="02020603050405020304" pitchFamily="18" charset="0"/>
              <a:cs typeface="Times New Roman" panose="02020603050405020304" pitchFamily="18" charset="0"/>
            </a:rPr>
            <a:t>: Real estate transactions often lack transparency, making it difficult for buyers, sellers, and other stakeholders to access accurate and up-to-date information about property prices, ownership history, and transaction records.</a:t>
          </a:r>
          <a:endParaRPr lang="en-US" sz="2000" kern="1200" dirty="0">
            <a:latin typeface="Times New Roman" panose="02020603050405020304" pitchFamily="18" charset="0"/>
            <a:cs typeface="Times New Roman" panose="02020603050405020304" pitchFamily="18" charset="0"/>
          </a:endParaRPr>
        </a:p>
      </dsp:txBody>
      <dsp:txXfrm>
        <a:off x="0" y="0"/>
        <a:ext cx="10515600" cy="1087834"/>
      </dsp:txXfrm>
    </dsp:sp>
    <dsp:sp modelId="{2DF4AEC0-DD64-4757-AF36-334C7741DD94}">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198B5-3495-4CA4-9614-BFA96D9A8E7B}">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Intermediaries and High Costs</a:t>
          </a:r>
          <a:r>
            <a:rPr lang="en-US" sz="2000" b="0" i="0" kern="1200" dirty="0">
              <a:latin typeface="Times New Roman" panose="02020603050405020304" pitchFamily="18" charset="0"/>
              <a:cs typeface="Times New Roman" panose="02020603050405020304" pitchFamily="18" charset="0"/>
            </a:rPr>
            <a:t>: The involvement of intermediaries, such as real estate agents, lawyers, and brokers, adds complexity and costs to transactions. These intermediaries often charge high fees, increasing the overall cost of buying or selling a property.</a:t>
          </a:r>
          <a:endParaRPr lang="en-US" sz="2000" kern="1200" dirty="0">
            <a:latin typeface="Times New Roman" panose="02020603050405020304" pitchFamily="18" charset="0"/>
            <a:cs typeface="Times New Roman" panose="02020603050405020304" pitchFamily="18" charset="0"/>
          </a:endParaRPr>
        </a:p>
      </dsp:txBody>
      <dsp:txXfrm>
        <a:off x="0" y="1087834"/>
        <a:ext cx="10515600" cy="1087834"/>
      </dsp:txXfrm>
    </dsp:sp>
    <dsp:sp modelId="{BC4F7BD1-D575-4C98-ABD4-EE890BE2D6DF}">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D3116-691C-410E-923C-CABF6F72B05E}">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Lengthy and Complex Processes</a:t>
          </a:r>
          <a:r>
            <a:rPr lang="en-US" sz="2000" b="0" i="0" kern="1200" dirty="0">
              <a:latin typeface="Times New Roman" panose="02020603050405020304" pitchFamily="18" charset="0"/>
              <a:cs typeface="Times New Roman" panose="02020603050405020304" pitchFamily="18" charset="0"/>
            </a:rPr>
            <a:t>: Real estate transactions involve a multitude of paperwork, legal procedures, and coordination among multiple parties. These processes can be time-consuming, cumbersome, and prone to delays, resulting in frustration for buyers and sellers.</a:t>
          </a:r>
          <a:endParaRPr lang="en-US" sz="2000" kern="1200" dirty="0">
            <a:latin typeface="Times New Roman" panose="02020603050405020304" pitchFamily="18" charset="0"/>
            <a:cs typeface="Times New Roman" panose="02020603050405020304" pitchFamily="18" charset="0"/>
          </a:endParaRPr>
        </a:p>
      </dsp:txBody>
      <dsp:txXfrm>
        <a:off x="0" y="2175669"/>
        <a:ext cx="10515600" cy="1087834"/>
      </dsp:txXfrm>
    </dsp:sp>
    <dsp:sp modelId="{886AB015-613D-4A68-BC62-9CAB4A1AF92D}">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8AAEBC-7558-4076-A198-FD461447D908}">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Fraud and Lack of Trust</a:t>
          </a:r>
          <a:r>
            <a:rPr lang="en-US" sz="2000" b="0" i="0" kern="1200" dirty="0">
              <a:latin typeface="Times New Roman" panose="02020603050405020304" pitchFamily="18" charset="0"/>
              <a:cs typeface="Times New Roman" panose="02020603050405020304" pitchFamily="18" charset="0"/>
            </a:rPr>
            <a:t>: The real estate industry is susceptible to fraud, including identity theft, forged documents, and misrepresentation of property details. Such fraudulent activities erode trust among participants and can lead to financial losses.</a:t>
          </a:r>
          <a:endParaRPr lang="en-US" sz="2000" kern="1200" dirty="0">
            <a:latin typeface="Times New Roman" panose="02020603050405020304" pitchFamily="18" charset="0"/>
            <a:cs typeface="Times New Roman" panose="02020603050405020304" pitchFamily="18" charset="0"/>
          </a:endParaRPr>
        </a:p>
      </dsp:txBody>
      <dsp:txXfrm>
        <a:off x="0" y="3263503"/>
        <a:ext cx="10515600" cy="1087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C9D55-60DD-4CF4-99FD-775244FD889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17F6A-7538-4ECE-A690-40ACEA99E70F}">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solidFill>
                <a:srgbClr val="374151"/>
              </a:solidFill>
              <a:effectLst/>
              <a:latin typeface="Times New Roman" panose="02020603050405020304" pitchFamily="18" charset="0"/>
              <a:cs typeface="Times New Roman" panose="02020603050405020304" pitchFamily="18" charset="0"/>
            </a:rPr>
            <a:t>Inefficient Title Management</a:t>
          </a:r>
          <a:r>
            <a:rPr lang="en-US" sz="2000" b="0" i="0" kern="1200" dirty="0">
              <a:solidFill>
                <a:srgbClr val="374151"/>
              </a:solidFill>
              <a:effectLst/>
              <a:latin typeface="Times New Roman" panose="02020603050405020304" pitchFamily="18" charset="0"/>
              <a:cs typeface="Times New Roman" panose="02020603050405020304" pitchFamily="18" charset="0"/>
            </a:rPr>
            <a:t>: Traditional title management systems are often fragmented and prone to errors, leading to disputes over property ownership and complex verification processes. This inefficiency can cause delays and uncertainties in property transactions.</a:t>
          </a:r>
          <a:endParaRPr lang="en-US" sz="2000" kern="1200" dirty="0">
            <a:latin typeface="Times New Roman" panose="02020603050405020304" pitchFamily="18" charset="0"/>
            <a:cs typeface="Times New Roman" panose="02020603050405020304" pitchFamily="18" charset="0"/>
          </a:endParaRPr>
        </a:p>
      </dsp:txBody>
      <dsp:txXfrm>
        <a:off x="0" y="2124"/>
        <a:ext cx="10515600" cy="1449029"/>
      </dsp:txXfrm>
    </dsp:sp>
    <dsp:sp modelId="{2DF4AEC0-DD64-4757-AF36-334C7741DD94}">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198B5-3495-4CA4-9614-BFA96D9A8E7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solidFill>
                <a:srgbClr val="374151"/>
              </a:solidFill>
              <a:effectLst/>
              <a:latin typeface="Times New Roman" panose="02020603050405020304" pitchFamily="18" charset="0"/>
              <a:cs typeface="Times New Roman" panose="02020603050405020304" pitchFamily="18" charset="0"/>
            </a:rPr>
            <a:t>Limited Accessibility to Financing</a:t>
          </a:r>
          <a:r>
            <a:rPr lang="en-US" sz="2000" b="0" i="0" kern="1200" dirty="0">
              <a:solidFill>
                <a:srgbClr val="374151"/>
              </a:solidFill>
              <a:effectLst/>
              <a:latin typeface="Times New Roman" panose="02020603050405020304" pitchFamily="18" charset="0"/>
              <a:cs typeface="Times New Roman" panose="02020603050405020304" pitchFamily="18" charset="0"/>
            </a:rPr>
            <a:t>: Accessing financing for real estate transactions can be challenging for individuals or businesses with limited credit history or unconventional property types. Traditional lending institutions often have strict requirements, making it difficult for some buyers to secure loans.</a:t>
          </a:r>
          <a:endParaRPr lang="en-US" sz="2000" kern="1200" dirty="0">
            <a:latin typeface="Times New Roman" panose="02020603050405020304" pitchFamily="18" charset="0"/>
            <a:cs typeface="Times New Roman" panose="02020603050405020304" pitchFamily="18" charset="0"/>
          </a:endParaRPr>
        </a:p>
      </dsp:txBody>
      <dsp:txXfrm>
        <a:off x="0" y="1451154"/>
        <a:ext cx="10515600" cy="1449029"/>
      </dsp:txXfrm>
    </dsp:sp>
    <dsp:sp modelId="{BC4F7BD1-D575-4C98-ABD4-EE890BE2D6D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D3116-691C-410E-923C-CABF6F72B05E}">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solidFill>
                <a:srgbClr val="374151"/>
              </a:solidFill>
              <a:effectLst/>
              <a:latin typeface="Times New Roman" panose="02020603050405020304" pitchFamily="18" charset="0"/>
              <a:cs typeface="Times New Roman" panose="02020603050405020304" pitchFamily="18" charset="0"/>
            </a:rPr>
            <a:t>Lack of Standardized Data</a:t>
          </a:r>
          <a:r>
            <a:rPr lang="en-US" sz="2000" b="0" i="0" kern="1200" dirty="0">
              <a:solidFill>
                <a:srgbClr val="374151"/>
              </a:solidFill>
              <a:effectLst/>
              <a:latin typeface="Times New Roman" panose="02020603050405020304" pitchFamily="18" charset="0"/>
              <a:cs typeface="Times New Roman" panose="02020603050405020304" pitchFamily="18" charset="0"/>
            </a:rPr>
            <a:t>: The real estate industry lacks standardized data formats and interoperability among different systems. This makes it challenging to aggregate and analyze data for market trends, investment decisions, and regulatory compliance.</a:t>
          </a:r>
          <a:endParaRPr lang="en-US" sz="2000" kern="1200" dirty="0">
            <a:latin typeface="Times New Roman" panose="02020603050405020304" pitchFamily="18" charset="0"/>
            <a:cs typeface="Times New Roman" panose="02020603050405020304" pitchFamily="18" charset="0"/>
          </a:endParaRPr>
        </a:p>
      </dsp:txBody>
      <dsp:txXfrm>
        <a:off x="0" y="2900183"/>
        <a:ext cx="10515600" cy="14490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1D20A-6E86-473D-82E3-BF014FFFC20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A606A-2337-41EA-B1E6-35EBAEFE1E4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DF4FA-B5A6-4461-952E-A063568C7EF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Practical implementation of blockchain in real estate</a:t>
          </a:r>
          <a:endParaRPr lang="en-US" sz="24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8299978F-9152-4388-9E81-DA62FF3B830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FB643-3408-4F60-9BD5-13737F459EE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D2045-30D8-4590-B2A9-077A774B172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Necessary steps and components required for successful adoption</a:t>
          </a:r>
          <a:endParaRPr lang="en-US" sz="2400" kern="1200" dirty="0">
            <a:latin typeface="Times New Roman" panose="02020603050405020304" pitchFamily="18" charset="0"/>
            <a:cs typeface="Times New Roman" panose="02020603050405020304" pitchFamily="18" charset="0"/>
          </a:endParaRPr>
        </a:p>
      </dsp:txBody>
      <dsp:txXfrm>
        <a:off x="1435590" y="1554201"/>
        <a:ext cx="9080009" cy="1242935"/>
      </dsp:txXfrm>
    </dsp:sp>
    <dsp:sp modelId="{FAC2B716-69C9-4C72-9A3B-7583BFF0B75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FA4E0-1CB4-412C-B31D-11869F49421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59F54-0B34-4F6B-A2D6-4DD019E7543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Existing blockchain platforms or projects specific to real estate</a:t>
          </a:r>
          <a:endParaRPr lang="en-US" sz="2400" kern="1200" dirty="0">
            <a:latin typeface="Times New Roman" panose="02020603050405020304" pitchFamily="18" charset="0"/>
            <a:cs typeface="Times New Roman" panose="02020603050405020304" pitchFamily="18" charset="0"/>
          </a:endParaRP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86441-7946-401E-B6B6-3F774D8DCCD2}">
      <dsp:nvSpPr>
        <dsp:cNvPr id="0" name=""/>
        <dsp:cNvSpPr/>
      </dsp:nvSpPr>
      <dsp:spPr>
        <a:xfrm>
          <a:off x="2103120" y="642"/>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Identifying relevant data to be recorded on the blockchain.</a:t>
          </a:r>
        </a:p>
      </dsp:txBody>
      <dsp:txXfrm>
        <a:off x="2103120" y="642"/>
        <a:ext cx="8412480" cy="412718"/>
      </dsp:txXfrm>
    </dsp:sp>
    <dsp:sp modelId="{907360D4-9A0B-43B5-8A27-36FA602E950D}">
      <dsp:nvSpPr>
        <dsp:cNvPr id="0" name=""/>
        <dsp:cNvSpPr/>
      </dsp:nvSpPr>
      <dsp:spPr>
        <a:xfrm>
          <a:off x="0" y="642"/>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Identifying</a:t>
          </a:r>
        </a:p>
      </dsp:txBody>
      <dsp:txXfrm>
        <a:off x="0" y="642"/>
        <a:ext cx="2103120" cy="412718"/>
      </dsp:txXfrm>
    </dsp:sp>
    <dsp:sp modelId="{C120DE71-B56B-40C0-B473-1147AC538B07}">
      <dsp:nvSpPr>
        <dsp:cNvPr id="0" name=""/>
        <dsp:cNvSpPr/>
      </dsp:nvSpPr>
      <dsp:spPr>
        <a:xfrm>
          <a:off x="2103120" y="438124"/>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Choosing between consortium or public blockchain.</a:t>
          </a:r>
        </a:p>
      </dsp:txBody>
      <dsp:txXfrm>
        <a:off x="2103120" y="438124"/>
        <a:ext cx="8412480" cy="412718"/>
      </dsp:txXfrm>
    </dsp:sp>
    <dsp:sp modelId="{F805EF0F-1671-4B10-B079-19BC0E950347}">
      <dsp:nvSpPr>
        <dsp:cNvPr id="0" name=""/>
        <dsp:cNvSpPr/>
      </dsp:nvSpPr>
      <dsp:spPr>
        <a:xfrm>
          <a:off x="0" y="438124"/>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Choosing</a:t>
          </a:r>
        </a:p>
      </dsp:txBody>
      <dsp:txXfrm>
        <a:off x="0" y="438124"/>
        <a:ext cx="2103120" cy="412718"/>
      </dsp:txXfrm>
    </dsp:sp>
    <dsp:sp modelId="{F9C7BDCA-0C8F-4835-A599-F695C4E2FFEF}">
      <dsp:nvSpPr>
        <dsp:cNvPr id="0" name=""/>
        <dsp:cNvSpPr/>
      </dsp:nvSpPr>
      <dsp:spPr>
        <a:xfrm>
          <a:off x="2103120" y="875605"/>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Implementing smart contracts for automated processes.</a:t>
          </a:r>
        </a:p>
      </dsp:txBody>
      <dsp:txXfrm>
        <a:off x="2103120" y="875605"/>
        <a:ext cx="8412480" cy="412718"/>
      </dsp:txXfrm>
    </dsp:sp>
    <dsp:sp modelId="{81BCEA97-04E8-4722-A23E-DBE93016E0D0}">
      <dsp:nvSpPr>
        <dsp:cNvPr id="0" name=""/>
        <dsp:cNvSpPr/>
      </dsp:nvSpPr>
      <dsp:spPr>
        <a:xfrm>
          <a:off x="0" y="875605"/>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Implementing</a:t>
          </a:r>
        </a:p>
      </dsp:txBody>
      <dsp:txXfrm>
        <a:off x="0" y="875605"/>
        <a:ext cx="2103120" cy="412718"/>
      </dsp:txXfrm>
    </dsp:sp>
    <dsp:sp modelId="{43234598-40EC-4920-A3C3-8573539ACD0A}">
      <dsp:nvSpPr>
        <dsp:cNvPr id="0" name=""/>
        <dsp:cNvSpPr/>
      </dsp:nvSpPr>
      <dsp:spPr>
        <a:xfrm>
          <a:off x="2103120" y="1313087"/>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Integrating with existing systems and databases.</a:t>
          </a:r>
        </a:p>
      </dsp:txBody>
      <dsp:txXfrm>
        <a:off x="2103120" y="1313087"/>
        <a:ext cx="8412480" cy="412718"/>
      </dsp:txXfrm>
    </dsp:sp>
    <dsp:sp modelId="{B0168799-63E9-4C10-AD67-65D979EA91B4}">
      <dsp:nvSpPr>
        <dsp:cNvPr id="0" name=""/>
        <dsp:cNvSpPr/>
      </dsp:nvSpPr>
      <dsp:spPr>
        <a:xfrm>
          <a:off x="0" y="1313087"/>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Integrating</a:t>
          </a:r>
        </a:p>
      </dsp:txBody>
      <dsp:txXfrm>
        <a:off x="0" y="1313087"/>
        <a:ext cx="2103120" cy="412718"/>
      </dsp:txXfrm>
    </dsp:sp>
    <dsp:sp modelId="{492CE017-EC13-41C0-A054-FF4406895CA9}">
      <dsp:nvSpPr>
        <dsp:cNvPr id="0" name=""/>
        <dsp:cNvSpPr/>
      </dsp:nvSpPr>
      <dsp:spPr>
        <a:xfrm>
          <a:off x="2103120" y="1750568"/>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Ensuring identity verification for participants.</a:t>
          </a:r>
        </a:p>
      </dsp:txBody>
      <dsp:txXfrm>
        <a:off x="2103120" y="1750568"/>
        <a:ext cx="8412480" cy="412718"/>
      </dsp:txXfrm>
    </dsp:sp>
    <dsp:sp modelId="{385156C9-5BAA-42F8-A0EB-29F4F18B5AF5}">
      <dsp:nvSpPr>
        <dsp:cNvPr id="0" name=""/>
        <dsp:cNvSpPr/>
      </dsp:nvSpPr>
      <dsp:spPr>
        <a:xfrm>
          <a:off x="0" y="1750568"/>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Ensuring</a:t>
          </a:r>
        </a:p>
      </dsp:txBody>
      <dsp:txXfrm>
        <a:off x="0" y="1750568"/>
        <a:ext cx="2103120" cy="412718"/>
      </dsp:txXfrm>
    </dsp:sp>
    <dsp:sp modelId="{335D8EE3-9822-4BE5-931E-621034F75CE1}">
      <dsp:nvSpPr>
        <dsp:cNvPr id="0" name=""/>
        <dsp:cNvSpPr/>
      </dsp:nvSpPr>
      <dsp:spPr>
        <a:xfrm>
          <a:off x="2103120" y="2188050"/>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Establishing governance and consensus mechanisms.</a:t>
          </a:r>
        </a:p>
      </dsp:txBody>
      <dsp:txXfrm>
        <a:off x="2103120" y="2188050"/>
        <a:ext cx="8412480" cy="412718"/>
      </dsp:txXfrm>
    </dsp:sp>
    <dsp:sp modelId="{B226A740-A051-4DE8-94C8-1E0C64F94CB9}">
      <dsp:nvSpPr>
        <dsp:cNvPr id="0" name=""/>
        <dsp:cNvSpPr/>
      </dsp:nvSpPr>
      <dsp:spPr>
        <a:xfrm>
          <a:off x="0" y="2188050"/>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Establishing</a:t>
          </a:r>
        </a:p>
      </dsp:txBody>
      <dsp:txXfrm>
        <a:off x="0" y="2188050"/>
        <a:ext cx="2103120" cy="412718"/>
      </dsp:txXfrm>
    </dsp:sp>
    <dsp:sp modelId="{B1D5E515-6B71-4C31-89C8-87F5B7BB456F}">
      <dsp:nvSpPr>
        <dsp:cNvPr id="0" name=""/>
        <dsp:cNvSpPr/>
      </dsp:nvSpPr>
      <dsp:spPr>
        <a:xfrm>
          <a:off x="2103120" y="2625532"/>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Addressing scalability and performance challenges.</a:t>
          </a:r>
        </a:p>
      </dsp:txBody>
      <dsp:txXfrm>
        <a:off x="2103120" y="2625532"/>
        <a:ext cx="8412480" cy="412718"/>
      </dsp:txXfrm>
    </dsp:sp>
    <dsp:sp modelId="{4C8CDECF-86E0-42A2-9264-D7A40D07E85A}">
      <dsp:nvSpPr>
        <dsp:cNvPr id="0" name=""/>
        <dsp:cNvSpPr/>
      </dsp:nvSpPr>
      <dsp:spPr>
        <a:xfrm>
          <a:off x="0" y="2625532"/>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Addressing</a:t>
          </a:r>
        </a:p>
      </dsp:txBody>
      <dsp:txXfrm>
        <a:off x="0" y="2625532"/>
        <a:ext cx="2103120" cy="412718"/>
      </dsp:txXfrm>
    </dsp:sp>
    <dsp:sp modelId="{6DA53BD7-A14A-43AB-9791-D0F7C0BC643A}">
      <dsp:nvSpPr>
        <dsp:cNvPr id="0" name=""/>
        <dsp:cNvSpPr/>
      </dsp:nvSpPr>
      <dsp:spPr>
        <a:xfrm>
          <a:off x="2103120" y="3063013"/>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Ensuring regulatory compliance.</a:t>
          </a:r>
        </a:p>
      </dsp:txBody>
      <dsp:txXfrm>
        <a:off x="2103120" y="3063013"/>
        <a:ext cx="8412480" cy="412718"/>
      </dsp:txXfrm>
    </dsp:sp>
    <dsp:sp modelId="{5BDA9BAB-7D77-48D1-9B5F-0DAE7BD6E7A7}">
      <dsp:nvSpPr>
        <dsp:cNvPr id="0" name=""/>
        <dsp:cNvSpPr/>
      </dsp:nvSpPr>
      <dsp:spPr>
        <a:xfrm>
          <a:off x="0" y="3063013"/>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Ensuring</a:t>
          </a:r>
        </a:p>
      </dsp:txBody>
      <dsp:txXfrm>
        <a:off x="0" y="3063013"/>
        <a:ext cx="2103120" cy="412718"/>
      </dsp:txXfrm>
    </dsp:sp>
    <dsp:sp modelId="{28038B15-2142-4041-AE32-B785705E294C}">
      <dsp:nvSpPr>
        <dsp:cNvPr id="0" name=""/>
        <dsp:cNvSpPr/>
      </dsp:nvSpPr>
      <dsp:spPr>
        <a:xfrm>
          <a:off x="2103120" y="3500495"/>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Educating stakeholders and promoting adoption.</a:t>
          </a:r>
        </a:p>
      </dsp:txBody>
      <dsp:txXfrm>
        <a:off x="2103120" y="3500495"/>
        <a:ext cx="8412480" cy="412718"/>
      </dsp:txXfrm>
    </dsp:sp>
    <dsp:sp modelId="{1EA86BD8-D1BE-46CF-8034-4694887EF876}">
      <dsp:nvSpPr>
        <dsp:cNvPr id="0" name=""/>
        <dsp:cNvSpPr/>
      </dsp:nvSpPr>
      <dsp:spPr>
        <a:xfrm>
          <a:off x="0" y="3500495"/>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Educating</a:t>
          </a:r>
        </a:p>
      </dsp:txBody>
      <dsp:txXfrm>
        <a:off x="0" y="3500495"/>
        <a:ext cx="2103120" cy="412718"/>
      </dsp:txXfrm>
    </dsp:sp>
    <dsp:sp modelId="{027BC134-621A-4680-9B4D-24FCB76AFBE7}">
      <dsp:nvSpPr>
        <dsp:cNvPr id="0" name=""/>
        <dsp:cNvSpPr/>
      </dsp:nvSpPr>
      <dsp:spPr>
        <a:xfrm>
          <a:off x="2103120" y="3937976"/>
          <a:ext cx="8412480" cy="4127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04830" rIns="163225" bIns="10483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Starting with pilot projects and iterating based on feedback and experience.</a:t>
          </a:r>
        </a:p>
      </dsp:txBody>
      <dsp:txXfrm>
        <a:off x="2103120" y="3937976"/>
        <a:ext cx="8412480" cy="412718"/>
      </dsp:txXfrm>
    </dsp:sp>
    <dsp:sp modelId="{112EED88-75FA-47F9-9C8E-F6BE313131A7}">
      <dsp:nvSpPr>
        <dsp:cNvPr id="0" name=""/>
        <dsp:cNvSpPr/>
      </dsp:nvSpPr>
      <dsp:spPr>
        <a:xfrm>
          <a:off x="0" y="3937976"/>
          <a:ext cx="2103120" cy="4127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40767" rIns="111290" bIns="40767"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Starting</a:t>
          </a:r>
        </a:p>
      </dsp:txBody>
      <dsp:txXfrm>
        <a:off x="0" y="3937976"/>
        <a:ext cx="2103120" cy="412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FB-BDA7-4E81-1360-5AA66ABC4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F1362A-14C5-92D2-6E4A-5CFDE825B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C1284-C63E-3631-F47F-EEB3E7096F76}"/>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087BD853-3D7F-3087-29BB-8DB280EFC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5BBB5-ED55-0E37-7F32-2BAFC5E59DCB}"/>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236169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0587-7ADB-5628-4844-1A7AAEB1D4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5DD6F4-58D2-1F79-88BB-6C2F138D64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11F75-70F4-43C2-1B7D-3A7C468BF145}"/>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17B5BB7C-EDEF-854A-81D5-5C124F1E0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7672D-72EB-6AFC-4087-41EF4D1F05F1}"/>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260794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7A2DA-348A-1AA1-547E-F072325E3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DD54F-C5B4-D836-261B-FB91CCDF2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84374-734C-ED5D-6270-F708793333A3}"/>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1ABBEA2C-FBEC-A859-3C93-A5D62FD0A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2C6BF-A4E2-324B-9420-AA457F1DF865}"/>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349005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99B7-43E3-7649-109B-0C292F2CD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B8748-1CCE-F4B8-DDD9-52FC15C5D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26248-C96C-C767-02B2-4472DED4526A}"/>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278917EF-0BB2-F434-2BB0-0E523052C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B7614-935C-E7F8-975D-869AFC385D01}"/>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382438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ACDE-1A4D-DBF2-0B68-1BB006E93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2BEA4A-53F4-5D66-3A3B-F81766CEE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3217C-7BC6-F0CD-35A3-63E6F44BE5CB}"/>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62000F05-793C-D770-4B38-1F37F5726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E358-CD55-4825-C3F0-AEFD3693E580}"/>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192480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62F-8666-2A30-A695-426BB58EFC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35CB70-A924-6D96-43AE-094B22F36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3E9D01-8FAD-95F8-3A74-774124CC8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FA4C9B-B790-37EB-DAB9-5C8CCCE8B85E}"/>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6" name="Footer Placeholder 5">
            <a:extLst>
              <a:ext uri="{FF2B5EF4-FFF2-40B4-BE49-F238E27FC236}">
                <a16:creationId xmlns:a16="http://schemas.microsoft.com/office/drawing/2014/main" id="{82618429-4918-DED2-AD6B-7AD32A35B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A1B1A-17F3-E1DB-6777-A2C508B0E97A}"/>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120366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FDDC-4C8D-1648-14ED-1E463DF30C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7B8ED-92D0-4D14-A722-C15D72AE6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7808B-B45B-ACAB-47F9-7822AEE9B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2F732A-E620-C49E-8E47-FD7E3CC70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537C9-91E5-C274-912D-A66646652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8483CD-CE1F-D16F-9E37-87DBB062822C}"/>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8" name="Footer Placeholder 7">
            <a:extLst>
              <a:ext uri="{FF2B5EF4-FFF2-40B4-BE49-F238E27FC236}">
                <a16:creationId xmlns:a16="http://schemas.microsoft.com/office/drawing/2014/main" id="{C4072F76-73F0-E443-F9EF-367D7FC24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966FEF-F6AC-EC51-5885-810450B97716}"/>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10235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9F3-28EE-80EC-D308-519AA2D338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550B34-2EEC-DA89-952E-9DD59F44740E}"/>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4" name="Footer Placeholder 3">
            <a:extLst>
              <a:ext uri="{FF2B5EF4-FFF2-40B4-BE49-F238E27FC236}">
                <a16:creationId xmlns:a16="http://schemas.microsoft.com/office/drawing/2014/main" id="{3F12C4EA-692C-DD52-5236-1E267D590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90001B-2FE8-4F63-1937-4A87C802EEBF}"/>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19364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A41B6-33D9-BA89-2E0B-5798C879BD08}"/>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3" name="Footer Placeholder 2">
            <a:extLst>
              <a:ext uri="{FF2B5EF4-FFF2-40B4-BE49-F238E27FC236}">
                <a16:creationId xmlns:a16="http://schemas.microsoft.com/office/drawing/2014/main" id="{D75039CD-AEF6-1808-986A-A2A471C4F0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C33606-7C30-2E86-BDA7-AFDE724B4E19}"/>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173787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61B4-DF92-D093-4DF9-54DBB38D6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B7F378-24EA-A2FB-A980-62A225E57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AE2985-1153-7361-3635-EF8B794FC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F4795-6345-BFFD-3BAB-FC5EFB8A0398}"/>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6" name="Footer Placeholder 5">
            <a:extLst>
              <a:ext uri="{FF2B5EF4-FFF2-40B4-BE49-F238E27FC236}">
                <a16:creationId xmlns:a16="http://schemas.microsoft.com/office/drawing/2014/main" id="{E3B3A01A-B835-C2BF-4B3D-7DF97ED7B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C1761-B27F-F4B9-687D-97E0143B2E67}"/>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220995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A6C7-162F-D929-C7A8-325D4E00A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E1980-DBA2-3420-850D-48C3F5E7A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22856A-1511-AF1A-DAC6-92628D20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68F35-CC45-6F2A-2E32-8F2EC6286879}"/>
              </a:ext>
            </a:extLst>
          </p:cNvPr>
          <p:cNvSpPr>
            <a:spLocks noGrp="1"/>
          </p:cNvSpPr>
          <p:nvPr>
            <p:ph type="dt" sz="half" idx="10"/>
          </p:nvPr>
        </p:nvSpPr>
        <p:spPr/>
        <p:txBody>
          <a:bodyPr/>
          <a:lstStyle/>
          <a:p>
            <a:fld id="{65670213-7544-4172-A32F-999D952DF98E}" type="datetimeFigureOut">
              <a:rPr lang="en-IN" smtClean="0"/>
              <a:t>02-07-2023</a:t>
            </a:fld>
            <a:endParaRPr lang="en-IN"/>
          </a:p>
        </p:txBody>
      </p:sp>
      <p:sp>
        <p:nvSpPr>
          <p:cNvPr id="6" name="Footer Placeholder 5">
            <a:extLst>
              <a:ext uri="{FF2B5EF4-FFF2-40B4-BE49-F238E27FC236}">
                <a16:creationId xmlns:a16="http://schemas.microsoft.com/office/drawing/2014/main" id="{6E051D48-FE0C-17AC-5422-6B10AA807D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CC695-1976-8AB2-7D2A-B7F0551B6D8C}"/>
              </a:ext>
            </a:extLst>
          </p:cNvPr>
          <p:cNvSpPr>
            <a:spLocks noGrp="1"/>
          </p:cNvSpPr>
          <p:nvPr>
            <p:ph type="sldNum" sz="quarter" idx="12"/>
          </p:nvPr>
        </p:nvSpPr>
        <p:spPr/>
        <p:txBody>
          <a:bodyPr/>
          <a:lstStyle/>
          <a:p>
            <a:fld id="{2870B2A6-5E21-49AD-A0DC-D795C2C37256}" type="slidenum">
              <a:rPr lang="en-IN" smtClean="0"/>
              <a:t>‹#›</a:t>
            </a:fld>
            <a:endParaRPr lang="en-IN"/>
          </a:p>
        </p:txBody>
      </p:sp>
    </p:spTree>
    <p:extLst>
      <p:ext uri="{BB962C8B-B14F-4D97-AF65-F5344CB8AC3E}">
        <p14:creationId xmlns:p14="http://schemas.microsoft.com/office/powerpoint/2010/main" val="274825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D90B3-2457-C18F-FC1C-777183B8E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8B0539-B9ED-5260-649E-05543AA65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7062C-6A69-FE7A-D4D6-F9050994E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70213-7544-4172-A32F-999D952DF98E}" type="datetimeFigureOut">
              <a:rPr lang="en-IN" smtClean="0"/>
              <a:t>02-07-2023</a:t>
            </a:fld>
            <a:endParaRPr lang="en-IN"/>
          </a:p>
        </p:txBody>
      </p:sp>
      <p:sp>
        <p:nvSpPr>
          <p:cNvPr id="5" name="Footer Placeholder 4">
            <a:extLst>
              <a:ext uri="{FF2B5EF4-FFF2-40B4-BE49-F238E27FC236}">
                <a16:creationId xmlns:a16="http://schemas.microsoft.com/office/drawing/2014/main" id="{8377AA5D-39AE-0947-D11C-7AEFEB8B8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19997-AF3C-0DB6-B0F1-8D9CCDAEC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0B2A6-5E21-49AD-A0DC-D795C2C37256}" type="slidenum">
              <a:rPr lang="en-IN" smtClean="0"/>
              <a:t>‹#›</a:t>
            </a:fld>
            <a:endParaRPr lang="en-IN"/>
          </a:p>
        </p:txBody>
      </p:sp>
    </p:spTree>
    <p:extLst>
      <p:ext uri="{BB962C8B-B14F-4D97-AF65-F5344CB8AC3E}">
        <p14:creationId xmlns:p14="http://schemas.microsoft.com/office/powerpoint/2010/main" val="396508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nsensys.net/blockchain-use-cases/real-estate/" TargetMode="External"/><Relationship Id="rId7" Type="http://schemas.openxmlformats.org/officeDocument/2006/relationships/hyperlink" Target="https://www.leewayhertz.com/blockchain-real-estate-process/" TargetMode="External"/><Relationship Id="rId2" Type="http://schemas.openxmlformats.org/officeDocument/2006/relationships/hyperlink" Target="https://www.fool.com/investing/stock-market/market-sectors/financials/blockchain-stocks/blockchain-applications/" TargetMode="External"/><Relationship Id="rId1" Type="http://schemas.openxmlformats.org/officeDocument/2006/relationships/slideLayout" Target="../slideLayouts/slideLayout2.xml"/><Relationship Id="rId6" Type="http://schemas.openxmlformats.org/officeDocument/2006/relationships/hyperlink" Target="https://www.irjet.net/archives/V6/i3/IRJET-V6I3217.pdf" TargetMode="External"/><Relationship Id="rId5" Type="http://schemas.openxmlformats.org/officeDocument/2006/relationships/hyperlink" Target="https://entethalliance.org/wp-content/uploads/2019/05/EEA-Real-Estate-SIG-Use-Cases-May-2019.pdf" TargetMode="External"/><Relationship Id="rId4" Type="http://schemas.openxmlformats.org/officeDocument/2006/relationships/hyperlink" Target="https://www.softermii.com/blog/blockchain-use-cases-in-real-estate-and-benefits-it-brings-for-the-industry"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nu.diva-portal.org/smash/get/diva2:1615719/FULLTEXT01.pdf" TargetMode="External"/><Relationship Id="rId2" Type="http://schemas.openxmlformats.org/officeDocument/2006/relationships/hyperlink" Target="https://consensys.net/blockchain-use-cases/finance/hmlr/" TargetMode="External"/><Relationship Id="rId1" Type="http://schemas.openxmlformats.org/officeDocument/2006/relationships/slideLayout" Target="../slideLayouts/slideLayout7.xml"/><Relationship Id="rId5" Type="http://schemas.openxmlformats.org/officeDocument/2006/relationships/hyperlink" Target="https://www.emerald.com/insight/content/doi/10.1108/PM-05-2021-0031/full/html" TargetMode="External"/><Relationship Id="rId4" Type="http://schemas.openxmlformats.org/officeDocument/2006/relationships/hyperlink" Target="https://www.researchgate.net/publication/348531226_A_Blockchain_Solution_for_Securing_Real_Property_Transactions_A_Case_Study_for_Serb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idsection of a person holding a miniature house">
            <a:extLst>
              <a:ext uri="{FF2B5EF4-FFF2-40B4-BE49-F238E27FC236}">
                <a16:creationId xmlns:a16="http://schemas.microsoft.com/office/drawing/2014/main" id="{4AE916D9-EED6-F6EA-8356-0120738D3696}"/>
              </a:ext>
            </a:extLst>
          </p:cNvPr>
          <p:cNvPicPr>
            <a:picLocks noChangeAspect="1"/>
          </p:cNvPicPr>
          <p:nvPr/>
        </p:nvPicPr>
        <p:blipFill rotWithShape="1">
          <a:blip r:embed="rId2"/>
          <a:srcRect r="2036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3E19879-AEB0-D0D7-808A-D35D83135639}"/>
              </a:ext>
            </a:extLst>
          </p:cNvPr>
          <p:cNvSpPr>
            <a:spLocks noGrp="1"/>
          </p:cNvSpPr>
          <p:nvPr>
            <p:ph type="title"/>
          </p:nvPr>
        </p:nvSpPr>
        <p:spPr>
          <a:xfrm>
            <a:off x="477981" y="1122363"/>
            <a:ext cx="4744468" cy="3204134"/>
          </a:xfrm>
        </p:spPr>
        <p:txBody>
          <a:bodyPr vert="horz" lIns="91440" tIns="45720" rIns="91440" bIns="45720" rtlCol="0" anchor="b">
            <a:normAutofit fontScale="90000"/>
          </a:bodyPr>
          <a:lstStyle/>
          <a:p>
            <a:r>
              <a:rPr lang="en-US" sz="4800" dirty="0">
                <a:solidFill>
                  <a:schemeClr val="bg1"/>
                </a:solidFill>
                <a:latin typeface="Times New Roman" panose="02020603050405020304" pitchFamily="18" charset="0"/>
                <a:cs typeface="Times New Roman" panose="02020603050405020304" pitchFamily="18" charset="0"/>
              </a:rPr>
              <a:t>APPLICATION OF BLOCKCHAIN IN REAL ESTATE</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46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C70E-6CE2-02B6-3179-ED1E8989F4D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MOTIVATION</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6D504A5-4520-2E79-63C9-539318F1C67E}"/>
              </a:ext>
            </a:extLst>
          </p:cNvPr>
          <p:cNvGraphicFramePr>
            <a:graphicFrameLocks noGrp="1"/>
          </p:cNvGraphicFramePr>
          <p:nvPr>
            <p:ph idx="1"/>
            <p:extLst>
              <p:ext uri="{D42A27DB-BD31-4B8C-83A1-F6EECF244321}">
                <p14:modId xmlns:p14="http://schemas.microsoft.com/office/powerpoint/2010/main" val="2539891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28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A504-53C7-2650-B833-13A272BCA933}"/>
              </a:ext>
            </a:extLst>
          </p:cNvPr>
          <p:cNvSpPr>
            <a:spLocks noGrp="1"/>
          </p:cNvSpPr>
          <p:nvPr>
            <p:ph type="title"/>
          </p:nvPr>
        </p:nvSpPr>
        <p:spPr/>
        <p:txBody>
          <a:bodyPr>
            <a:normAutofit/>
          </a:bodyPr>
          <a:lstStyle/>
          <a:p>
            <a:pPr algn="ctr"/>
            <a:r>
              <a:rPr lang="en-US" sz="3200" b="1" i="0" dirty="0">
                <a:solidFill>
                  <a:srgbClr val="343541"/>
                </a:solidFill>
                <a:effectLst/>
                <a:latin typeface="Times New Roman" panose="02020603050405020304" pitchFamily="18" charset="0"/>
                <a:cs typeface="Times New Roman" panose="02020603050405020304" pitchFamily="18" charset="0"/>
              </a:rPr>
              <a:t>CHALLENGES IN THE CURRENT REAL ESTATE INDUSTRY</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BE0C7EEE-456C-0BCC-DE1B-ED9AEF8F8534}"/>
              </a:ext>
            </a:extLst>
          </p:cNvPr>
          <p:cNvGraphicFramePr>
            <a:graphicFrameLocks noGrp="1"/>
          </p:cNvGraphicFramePr>
          <p:nvPr>
            <p:ph idx="1"/>
            <p:extLst>
              <p:ext uri="{D42A27DB-BD31-4B8C-83A1-F6EECF244321}">
                <p14:modId xmlns:p14="http://schemas.microsoft.com/office/powerpoint/2010/main" val="37264846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5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A504-53C7-2650-B833-13A272BCA933}"/>
              </a:ext>
            </a:extLst>
          </p:cNvPr>
          <p:cNvSpPr>
            <a:spLocks noGrp="1"/>
          </p:cNvSpPr>
          <p:nvPr>
            <p:ph type="title"/>
          </p:nvPr>
        </p:nvSpPr>
        <p:spPr/>
        <p:txBody>
          <a:bodyPr>
            <a:normAutofit/>
          </a:bodyPr>
          <a:lstStyle/>
          <a:p>
            <a:pPr algn="ctr"/>
            <a:r>
              <a:rPr lang="en-US" sz="3200" b="1" i="0" dirty="0">
                <a:solidFill>
                  <a:srgbClr val="343541"/>
                </a:solidFill>
                <a:effectLst/>
                <a:latin typeface="Times New Roman" panose="02020603050405020304" pitchFamily="18" charset="0"/>
                <a:cs typeface="Times New Roman" panose="02020603050405020304" pitchFamily="18" charset="0"/>
              </a:rPr>
              <a:t>CHALLENGES IN THE CURRENT REAL ESTATE INDUSTRY</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BE0C7EEE-456C-0BCC-DE1B-ED9AEF8F8534}"/>
              </a:ext>
            </a:extLst>
          </p:cNvPr>
          <p:cNvGraphicFramePr>
            <a:graphicFrameLocks noGrp="1"/>
          </p:cNvGraphicFramePr>
          <p:nvPr>
            <p:ph idx="1"/>
            <p:extLst>
              <p:ext uri="{D42A27DB-BD31-4B8C-83A1-F6EECF244321}">
                <p14:modId xmlns:p14="http://schemas.microsoft.com/office/powerpoint/2010/main" val="29127308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91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3C1-A66A-55C8-A2EE-BA21367ED5B7}"/>
              </a:ext>
            </a:extLst>
          </p:cNvPr>
          <p:cNvSpPr>
            <a:spLocks noGrp="1"/>
          </p:cNvSpPr>
          <p:nvPr>
            <p:ph type="title"/>
          </p:nvPr>
        </p:nvSpPr>
        <p:spPr>
          <a:xfrm>
            <a:off x="762000" y="1138265"/>
            <a:ext cx="11047377" cy="1401183"/>
          </a:xfrm>
        </p:spPr>
        <p:txBody>
          <a:bodyPr anchor="t">
            <a:normAutofit/>
          </a:bodyPr>
          <a:lstStyle/>
          <a:p>
            <a:pPr algn="ctr"/>
            <a:r>
              <a:rPr lang="en-US" sz="3200" b="1" i="0" dirty="0">
                <a:effectLst/>
                <a:latin typeface="Times New Roman" panose="02020603050405020304" pitchFamily="18" charset="0"/>
                <a:cs typeface="Times New Roman" panose="02020603050405020304" pitchFamily="18" charset="0"/>
              </a:rPr>
              <a:t>HOW BLOCKCHAIN CAN ADDRESS THESE CHALLENGES</a:t>
            </a:r>
            <a:endParaRPr lang="en-IN" sz="3200" b="1"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347A64-CD70-3318-0905-8D146DB026ED}"/>
              </a:ext>
            </a:extLst>
          </p:cNvPr>
          <p:cNvSpPr>
            <a:spLocks noGrp="1"/>
          </p:cNvSpPr>
          <p:nvPr>
            <p:ph idx="1"/>
          </p:nvPr>
        </p:nvSpPr>
        <p:spPr>
          <a:xfrm>
            <a:off x="762001" y="2551176"/>
            <a:ext cx="11047378" cy="3995539"/>
          </a:xfrm>
        </p:spPr>
        <p:txBody>
          <a:bodyPr>
            <a:normAutofit/>
          </a:bodyPr>
          <a:lstStyle/>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Transparency</a:t>
            </a:r>
            <a:r>
              <a:rPr lang="en-US" sz="2000" b="0" i="0" dirty="0">
                <a:effectLst/>
                <a:latin typeface="Times New Roman" panose="02020603050405020304" pitchFamily="18" charset="0"/>
                <a:cs typeface="Times New Roman" panose="02020603050405020304" pitchFamily="18" charset="0"/>
              </a:rPr>
              <a:t>: Blockchain provides a decentralized and immutable ledger, allowing for transparent and auditable real estate transactions. All parties can access accurate and up-to-date information, eliminating opacity in property transactions.</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Intermediaries and High Costs</a:t>
            </a:r>
            <a:r>
              <a:rPr lang="en-US" sz="2000" b="0" i="0" dirty="0">
                <a:effectLst/>
                <a:latin typeface="Times New Roman" panose="02020603050405020304" pitchFamily="18" charset="0"/>
                <a:cs typeface="Times New Roman" panose="02020603050405020304" pitchFamily="18" charset="0"/>
              </a:rPr>
              <a:t>: By leveraging smart contracts on the blockchain, transactions can be automated, reducing the need for intermediaries. This streamlines the process and lowers costs associated with middlemen.</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Lengthy and Complex Processes</a:t>
            </a:r>
            <a:r>
              <a:rPr lang="en-US" sz="2000" b="0" i="0" dirty="0">
                <a:effectLst/>
                <a:latin typeface="Times New Roman" panose="02020603050405020304" pitchFamily="18" charset="0"/>
                <a:cs typeface="Times New Roman" panose="02020603050405020304" pitchFamily="18" charset="0"/>
              </a:rPr>
              <a:t>: Blockchain streamlines and automates various steps in real estate transactions, such as property verification, due diligence, and contract execution. This simplifies and accelerates the overall process, reducing delays and complexities.</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Fraud and Lack of Trust</a:t>
            </a:r>
            <a:r>
              <a:rPr lang="en-US" sz="2000" b="0" i="0" dirty="0">
                <a:effectLst/>
                <a:latin typeface="Times New Roman" panose="02020603050405020304" pitchFamily="18" charset="0"/>
                <a:cs typeface="Times New Roman" panose="02020603050405020304" pitchFamily="18" charset="0"/>
              </a:rPr>
              <a:t>: The immutability and cryptographic security of blockchain make it difficult for fraudulent activities to occur. Property records stored on the blockchain are tamper-proof, ensuring trust and authenticity in transactions.</a:t>
            </a:r>
          </a:p>
          <a:p>
            <a:endParaRPr lang="en-IN" sz="1900" dirty="0"/>
          </a:p>
        </p:txBody>
      </p:sp>
    </p:spTree>
    <p:extLst>
      <p:ext uri="{BB962C8B-B14F-4D97-AF65-F5344CB8AC3E}">
        <p14:creationId xmlns:p14="http://schemas.microsoft.com/office/powerpoint/2010/main" val="188840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3C1-A66A-55C8-A2EE-BA21367ED5B7}"/>
              </a:ext>
            </a:extLst>
          </p:cNvPr>
          <p:cNvSpPr>
            <a:spLocks noGrp="1"/>
          </p:cNvSpPr>
          <p:nvPr>
            <p:ph type="title"/>
          </p:nvPr>
        </p:nvSpPr>
        <p:spPr>
          <a:xfrm>
            <a:off x="762000" y="1138265"/>
            <a:ext cx="11047377" cy="1401183"/>
          </a:xfrm>
        </p:spPr>
        <p:txBody>
          <a:bodyPr anchor="t">
            <a:normAutofit/>
          </a:bodyPr>
          <a:lstStyle/>
          <a:p>
            <a:pPr algn="ctr"/>
            <a:r>
              <a:rPr lang="en-US" sz="3200" b="1" i="0" dirty="0">
                <a:effectLst/>
                <a:latin typeface="Times New Roman" panose="02020603050405020304" pitchFamily="18" charset="0"/>
                <a:cs typeface="Times New Roman" panose="02020603050405020304" pitchFamily="18" charset="0"/>
              </a:rPr>
              <a:t>HOW BLOCKCHAIN CAN ADDRESS THESE CHALLENGES</a:t>
            </a:r>
            <a:endParaRPr lang="en-IN" sz="3200" b="1"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347A64-CD70-3318-0905-8D146DB026ED}"/>
              </a:ext>
            </a:extLst>
          </p:cNvPr>
          <p:cNvSpPr>
            <a:spLocks noGrp="1"/>
          </p:cNvSpPr>
          <p:nvPr>
            <p:ph idx="1"/>
          </p:nvPr>
        </p:nvSpPr>
        <p:spPr>
          <a:xfrm>
            <a:off x="762001" y="2551176"/>
            <a:ext cx="11047378" cy="3995539"/>
          </a:xfrm>
        </p:spPr>
        <p:txBody>
          <a:bodyPr>
            <a:normAutofit/>
          </a:bodyPr>
          <a:lstStyle/>
          <a:p>
            <a:pPr marL="457200" indent="-457200" algn="just">
              <a:buFont typeface="+mj-lt"/>
              <a:buAutoNum type="arabicPeriod" startAt="5"/>
            </a:pPr>
            <a:r>
              <a:rPr lang="en-US" sz="2000" b="1" i="0" dirty="0">
                <a:effectLst/>
                <a:latin typeface="Times New Roman" panose="02020603050405020304" pitchFamily="18" charset="0"/>
                <a:cs typeface="Times New Roman" panose="02020603050405020304" pitchFamily="18" charset="0"/>
              </a:rPr>
              <a:t>Inefficient Title Management</a:t>
            </a:r>
            <a:r>
              <a:rPr lang="en-US" sz="2000" b="0" i="0" dirty="0">
                <a:effectLst/>
                <a:latin typeface="Times New Roman" panose="02020603050405020304" pitchFamily="18" charset="0"/>
                <a:cs typeface="Times New Roman" panose="02020603050405020304" pitchFamily="18" charset="0"/>
              </a:rPr>
              <a:t>: Blockchain-based land registries create a single, unified source of ownership records. This reduces the risk of errors, disputes, and fraud related to property titles, enabling efficient and reliable title management.</a:t>
            </a:r>
          </a:p>
          <a:p>
            <a:pPr marL="457200" indent="-457200" algn="just">
              <a:buFont typeface="+mj-lt"/>
              <a:buAutoNum type="arabicPeriod" startAt="5"/>
            </a:pPr>
            <a:r>
              <a:rPr lang="en-US" sz="2000" b="1" i="0" dirty="0">
                <a:effectLst/>
                <a:latin typeface="Times New Roman" panose="02020603050405020304" pitchFamily="18" charset="0"/>
                <a:cs typeface="Times New Roman" panose="02020603050405020304" pitchFamily="18" charset="0"/>
              </a:rPr>
              <a:t>Limited Accessibility to Financing</a:t>
            </a:r>
            <a:r>
              <a:rPr lang="en-US" sz="2000" b="0" i="0" dirty="0">
                <a:effectLst/>
                <a:latin typeface="Times New Roman" panose="02020603050405020304" pitchFamily="18" charset="0"/>
                <a:cs typeface="Times New Roman" panose="02020603050405020304" pitchFamily="18" charset="0"/>
              </a:rPr>
              <a:t>: Blockchain-based platforms can facilitate peer-to-peer lending and crowdfunding, expanding access to financing for buyers with limited credit history. Smart contracts can automate loan agreements and ensure repayment, reducing risk for lenders.</a:t>
            </a:r>
          </a:p>
          <a:p>
            <a:pPr marL="457200" indent="-457200" algn="just">
              <a:buFont typeface="+mj-lt"/>
              <a:buAutoNum type="arabicPeriod" startAt="5"/>
            </a:pPr>
            <a:r>
              <a:rPr lang="en-US" sz="2000" b="1" i="0" dirty="0">
                <a:effectLst/>
                <a:latin typeface="Times New Roman" panose="02020603050405020304" pitchFamily="18" charset="0"/>
                <a:cs typeface="Times New Roman" panose="02020603050405020304" pitchFamily="18" charset="0"/>
              </a:rPr>
              <a:t>Lack of Standardized Data</a:t>
            </a:r>
            <a:r>
              <a:rPr lang="en-US" sz="2000" b="0" i="0" dirty="0">
                <a:effectLst/>
                <a:latin typeface="Times New Roman" panose="02020603050405020304" pitchFamily="18" charset="0"/>
                <a:cs typeface="Times New Roman" panose="02020603050405020304" pitchFamily="18" charset="0"/>
              </a:rPr>
              <a:t>: Blockchain enables the creation of shared data standards and interoperability among different systems. This allows for seamless data exchange and aggregation, enhancing market analysis, decision-making, and regulatory compliance.</a:t>
            </a:r>
            <a:endParaRPr lang="en-IN" sz="1900" dirty="0"/>
          </a:p>
        </p:txBody>
      </p:sp>
    </p:spTree>
    <p:extLst>
      <p:ext uri="{BB962C8B-B14F-4D97-AF65-F5344CB8AC3E}">
        <p14:creationId xmlns:p14="http://schemas.microsoft.com/office/powerpoint/2010/main" val="20438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blocks and networks technology background">
            <a:extLst>
              <a:ext uri="{FF2B5EF4-FFF2-40B4-BE49-F238E27FC236}">
                <a16:creationId xmlns:a16="http://schemas.microsoft.com/office/drawing/2014/main" id="{C29D2487-0D6C-8A74-8795-FE14DB5867CA}"/>
              </a:ext>
            </a:extLst>
          </p:cNvPr>
          <p:cNvPicPr>
            <a:picLocks noChangeAspect="1"/>
          </p:cNvPicPr>
          <p:nvPr/>
        </p:nvPicPr>
        <p:blipFill rotWithShape="1">
          <a:blip r:embed="rId2"/>
          <a:srcRect r="9091" b="90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A66CCA-0357-9C4C-8640-48756BB7E4DD}"/>
              </a:ext>
            </a:extLst>
          </p:cNvPr>
          <p:cNvSpPr>
            <a:spLocks noGrp="1"/>
          </p:cNvSpPr>
          <p:nvPr>
            <p:ph type="title"/>
          </p:nvPr>
        </p:nvSpPr>
        <p:spPr>
          <a:xfrm>
            <a:off x="838200" y="365125"/>
            <a:ext cx="10515600" cy="1325563"/>
          </a:xfrm>
        </p:spPr>
        <p:txBody>
          <a:bodyPr>
            <a:normAutofit/>
          </a:bodyPr>
          <a:lstStyle/>
          <a:p>
            <a:pPr algn="ctr"/>
            <a:r>
              <a:rPr lang="en-US" sz="3200" b="1" i="0" dirty="0">
                <a:latin typeface="Times New Roman" panose="02020603050405020304" pitchFamily="18" charset="0"/>
                <a:cs typeface="Times New Roman" panose="02020603050405020304" pitchFamily="18" charset="0"/>
              </a:rPr>
              <a:t>POTENTIAL BENEFITS OF USING BLOCKCHAIN IN REAL ESTATE</a:t>
            </a:r>
            <a:endParaRPr lang="en-IN" sz="3200" b="1" dirty="0"/>
          </a:p>
        </p:txBody>
      </p:sp>
      <p:sp>
        <p:nvSpPr>
          <p:cNvPr id="3" name="Content Placeholder 2">
            <a:extLst>
              <a:ext uri="{FF2B5EF4-FFF2-40B4-BE49-F238E27FC236}">
                <a16:creationId xmlns:a16="http://schemas.microsoft.com/office/drawing/2014/main" id="{644BB37A-9D59-774C-0EE0-03C30FCE1512}"/>
              </a:ext>
            </a:extLst>
          </p:cNvPr>
          <p:cNvSpPr>
            <a:spLocks noGrp="1"/>
          </p:cNvSpPr>
          <p:nvPr>
            <p:ph idx="1"/>
          </p:nvPr>
        </p:nvSpPr>
        <p:spPr>
          <a:xfrm>
            <a:off x="838200" y="1825625"/>
            <a:ext cx="10515600" cy="4351338"/>
          </a:xfrm>
        </p:spPr>
        <p:txBody>
          <a:bodyPr>
            <a:normAutofit/>
          </a:bodyPr>
          <a:lstStyle/>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Transparency</a:t>
            </a:r>
            <a:r>
              <a:rPr lang="en-US" sz="2000" b="0" i="0" dirty="0">
                <a:effectLst/>
                <a:latin typeface="Times New Roman" panose="02020603050405020304" pitchFamily="18" charset="0"/>
                <a:cs typeface="Times New Roman" panose="02020603050405020304" pitchFamily="18" charset="0"/>
              </a:rPr>
              <a:t>: Blockchain provides a transparent and immutable ledger that allows all participants to access and verify transaction records. This transparency reduces fraud, improves accountability, and enhances trust among buyers, sellers, and other stakeholders.</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Security</a:t>
            </a:r>
            <a:r>
              <a:rPr lang="en-US" sz="2000" b="0" i="0" dirty="0">
                <a:effectLst/>
                <a:latin typeface="Times New Roman" panose="02020603050405020304" pitchFamily="18" charset="0"/>
                <a:cs typeface="Times New Roman" panose="02020603050405020304" pitchFamily="18" charset="0"/>
              </a:rPr>
              <a:t>: Blockchain technology ensures the security of real estate transactions through cryptographic techniques. Transactions recorded on the blockchain are tamper-proof and cannot be easily altered, providing a high level of data integrity and protection against fraud.</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Efficiency</a:t>
            </a:r>
            <a:r>
              <a:rPr lang="en-US" sz="2000" b="0" i="0" dirty="0">
                <a:effectLst/>
                <a:latin typeface="Times New Roman" panose="02020603050405020304" pitchFamily="18" charset="0"/>
                <a:cs typeface="Times New Roman" panose="02020603050405020304" pitchFamily="18" charset="0"/>
              </a:rPr>
              <a:t>: By automating and streamlining processes through smart contracts, blockchain improves the efficiency of real estate transactions. Smart contracts can automate tasks such as property transfers, verification, and escrow, reducing paperwork, minimizing errors, and accelerating the overall transaction process.</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Cost Reduction</a:t>
            </a:r>
            <a:r>
              <a:rPr lang="en-US" sz="2000" b="0" i="0" dirty="0">
                <a:effectLst/>
                <a:latin typeface="Times New Roman" panose="02020603050405020304" pitchFamily="18" charset="0"/>
                <a:cs typeface="Times New Roman" panose="02020603050405020304" pitchFamily="18" charset="0"/>
              </a:rPr>
              <a:t>: Blockchain eliminates the need for intermediaries in real estate transactions, such as brokers and agents. This reduces associated costs and fees, making transactions more cost-effective for buyers and sellers.</a:t>
            </a:r>
          </a:p>
          <a:p>
            <a:endParaRPr lang="en-IN" sz="2000" dirty="0"/>
          </a:p>
        </p:txBody>
      </p:sp>
    </p:spTree>
    <p:extLst>
      <p:ext uri="{BB962C8B-B14F-4D97-AF65-F5344CB8AC3E}">
        <p14:creationId xmlns:p14="http://schemas.microsoft.com/office/powerpoint/2010/main" val="171912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blocks and networks technology background">
            <a:extLst>
              <a:ext uri="{FF2B5EF4-FFF2-40B4-BE49-F238E27FC236}">
                <a16:creationId xmlns:a16="http://schemas.microsoft.com/office/drawing/2014/main" id="{C29D2487-0D6C-8A74-8795-FE14DB5867CA}"/>
              </a:ext>
            </a:extLst>
          </p:cNvPr>
          <p:cNvPicPr>
            <a:picLocks noChangeAspect="1"/>
          </p:cNvPicPr>
          <p:nvPr/>
        </p:nvPicPr>
        <p:blipFill rotWithShape="1">
          <a:blip r:embed="rId2"/>
          <a:srcRect r="9091" b="90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A66CCA-0357-9C4C-8640-48756BB7E4DD}"/>
              </a:ext>
            </a:extLst>
          </p:cNvPr>
          <p:cNvSpPr>
            <a:spLocks noGrp="1"/>
          </p:cNvSpPr>
          <p:nvPr>
            <p:ph type="title"/>
          </p:nvPr>
        </p:nvSpPr>
        <p:spPr>
          <a:xfrm>
            <a:off x="838200" y="365125"/>
            <a:ext cx="10515600" cy="1325563"/>
          </a:xfrm>
        </p:spPr>
        <p:txBody>
          <a:bodyPr>
            <a:normAutofit/>
          </a:bodyPr>
          <a:lstStyle/>
          <a:p>
            <a:pPr algn="ctr"/>
            <a:r>
              <a:rPr lang="en-US" sz="3200" b="1" i="0" dirty="0">
                <a:latin typeface="Times New Roman" panose="02020603050405020304" pitchFamily="18" charset="0"/>
                <a:cs typeface="Times New Roman" panose="02020603050405020304" pitchFamily="18" charset="0"/>
              </a:rPr>
              <a:t>POTENTIAL BENEFITS OF USING BLOCKCHAIN IN REAL ESTATE</a:t>
            </a:r>
            <a:endParaRPr lang="en-IN" sz="3200" b="1" dirty="0"/>
          </a:p>
        </p:txBody>
      </p:sp>
      <p:sp>
        <p:nvSpPr>
          <p:cNvPr id="3" name="Content Placeholder 2">
            <a:extLst>
              <a:ext uri="{FF2B5EF4-FFF2-40B4-BE49-F238E27FC236}">
                <a16:creationId xmlns:a16="http://schemas.microsoft.com/office/drawing/2014/main" id="{644BB37A-9D59-774C-0EE0-03C30FCE1512}"/>
              </a:ext>
            </a:extLst>
          </p:cNvPr>
          <p:cNvSpPr>
            <a:spLocks noGrp="1"/>
          </p:cNvSpPr>
          <p:nvPr>
            <p:ph idx="1"/>
          </p:nvPr>
        </p:nvSpPr>
        <p:spPr>
          <a:xfrm>
            <a:off x="838200" y="1825625"/>
            <a:ext cx="10515600" cy="4351338"/>
          </a:xfrm>
        </p:spPr>
        <p:txBody>
          <a:bodyPr>
            <a:normAutofit/>
          </a:bodyPr>
          <a:lstStyle/>
          <a:p>
            <a:pPr marL="457200" indent="-457200" algn="just">
              <a:buFont typeface="+mj-lt"/>
              <a:buAutoNum type="arabicPeriod" startAt="5"/>
            </a:pPr>
            <a:r>
              <a:rPr lang="en-US" sz="2000" b="1" i="0" dirty="0">
                <a:solidFill>
                  <a:srgbClr val="374151"/>
                </a:solidFill>
                <a:effectLst/>
                <a:latin typeface="Times New Roman" panose="02020603050405020304" pitchFamily="18" charset="0"/>
                <a:cs typeface="Times New Roman" panose="02020603050405020304" pitchFamily="18" charset="0"/>
              </a:rPr>
              <a:t>Trust and Authentication</a:t>
            </a:r>
            <a:r>
              <a:rPr lang="en-US" sz="2000" b="0" i="0" dirty="0">
                <a:solidFill>
                  <a:srgbClr val="374151"/>
                </a:solidFill>
                <a:effectLst/>
                <a:latin typeface="Times New Roman" panose="02020603050405020304" pitchFamily="18" charset="0"/>
                <a:cs typeface="Times New Roman" panose="02020603050405020304" pitchFamily="18" charset="0"/>
              </a:rPr>
              <a:t>: Blockchain's decentralized and immutable nature ensures the authenticity and integrity of property records. Property ownership, title history, and transaction details can be securely stored on the blockchain, reducing disputes and providing a reliable source of information.</a:t>
            </a:r>
          </a:p>
          <a:p>
            <a:pPr marL="457200" indent="-457200" algn="just">
              <a:buFont typeface="+mj-lt"/>
              <a:buAutoNum type="arabicPeriod" startAt="5"/>
            </a:pPr>
            <a:r>
              <a:rPr lang="en-US" sz="2000" b="1" i="0" dirty="0">
                <a:solidFill>
                  <a:srgbClr val="374151"/>
                </a:solidFill>
                <a:effectLst/>
                <a:latin typeface="Times New Roman" panose="02020603050405020304" pitchFamily="18" charset="0"/>
                <a:cs typeface="Times New Roman" panose="02020603050405020304" pitchFamily="18" charset="0"/>
              </a:rPr>
              <a:t>Accessibility to Financing</a:t>
            </a:r>
            <a:r>
              <a:rPr lang="en-US" sz="2000" b="0" i="0" dirty="0">
                <a:solidFill>
                  <a:srgbClr val="374151"/>
                </a:solidFill>
                <a:effectLst/>
                <a:latin typeface="Times New Roman" panose="02020603050405020304" pitchFamily="18" charset="0"/>
                <a:cs typeface="Times New Roman" panose="02020603050405020304" pitchFamily="18" charset="0"/>
              </a:rPr>
              <a:t>: Blockchain-based platforms can facilitate peer-to-peer lending and crowdfunding, increasing access to financing options for potential buyers. This can benefit individuals with limited credit history or unconventional property types.</a:t>
            </a:r>
          </a:p>
          <a:p>
            <a:pPr marL="457200" indent="-457200" algn="just">
              <a:buFont typeface="+mj-lt"/>
              <a:buAutoNum type="arabicPeriod" startAt="5"/>
            </a:pPr>
            <a:r>
              <a:rPr lang="en-US" sz="2000" b="1" i="0" dirty="0">
                <a:solidFill>
                  <a:srgbClr val="374151"/>
                </a:solidFill>
                <a:effectLst/>
                <a:latin typeface="Times New Roman" panose="02020603050405020304" pitchFamily="18" charset="0"/>
                <a:cs typeface="Times New Roman" panose="02020603050405020304" pitchFamily="18" charset="0"/>
              </a:rPr>
              <a:t>Streamlined Property Management</a:t>
            </a:r>
            <a:r>
              <a:rPr lang="en-US" sz="2000" b="0" i="0" dirty="0">
                <a:solidFill>
                  <a:srgbClr val="374151"/>
                </a:solidFill>
                <a:effectLst/>
                <a:latin typeface="Times New Roman" panose="02020603050405020304" pitchFamily="18" charset="0"/>
                <a:cs typeface="Times New Roman" panose="02020603050405020304" pitchFamily="18" charset="0"/>
              </a:rPr>
              <a:t>: Blockchain enables efficient management of property-related data, including title records, rental agreements, and maintenance history. This streamlines property management processes, reducing administrative burdens and improving overall efficiency.</a:t>
            </a:r>
          </a:p>
        </p:txBody>
      </p:sp>
    </p:spTree>
    <p:extLst>
      <p:ext uri="{BB962C8B-B14F-4D97-AF65-F5344CB8AC3E}">
        <p14:creationId xmlns:p14="http://schemas.microsoft.com/office/powerpoint/2010/main" val="266526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84A4B-DCDD-E8B7-D689-DC54786242E4}"/>
              </a:ext>
            </a:extLst>
          </p:cNvPr>
          <p:cNvSpPr>
            <a:spLocks noGrp="1"/>
          </p:cNvSpPr>
          <p:nvPr>
            <p:ph type="title"/>
          </p:nvPr>
        </p:nvSpPr>
        <p:spPr>
          <a:xfrm>
            <a:off x="793661" y="386930"/>
            <a:ext cx="10268147" cy="1298448"/>
          </a:xfrm>
        </p:spPr>
        <p:txBody>
          <a:bodyPr anchor="b">
            <a:normAutofit/>
          </a:bodyPr>
          <a:lstStyle/>
          <a:p>
            <a:pPr algn="ctr"/>
            <a:r>
              <a:rPr lang="en-IN" sz="3200" b="1" i="0" dirty="0">
                <a:effectLst/>
                <a:latin typeface="Times New Roman" panose="02020603050405020304" pitchFamily="18" charset="0"/>
                <a:cs typeface="Times New Roman" panose="02020603050405020304" pitchFamily="18" charset="0"/>
              </a:rPr>
              <a:t>ARCHITECTURAL FLOW DIAGRAM</a:t>
            </a:r>
            <a:endParaRPr lang="en-IN" sz="32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657155-9B19-BE1E-CCC3-3CF871F04F29}"/>
              </a:ext>
            </a:extLst>
          </p:cNvPr>
          <p:cNvSpPr>
            <a:spLocks noGrp="1"/>
          </p:cNvSpPr>
          <p:nvPr>
            <p:ph idx="1"/>
          </p:nvPr>
        </p:nvSpPr>
        <p:spPr>
          <a:xfrm>
            <a:off x="793661" y="2384981"/>
            <a:ext cx="4530898" cy="3853978"/>
          </a:xfrm>
        </p:spPr>
        <p:txBody>
          <a:bodyPr anchor="ctr">
            <a:normAutofit lnSpcReduction="10000"/>
          </a:bodyPr>
          <a:lstStyle/>
          <a:p>
            <a:pPr algn="just"/>
            <a:r>
              <a:rPr lang="en-US" sz="2000" dirty="0">
                <a:latin typeface="Times New Roman" panose="02020603050405020304" pitchFamily="18" charset="0"/>
                <a:cs typeface="Times New Roman" panose="02020603050405020304" pitchFamily="18" charset="0"/>
              </a:rPr>
              <a:t>The process in the Blockchain based real estate transaction is explained with an architecture diagram. It contains the process of transfer of properties starting from the seller to the buyer. As the Blockchain makes the process transparent every process is visible to everyone. This makes the process impossible to change. SRET includes the integrated designing and planning as well as the execution of various processes. This involves material flow, data flow additionally as money capital flow</a:t>
            </a:r>
            <a:r>
              <a:rPr lang="en-US" sz="1900" dirty="0"/>
              <a:t>. </a:t>
            </a:r>
          </a:p>
          <a:p>
            <a:endParaRPr lang="en-IN" sz="1900" dirty="0"/>
          </a:p>
        </p:txBody>
      </p:sp>
      <p:pic>
        <p:nvPicPr>
          <p:cNvPr id="5" name="Picture 4">
            <a:extLst>
              <a:ext uri="{FF2B5EF4-FFF2-40B4-BE49-F238E27FC236}">
                <a16:creationId xmlns:a16="http://schemas.microsoft.com/office/drawing/2014/main" id="{3B0B7FE1-5070-3D26-CFE5-7CD876B6278F}"/>
              </a:ext>
            </a:extLst>
          </p:cNvPr>
          <p:cNvPicPr>
            <a:picLocks noChangeAspect="1"/>
          </p:cNvPicPr>
          <p:nvPr/>
        </p:nvPicPr>
        <p:blipFill>
          <a:blip r:embed="rId2"/>
          <a:stretch>
            <a:fillRect/>
          </a:stretch>
        </p:blipFill>
        <p:spPr>
          <a:xfrm>
            <a:off x="5911532" y="2841888"/>
            <a:ext cx="5150277" cy="299897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20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4FCA-948C-B840-1088-6F454C404B9A}"/>
              </a:ext>
            </a:extLst>
          </p:cNvPr>
          <p:cNvSpPr>
            <a:spLocks noGrp="1"/>
          </p:cNvSpPr>
          <p:nvPr>
            <p:ph type="title"/>
          </p:nvPr>
        </p:nvSpPr>
        <p:spPr/>
        <p:txBody>
          <a:bodyPr>
            <a:normAutofit/>
          </a:bodyPr>
          <a:lstStyle/>
          <a:p>
            <a:pPr algn="ctr"/>
            <a:r>
              <a:rPr lang="en-IN" sz="3200" b="1" i="0" dirty="0">
                <a:solidFill>
                  <a:srgbClr val="000000"/>
                </a:solidFill>
                <a:effectLst/>
                <a:latin typeface="Times New Roman" panose="02020603050405020304" pitchFamily="18" charset="0"/>
                <a:cs typeface="Times New Roman" panose="02020603050405020304" pitchFamily="18" charset="0"/>
              </a:rPr>
              <a:t>BLOCKCHAIN REAL ESTATE PROCESS</a:t>
            </a:r>
            <a:endParaRPr lang="en-IN" sz="3200" dirty="0">
              <a:latin typeface="Times New Roman" panose="02020603050405020304" pitchFamily="18" charset="0"/>
              <a:cs typeface="Times New Roman" panose="02020603050405020304" pitchFamily="18" charset="0"/>
            </a:endParaRPr>
          </a:p>
        </p:txBody>
      </p:sp>
      <p:pic>
        <p:nvPicPr>
          <p:cNvPr id="7" name="Content Placeholder 6" descr="A picture containing screenshot, text, diagram, design">
            <a:extLst>
              <a:ext uri="{FF2B5EF4-FFF2-40B4-BE49-F238E27FC236}">
                <a16:creationId xmlns:a16="http://schemas.microsoft.com/office/drawing/2014/main" id="{298216D0-4118-0EC3-A3D5-3DD8BA09A9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685" r="36872" b="49640"/>
          <a:stretch/>
        </p:blipFill>
        <p:spPr>
          <a:xfrm>
            <a:off x="838200" y="1970131"/>
            <a:ext cx="5097538" cy="4522744"/>
          </a:xfrm>
        </p:spPr>
      </p:pic>
      <p:pic>
        <p:nvPicPr>
          <p:cNvPr id="10" name="Content Placeholder 6" descr="A picture containing screenshot, text, diagram, design">
            <a:extLst>
              <a:ext uri="{FF2B5EF4-FFF2-40B4-BE49-F238E27FC236}">
                <a16:creationId xmlns:a16="http://schemas.microsoft.com/office/drawing/2014/main" id="{87562320-A45B-EF53-BD94-B6448129D603}"/>
              </a:ext>
            </a:extLst>
          </p:cNvPr>
          <p:cNvPicPr>
            <a:picLocks noChangeAspect="1"/>
          </p:cNvPicPr>
          <p:nvPr/>
        </p:nvPicPr>
        <p:blipFill rotWithShape="1">
          <a:blip r:embed="rId3">
            <a:extLst>
              <a:ext uri="{28A0092B-C50C-407E-A947-70E740481C1C}">
                <a14:useLocalDpi xmlns:a14="http://schemas.microsoft.com/office/drawing/2010/main" val="0"/>
              </a:ext>
            </a:extLst>
          </a:blip>
          <a:srcRect l="35685" t="50360" r="36872"/>
          <a:stretch/>
        </p:blipFill>
        <p:spPr>
          <a:xfrm>
            <a:off x="6392788" y="2154169"/>
            <a:ext cx="4961012" cy="4338706"/>
          </a:xfrm>
          <a:prstGeom prst="rect">
            <a:avLst/>
          </a:prstGeom>
        </p:spPr>
      </p:pic>
    </p:spTree>
    <p:extLst>
      <p:ext uri="{BB962C8B-B14F-4D97-AF65-F5344CB8AC3E}">
        <p14:creationId xmlns:p14="http://schemas.microsoft.com/office/powerpoint/2010/main" val="238662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5AA56-D203-A99D-52F1-688B1A6B1ACB}"/>
              </a:ext>
            </a:extLst>
          </p:cNvPr>
          <p:cNvSpPr>
            <a:spLocks noGrp="1"/>
          </p:cNvSpPr>
          <p:nvPr>
            <p:ph type="title"/>
          </p:nvPr>
        </p:nvSpPr>
        <p:spPr>
          <a:xfrm>
            <a:off x="808638" y="386930"/>
            <a:ext cx="10128690" cy="1188950"/>
          </a:xfrm>
        </p:spPr>
        <p:txBody>
          <a:bodyPr anchor="b">
            <a:noAutofit/>
          </a:bodyPr>
          <a:lstStyle/>
          <a:p>
            <a:pPr algn="ctr"/>
            <a:r>
              <a:rPr lang="en-IN" sz="3200" b="1" i="0" dirty="0">
                <a:solidFill>
                  <a:srgbClr val="000000"/>
                </a:solidFill>
                <a:effectLst/>
                <a:latin typeface="Times New Roman" panose="02020603050405020304" pitchFamily="18" charset="0"/>
                <a:cs typeface="Times New Roman" panose="02020603050405020304" pitchFamily="18" charset="0"/>
              </a:rPr>
              <a:t>COMMERCIAL REAL ESTATE</a:t>
            </a:r>
            <a:r>
              <a:rPr lang="en-IN" sz="3200" dirty="0">
                <a:solidFill>
                  <a:srgbClr val="000000"/>
                </a:solidFill>
                <a:latin typeface="Times New Roman" panose="02020603050405020304" pitchFamily="18" charset="0"/>
                <a:cs typeface="Times New Roman" panose="02020603050405020304" pitchFamily="18" charset="0"/>
              </a:rPr>
              <a:t> </a:t>
            </a:r>
            <a:r>
              <a:rPr lang="en-US" sz="3200" b="1" i="0" dirty="0">
                <a:solidFill>
                  <a:srgbClr val="000000"/>
                </a:solidFill>
                <a:effectLst/>
                <a:latin typeface="Times New Roman" panose="02020603050405020304" pitchFamily="18" charset="0"/>
                <a:cs typeface="Times New Roman" panose="02020603050405020304" pitchFamily="18" charset="0"/>
              </a:rPr>
              <a:t>PROCESS ON BLOCKCHAIN CAN BE AS FOLLOWS:</a:t>
            </a:r>
            <a:endParaRPr lang="en-IN" sz="3200"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0F83C9-33D1-017E-DB6E-0727137218D7}"/>
              </a:ext>
            </a:extLst>
          </p:cNvPr>
          <p:cNvSpPr>
            <a:spLocks noGrp="1"/>
          </p:cNvSpPr>
          <p:nvPr>
            <p:ph idx="1"/>
          </p:nvPr>
        </p:nvSpPr>
        <p:spPr>
          <a:xfrm>
            <a:off x="793660" y="2599509"/>
            <a:ext cx="10143668" cy="3435531"/>
          </a:xfrm>
        </p:spPr>
        <p:txBody>
          <a:bodyPr anchor="ctr">
            <a:noAutofit/>
          </a:bodyPr>
          <a:lstStyle/>
          <a:p>
            <a:pPr marL="0" indent="0" algn="just" fontAlgn="base">
              <a:buNone/>
            </a:pPr>
            <a:r>
              <a:rPr lang="en-US" sz="1600" b="1" i="0" dirty="0">
                <a:solidFill>
                  <a:srgbClr val="000000"/>
                </a:solidFill>
                <a:effectLst/>
                <a:latin typeface="Times New Roman" panose="02020603050405020304" pitchFamily="18" charset="0"/>
                <a:cs typeface="Times New Roman" panose="02020603050405020304" pitchFamily="18" charset="0"/>
              </a:rPr>
              <a:t>Step 1: Property Marketplace</a:t>
            </a:r>
          </a:p>
          <a:p>
            <a:pPr algn="just" fontAlgn="base"/>
            <a:r>
              <a:rPr lang="en-US" sz="1600" i="0" dirty="0">
                <a:solidFill>
                  <a:srgbClr val="000000"/>
                </a:solidFill>
                <a:effectLst/>
                <a:latin typeface="Times New Roman" panose="02020603050405020304" pitchFamily="18" charset="0"/>
                <a:cs typeface="Times New Roman" panose="02020603050405020304" pitchFamily="18" charset="0"/>
              </a:rPr>
              <a:t>Lessor and the lessee will meet at the online marketplace where verified information about the property is available to everyone transparently, including owners details, geo-location, chain of custody, the area covered, and more. The marketplace will be integrated with the government systems to ensure the authenticity of the information.</a:t>
            </a:r>
          </a:p>
          <a:p>
            <a:pPr marL="0" indent="0" algn="just" fontAlgn="base">
              <a:buNone/>
            </a:pPr>
            <a:r>
              <a:rPr lang="en-US" sz="1600" b="1" i="0" dirty="0">
                <a:solidFill>
                  <a:srgbClr val="000000"/>
                </a:solidFill>
                <a:effectLst/>
                <a:latin typeface="Times New Roman" panose="02020603050405020304" pitchFamily="18" charset="0"/>
                <a:cs typeface="Times New Roman" panose="02020603050405020304" pitchFamily="18" charset="0"/>
              </a:rPr>
              <a:t>Step 2: Identity Verification</a:t>
            </a:r>
          </a:p>
          <a:p>
            <a:pPr algn="just" fontAlgn="base"/>
            <a:r>
              <a:rPr lang="en-US" sz="1600" i="0" dirty="0">
                <a:solidFill>
                  <a:srgbClr val="000000"/>
                </a:solidFill>
                <a:effectLst/>
                <a:latin typeface="Times New Roman" panose="02020603050405020304" pitchFamily="18" charset="0"/>
                <a:cs typeface="Times New Roman" panose="02020603050405020304" pitchFamily="18" charset="0"/>
              </a:rPr>
              <a:t>A separate Blockchain based identity verification solution will be integrated with the marketplace. This may involve third-party verification companies, government agencies, banks, investors, and more, who will verify the identities. The solution will validate the information from multiple sources, such as bank transactions.</a:t>
            </a:r>
          </a:p>
          <a:p>
            <a:pPr marL="0" indent="0" algn="just" fontAlgn="base">
              <a:buNone/>
            </a:pPr>
            <a:r>
              <a:rPr lang="en-US" sz="1600" b="1" i="0" dirty="0">
                <a:solidFill>
                  <a:srgbClr val="000000"/>
                </a:solidFill>
                <a:effectLst/>
                <a:latin typeface="Times New Roman" panose="02020603050405020304" pitchFamily="18" charset="0"/>
                <a:cs typeface="Times New Roman" panose="02020603050405020304" pitchFamily="18" charset="0"/>
              </a:rPr>
              <a:t>Step 3: Immutable Agreements</a:t>
            </a:r>
          </a:p>
          <a:p>
            <a:pPr algn="just" fontAlgn="base"/>
            <a:r>
              <a:rPr lang="en-US" sz="1600" i="0" dirty="0">
                <a:solidFill>
                  <a:srgbClr val="000000"/>
                </a:solidFill>
                <a:effectLst/>
                <a:latin typeface="Times New Roman" panose="02020603050405020304" pitchFamily="18" charset="0"/>
                <a:cs typeface="Times New Roman" panose="02020603050405020304" pitchFamily="18" charset="0"/>
              </a:rPr>
              <a:t>Once both parties decide to go ahead and enter into the agreement, the terms and conditions of the agreement will be recorded in the Smart Contract.</a:t>
            </a:r>
          </a:p>
          <a:p>
            <a:pPr marL="0" indent="0" algn="just" fontAlgn="base">
              <a:buNone/>
            </a:pPr>
            <a:r>
              <a:rPr lang="en-US" sz="1600" b="1" i="0" dirty="0">
                <a:solidFill>
                  <a:srgbClr val="000000"/>
                </a:solidFill>
                <a:effectLst/>
                <a:latin typeface="Times New Roman" panose="02020603050405020304" pitchFamily="18" charset="0"/>
                <a:cs typeface="Times New Roman" panose="02020603050405020304" pitchFamily="18" charset="0"/>
              </a:rPr>
              <a:t>Step 4: Autonomous Payouts</a:t>
            </a:r>
          </a:p>
          <a:p>
            <a:pPr algn="just" fontAlgn="base"/>
            <a:r>
              <a:rPr lang="en-US" sz="1600" i="0" dirty="0">
                <a:solidFill>
                  <a:srgbClr val="000000"/>
                </a:solidFill>
                <a:effectLst/>
                <a:latin typeface="Times New Roman" panose="02020603050405020304" pitchFamily="18" charset="0"/>
                <a:cs typeface="Times New Roman" panose="02020603050405020304" pitchFamily="18" charset="0"/>
              </a:rPr>
              <a:t>Based on the T&amp;C stored in the Smart Contract, the lease payout will get credited in the accounts of the lessor. All the data will be recorded on Blockchain with the time-stamp and can be utilized for real-time data analysis.</a:t>
            </a:r>
          </a:p>
        </p:txBody>
      </p:sp>
    </p:spTree>
    <p:extLst>
      <p:ext uri="{BB962C8B-B14F-4D97-AF65-F5344CB8AC3E}">
        <p14:creationId xmlns:p14="http://schemas.microsoft.com/office/powerpoint/2010/main" val="84761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CB987-2629-8E31-B7DB-F548D5820653}"/>
              </a:ext>
            </a:extLst>
          </p:cNvPr>
          <p:cNvSpPr>
            <a:spLocks noGrp="1"/>
          </p:cNvSpPr>
          <p:nvPr>
            <p:ph type="title"/>
          </p:nvPr>
        </p:nvSpPr>
        <p:spPr>
          <a:xfrm>
            <a:off x="838200" y="556995"/>
            <a:ext cx="10515600" cy="1133693"/>
          </a:xfrm>
        </p:spPr>
        <p:txBody>
          <a:bodyPr>
            <a:normAutofit/>
          </a:bodyPr>
          <a:lstStyle/>
          <a:p>
            <a:r>
              <a:rPr lang="en-US" sz="3200" b="1" dirty="0">
                <a:latin typeface="Times New Roman" panose="02020603050405020304" pitchFamily="18" charset="0"/>
                <a:cs typeface="Times New Roman" panose="02020603050405020304" pitchFamily="18" charset="0"/>
              </a:rPr>
              <a:t>CONTENTS AND OUTLINES</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B15FD35-7217-E578-BC75-782C89152F77}"/>
              </a:ext>
            </a:extLst>
          </p:cNvPr>
          <p:cNvGraphicFramePr>
            <a:graphicFrameLocks noGrp="1"/>
          </p:cNvGraphicFramePr>
          <p:nvPr>
            <p:ph idx="1"/>
            <p:extLst>
              <p:ext uri="{D42A27DB-BD31-4B8C-83A1-F6EECF244321}">
                <p14:modId xmlns:p14="http://schemas.microsoft.com/office/powerpoint/2010/main" val="587257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505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C70E-6CE2-02B6-3179-ED1E8989F4D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6D504A5-4520-2E79-63C9-539318F1C67E}"/>
              </a:ext>
            </a:extLst>
          </p:cNvPr>
          <p:cNvGraphicFramePr>
            <a:graphicFrameLocks noGrp="1"/>
          </p:cNvGraphicFramePr>
          <p:nvPr>
            <p:ph idx="1"/>
            <p:extLst>
              <p:ext uri="{D42A27DB-BD31-4B8C-83A1-F6EECF244321}">
                <p14:modId xmlns:p14="http://schemas.microsoft.com/office/powerpoint/2010/main" val="23479594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32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CD54-F354-F06D-B8A8-491C19190090}"/>
              </a:ext>
            </a:extLst>
          </p:cNvPr>
          <p:cNvSpPr>
            <a:spLocks noGrp="1"/>
          </p:cNvSpPr>
          <p:nvPr>
            <p:ph type="title"/>
          </p:nvPr>
        </p:nvSpPr>
        <p:spPr/>
        <p:txBody>
          <a:bodyPr>
            <a:normAutofit/>
          </a:bodyPr>
          <a:lstStyle/>
          <a:p>
            <a:pPr algn="ctr"/>
            <a:r>
              <a:rPr lang="en-US" sz="3200" b="1" i="0" dirty="0">
                <a:solidFill>
                  <a:srgbClr val="374151"/>
                </a:solidFill>
                <a:effectLst/>
                <a:latin typeface="Times New Roman" panose="02020603050405020304" pitchFamily="18" charset="0"/>
                <a:cs typeface="Times New Roman" panose="02020603050405020304" pitchFamily="18" charset="0"/>
              </a:rPr>
              <a:t>PRACTICAL IMPLEMENTATION OF BLOCKCHAIN IN REAL ESTATE</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EF0440D-8C37-06C5-C949-AB4400DA88A5}"/>
              </a:ext>
            </a:extLst>
          </p:cNvPr>
          <p:cNvGraphicFramePr>
            <a:graphicFrameLocks noGrp="1"/>
          </p:cNvGraphicFramePr>
          <p:nvPr>
            <p:ph idx="1"/>
            <p:extLst>
              <p:ext uri="{D42A27DB-BD31-4B8C-83A1-F6EECF244321}">
                <p14:modId xmlns:p14="http://schemas.microsoft.com/office/powerpoint/2010/main" val="34549588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1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065F2B-E831-908D-6F60-4D36793849EA}"/>
              </a:ext>
            </a:extLst>
          </p:cNvPr>
          <p:cNvSpPr>
            <a:spLocks noGrp="1"/>
          </p:cNvSpPr>
          <p:nvPr>
            <p:ph type="title"/>
          </p:nvPr>
        </p:nvSpPr>
        <p:spPr>
          <a:xfrm>
            <a:off x="1115568" y="548640"/>
            <a:ext cx="10168128" cy="1179576"/>
          </a:xfrm>
        </p:spPr>
        <p:txBody>
          <a:bodyPr>
            <a:normAutofit/>
          </a:bodyPr>
          <a:lstStyle/>
          <a:p>
            <a:pPr algn="ctr"/>
            <a:r>
              <a:rPr lang="en-US" sz="3200" b="1" i="0" dirty="0">
                <a:effectLst/>
                <a:latin typeface="Times New Roman" panose="02020603050405020304" pitchFamily="18" charset="0"/>
                <a:cs typeface="Times New Roman" panose="02020603050405020304" pitchFamily="18" charset="0"/>
              </a:rPr>
              <a:t>NECESSARY STEPS AND COMPONENTS REQUIRED FOR SUCCESSFUL ADOPTION</a:t>
            </a:r>
            <a:endParaRPr lang="en-IN" sz="3200" b="1"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60C03-8338-EE3C-07AB-20F696E646A7}"/>
              </a:ext>
            </a:extLst>
          </p:cNvPr>
          <p:cNvSpPr>
            <a:spLocks noGrp="1"/>
          </p:cNvSpPr>
          <p:nvPr>
            <p:ph idx="1"/>
          </p:nvPr>
        </p:nvSpPr>
        <p:spPr>
          <a:xfrm>
            <a:off x="626850" y="2168164"/>
            <a:ext cx="10656846" cy="4689835"/>
          </a:xfrm>
        </p:spPr>
        <p:txBody>
          <a:bodyPr>
            <a:normAutofit/>
          </a:bodyPr>
          <a:lstStyle/>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Define objectives</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Engage stakeholders</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Identify use cases</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Evaluate technology</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Set up infrastructure</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Standardize data</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Ensure legal compliance</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Conduct pilot projects</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Focus on user experience and training</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Foster collaboration and ecosystem growth</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Continuously evaluate and improve.</a:t>
            </a:r>
          </a:p>
        </p:txBody>
      </p:sp>
    </p:spTree>
    <p:extLst>
      <p:ext uri="{BB962C8B-B14F-4D97-AF65-F5344CB8AC3E}">
        <p14:creationId xmlns:p14="http://schemas.microsoft.com/office/powerpoint/2010/main" val="216631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AA7B07-FE7B-9363-7D62-1CD2856A8DE0}"/>
              </a:ext>
            </a:extLst>
          </p:cNvPr>
          <p:cNvSpPr>
            <a:spLocks noGrp="1"/>
          </p:cNvSpPr>
          <p:nvPr>
            <p:ph type="title"/>
          </p:nvPr>
        </p:nvSpPr>
        <p:spPr>
          <a:xfrm>
            <a:off x="1115568" y="548640"/>
            <a:ext cx="10168128" cy="1179576"/>
          </a:xfrm>
        </p:spPr>
        <p:txBody>
          <a:bodyPr>
            <a:normAutofit/>
          </a:bodyPr>
          <a:lstStyle/>
          <a:p>
            <a:pPr algn="ctr"/>
            <a:r>
              <a:rPr lang="en-US" sz="3200" b="1" i="0" dirty="0">
                <a:effectLst/>
                <a:latin typeface="Times New Roman" panose="02020603050405020304" pitchFamily="18" charset="0"/>
                <a:cs typeface="Times New Roman" panose="02020603050405020304" pitchFamily="18" charset="0"/>
              </a:rPr>
              <a:t>EXISTING BLOCKCHAIN PLATFORMS OR PROJECTS SPECIFIC TO REAL ESTATE</a:t>
            </a:r>
            <a:endParaRPr lang="en-IN" sz="3200" b="1"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675E01-D0C5-2CDF-1ED2-5386D5B5D367}"/>
              </a:ext>
            </a:extLst>
          </p:cNvPr>
          <p:cNvSpPr>
            <a:spLocks noGrp="1"/>
          </p:cNvSpPr>
          <p:nvPr>
            <p:ph idx="1"/>
          </p:nvPr>
        </p:nvSpPr>
        <p:spPr>
          <a:xfrm>
            <a:off x="498834" y="2221992"/>
            <a:ext cx="10784862" cy="4471039"/>
          </a:xfrm>
        </p:spPr>
        <p:txBody>
          <a:bodyPr>
            <a:normAutofit/>
          </a:bodyPr>
          <a:lstStyle/>
          <a:p>
            <a:pPr marL="342900" indent="-342900" algn="just">
              <a:buFont typeface="+mj-lt"/>
              <a:buAutoNum type="arabicPeriod"/>
            </a:pPr>
            <a:r>
              <a:rPr lang="en-US" sz="1800" b="1" i="0" dirty="0" err="1">
                <a:effectLst/>
                <a:latin typeface="Times New Roman" panose="02020603050405020304" pitchFamily="18" charset="0"/>
                <a:cs typeface="Times New Roman" panose="02020603050405020304" pitchFamily="18" charset="0"/>
              </a:rPr>
              <a:t>Propy</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Propy</a:t>
            </a:r>
            <a:r>
              <a:rPr lang="en-US" sz="1800" b="0" i="0" dirty="0">
                <a:effectLst/>
                <a:latin typeface="Times New Roman" panose="02020603050405020304" pitchFamily="18" charset="0"/>
                <a:cs typeface="Times New Roman" panose="02020603050405020304" pitchFamily="18" charset="0"/>
              </a:rPr>
              <a:t> is a blockchain-based platform that aims to streamline the process of buying and selling real estate globally. It provides a decentralized title registry and facilitates cross-border transactions through smart contracts, ensuring transparency and efficiency.</a:t>
            </a:r>
          </a:p>
          <a:p>
            <a:pPr marL="342900" indent="-342900" algn="just">
              <a:buFont typeface="+mj-lt"/>
              <a:buAutoNum type="arabicPeriod"/>
            </a:pPr>
            <a:r>
              <a:rPr lang="en-US" sz="1800" b="1" i="0" dirty="0">
                <a:effectLst/>
                <a:latin typeface="Times New Roman" panose="02020603050405020304" pitchFamily="18" charset="0"/>
                <a:cs typeface="Times New Roman" panose="02020603050405020304" pitchFamily="18" charset="0"/>
              </a:rPr>
              <a:t>Harbor</a:t>
            </a:r>
            <a:r>
              <a:rPr lang="en-US" sz="1800" b="0" i="0" dirty="0">
                <a:effectLst/>
                <a:latin typeface="Times New Roman" panose="02020603050405020304" pitchFamily="18" charset="0"/>
                <a:cs typeface="Times New Roman" panose="02020603050405020304" pitchFamily="18" charset="0"/>
              </a:rPr>
              <a:t>: Harbor is a blockchain platform for tokenizing real estate assets. It allows properties to be divided into digital tokens, enabling fractional ownership and liquidity for investors. Harbor's platform provides compliance with securities regulations and facilitates secondary trading of real estate tokens.</a:t>
            </a:r>
          </a:p>
          <a:p>
            <a:pPr marL="342900" indent="-342900" algn="just">
              <a:buFont typeface="+mj-lt"/>
              <a:buAutoNum type="arabicPeriod"/>
            </a:pPr>
            <a:r>
              <a:rPr lang="en-US" sz="1800" b="1" i="0" dirty="0" err="1">
                <a:effectLst/>
                <a:latin typeface="Times New Roman" panose="02020603050405020304" pitchFamily="18" charset="0"/>
                <a:cs typeface="Times New Roman" panose="02020603050405020304" pitchFamily="18" charset="0"/>
              </a:rPr>
              <a:t>Atlant</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Atlant</a:t>
            </a:r>
            <a:r>
              <a:rPr lang="en-US" sz="1800" b="0" i="0" dirty="0">
                <a:effectLst/>
                <a:latin typeface="Times New Roman" panose="02020603050405020304" pitchFamily="18" charset="0"/>
                <a:cs typeface="Times New Roman" panose="02020603050405020304" pitchFamily="18" charset="0"/>
              </a:rPr>
              <a:t> is a blockchain-based real estate platform that enables peer-to-peer property rentals and investments. It utilizes smart contracts to automate rental agreements and tokenizes properties, allowing fractional ownership and easy transfer of ownership.</a:t>
            </a:r>
          </a:p>
          <a:p>
            <a:pPr marL="342900" indent="-342900" algn="just">
              <a:buFont typeface="+mj-lt"/>
              <a:buAutoNum type="arabicPeriod"/>
            </a:pPr>
            <a:r>
              <a:rPr lang="en-US" sz="1800" b="1" i="0" dirty="0" err="1">
                <a:effectLst/>
                <a:latin typeface="Times New Roman" panose="02020603050405020304" pitchFamily="18" charset="0"/>
                <a:cs typeface="Times New Roman" panose="02020603050405020304" pitchFamily="18" charset="0"/>
              </a:rPr>
              <a:t>Relex</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Relex</a:t>
            </a:r>
            <a:r>
              <a:rPr lang="en-US" sz="1800" b="0" i="0" dirty="0">
                <a:effectLst/>
                <a:latin typeface="Times New Roman" panose="02020603050405020304" pitchFamily="18" charset="0"/>
                <a:cs typeface="Times New Roman" panose="02020603050405020304" pitchFamily="18" charset="0"/>
              </a:rPr>
              <a:t> is a blockchain platform designed for real estate development projects. It connects developers, investors, and local governments to streamline project funding, ensure transparency, and facilitate efficient investment processes.</a:t>
            </a:r>
          </a:p>
          <a:p>
            <a:pPr marL="342900" indent="-342900" algn="just">
              <a:buFont typeface="+mj-lt"/>
              <a:buAutoNum type="arabicPeriod"/>
            </a:pPr>
            <a:r>
              <a:rPr lang="en-US" sz="1800" b="1" i="0" dirty="0" err="1">
                <a:effectLst/>
                <a:latin typeface="Times New Roman" panose="02020603050405020304" pitchFamily="18" charset="0"/>
                <a:cs typeface="Times New Roman" panose="02020603050405020304" pitchFamily="18" charset="0"/>
              </a:rPr>
              <a:t>Ubitquity</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Ubitquity</a:t>
            </a:r>
            <a:r>
              <a:rPr lang="en-US" sz="1800" b="0" i="0" dirty="0">
                <a:effectLst/>
                <a:latin typeface="Times New Roman" panose="02020603050405020304" pitchFamily="18" charset="0"/>
                <a:cs typeface="Times New Roman" panose="02020603050405020304" pitchFamily="18" charset="0"/>
              </a:rPr>
              <a:t> offers a blockchain-based platform for title record management and secure document storage. It aims to improve the accuracy and transparency of property records, reduce fraud, and simplify the title transfer process.</a:t>
            </a:r>
          </a:p>
          <a:p>
            <a:pPr marL="0" indent="0">
              <a:buNone/>
            </a:pPr>
            <a:endParaRPr lang="en-IN" sz="1500" dirty="0"/>
          </a:p>
        </p:txBody>
      </p:sp>
    </p:spTree>
    <p:extLst>
      <p:ext uri="{BB962C8B-B14F-4D97-AF65-F5344CB8AC3E}">
        <p14:creationId xmlns:p14="http://schemas.microsoft.com/office/powerpoint/2010/main" val="256479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DDE5F-FC3E-6CD6-021D-E17C74613164}"/>
              </a:ext>
            </a:extLst>
          </p:cNvPr>
          <p:cNvSpPr>
            <a:spLocks noGrp="1"/>
          </p:cNvSpPr>
          <p:nvPr>
            <p:ph type="title"/>
          </p:nvPr>
        </p:nvSpPr>
        <p:spPr>
          <a:xfrm>
            <a:off x="838200" y="36512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FA697E-305E-4AA9-568D-030D620D5FB3}"/>
              </a:ext>
            </a:extLst>
          </p:cNvPr>
          <p:cNvSpPr>
            <a:spLocks noGrp="1"/>
          </p:cNvSpPr>
          <p:nvPr>
            <p:ph idx="1"/>
          </p:nvPr>
        </p:nvSpPr>
        <p:spPr>
          <a:xfrm>
            <a:off x="838200" y="1929384"/>
            <a:ext cx="10515600" cy="425196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In conclusion, the application of blockchain in the real estate sector has the potential to revolutionize the industry by addressing challenges and pain points. Through its transparent, secure, and efficient nature, blockchain can enhance transparency, streamline processes, and improve trust and accountability. The adoption of blockchain in real estate can lead to benefits such as increased transparency, improved security, reduced costs, streamlined transactions, and enhanced accessibility to financing. While there are challenges to overcome and practical implementation considerations, the successful adoption of blockchain in real estate can significantly transform the industry, benefiting buyers, sellers, and other stakeholders involved.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08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5CB5-55D9-5234-9528-31EE200EAE35}"/>
              </a:ext>
            </a:extLst>
          </p:cNvPr>
          <p:cNvSpPr>
            <a:spLocks noGrp="1"/>
          </p:cNvSpPr>
          <p:nvPr>
            <p:ph type="title"/>
          </p:nvPr>
        </p:nvSpPr>
        <p:spPr>
          <a:xfrm>
            <a:off x="838200" y="365125"/>
            <a:ext cx="10515600" cy="1325563"/>
          </a:xfrm>
        </p:spPr>
        <p:txBody>
          <a:bodyPr>
            <a:normAutofit/>
          </a:bodyPr>
          <a:lstStyle/>
          <a:p>
            <a:r>
              <a:rPr lang="en-IN" sz="3200" b="1" i="0" dirty="0">
                <a:effectLst/>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CCA41B-A9A9-185F-4105-3DECD06DE4D1}"/>
              </a:ext>
            </a:extLst>
          </p:cNvPr>
          <p:cNvSpPr>
            <a:spLocks noGrp="1"/>
          </p:cNvSpPr>
          <p:nvPr>
            <p:ph idx="1"/>
          </p:nvPr>
        </p:nvSpPr>
        <p:spPr>
          <a:xfrm>
            <a:off x="838200" y="1929384"/>
            <a:ext cx="10515600" cy="4251960"/>
          </a:xfrm>
        </p:spPr>
        <p:txBody>
          <a:bodyPr>
            <a:normAutofit/>
          </a:bodyPr>
          <a:lstStyle/>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2"/>
              </a:rPr>
              <a:t>https://www.fool.com/investing/stock-market/market-sectors/financials/blockchain-stocks/blockchain-applications/</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3"/>
              </a:rPr>
              <a:t>https://consensys.net/blockchain-use-cases/real-estate/</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4"/>
              </a:rPr>
              <a:t>https://www.softermii.com/blog/blockchain-use-cases-in-real-estate-and-benefits-it-brings-for-the-industry</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5"/>
              </a:rPr>
              <a:t>https://entethalliance.org/wp-content/uploads/2019/05/EEA-Real-Estate-SIG-Use-Cases-May-2019.pdf</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6"/>
              </a:rPr>
              <a:t>https://www.irjet.net/archives/V6/i3/IRJET-V6I3217.pdf</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hlinkClick r:id="rId7"/>
              </a:rPr>
              <a:t>https://www.leewayhertz.com/blockchain-real-estate-process/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00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C70E-6CE2-02B6-3179-ED1E8989F4D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 </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6D504A5-4520-2E79-63C9-539318F1C67E}"/>
              </a:ext>
            </a:extLst>
          </p:cNvPr>
          <p:cNvGraphicFramePr>
            <a:graphicFrameLocks noGrp="1"/>
          </p:cNvGraphicFramePr>
          <p:nvPr>
            <p:ph idx="1"/>
            <p:extLst>
              <p:ext uri="{D42A27DB-BD31-4B8C-83A1-F6EECF244321}">
                <p14:modId xmlns:p14="http://schemas.microsoft.com/office/powerpoint/2010/main" val="3209176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78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3BC3D7-34CB-D4E2-5B62-B48AF3DA7315}"/>
              </a:ext>
            </a:extLst>
          </p:cNvPr>
          <p:cNvSpPr>
            <a:spLocks noGrp="1"/>
          </p:cNvSpPr>
          <p:nvPr>
            <p:ph type="title"/>
          </p:nvPr>
        </p:nvSpPr>
        <p:spPr>
          <a:xfrm>
            <a:off x="1115568" y="548640"/>
            <a:ext cx="10168128" cy="1179576"/>
          </a:xfrm>
        </p:spPr>
        <p:txBody>
          <a:bodyPr>
            <a:normAutofit/>
          </a:bodyPr>
          <a:lstStyle/>
          <a:p>
            <a:pPr algn="ctr"/>
            <a:r>
              <a:rPr lang="en-US" sz="3200" b="1" dirty="0">
                <a:latin typeface="Times New Roman" panose="02020603050405020304" pitchFamily="18" charset="0"/>
                <a:cs typeface="Times New Roman" panose="02020603050405020304" pitchFamily="18" charset="0"/>
              </a:rPr>
              <a:t>WHAT IS BLOCKCHAIN?</a:t>
            </a:r>
            <a:endParaRPr lang="en-IN" sz="32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5226326-B554-BEF2-3B6F-D3197BE02618}"/>
              </a:ext>
            </a:extLst>
          </p:cNvPr>
          <p:cNvSpPr>
            <a:spLocks noGrp="1"/>
          </p:cNvSpPr>
          <p:nvPr>
            <p:ph idx="1"/>
          </p:nvPr>
        </p:nvSpPr>
        <p:spPr>
          <a:xfrm>
            <a:off x="1115568" y="2481943"/>
            <a:ext cx="10168128" cy="3695020"/>
          </a:xfrm>
        </p:spPr>
        <p:txBody>
          <a:bodyPr>
            <a:normAutofit/>
          </a:bodyPr>
          <a:lstStyle/>
          <a:p>
            <a:pPr algn="just"/>
            <a:r>
              <a:rPr lang="en-US" sz="2400" dirty="0">
                <a:latin typeface="Times New Roman" panose="02020603050405020304" pitchFamily="18" charset="0"/>
                <a:cs typeface="Times New Roman" panose="02020603050405020304" pitchFamily="18" charset="0"/>
              </a:rPr>
              <a:t>Blockchain is a decentralized and distributed digital ledger technology that enables secure and transparent recording of transactions across multiple participants in a network. It serves as a tamper-resistant and immutable record of data, providing a trustless environment for various applications</a:t>
            </a:r>
            <a:endParaRPr lang="en-IN" sz="2400" dirty="0">
              <a:latin typeface="Times New Roman" panose="02020603050405020304" pitchFamily="18"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79853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34996-606D-6F25-AB2A-FA4FDA958F85}"/>
              </a:ext>
            </a:extLst>
          </p:cNvPr>
          <p:cNvSpPr>
            <a:spLocks noGrp="1"/>
          </p:cNvSpPr>
          <p:nvPr>
            <p:ph type="title"/>
          </p:nvPr>
        </p:nvSpPr>
        <p:spPr>
          <a:xfrm>
            <a:off x="7255564" y="834888"/>
            <a:ext cx="4314645" cy="1268958"/>
          </a:xfrm>
        </p:spPr>
        <p:txBody>
          <a:bodyPr anchor="b">
            <a:noAutofit/>
          </a:bodyPr>
          <a:lstStyle/>
          <a:p>
            <a:pPr algn="ctr"/>
            <a:r>
              <a:rPr lang="en-US" sz="3200" b="1" i="0" dirty="0">
                <a:effectLst/>
                <a:latin typeface="Times New Roman" panose="02020603050405020304" pitchFamily="18" charset="0"/>
                <a:cs typeface="Times New Roman" panose="02020603050405020304" pitchFamily="18" charset="0"/>
              </a:rPr>
              <a:t>THE FUNDAMENTAL CHARACTERISTICS OF BLOCKCHAIN</a:t>
            </a:r>
            <a:endParaRPr lang="en-IN" sz="3200" b="1" dirty="0">
              <a:latin typeface="Times New Roman" panose="02020603050405020304" pitchFamily="18" charset="0"/>
              <a:cs typeface="Times New Roman" panose="02020603050405020304" pitchFamily="18" charset="0"/>
            </a:endParaRPr>
          </a:p>
        </p:txBody>
      </p:sp>
      <p:pic>
        <p:nvPicPr>
          <p:cNvPr id="5" name="Picture 4" descr="Padlock on computer motherboard">
            <a:extLst>
              <a:ext uri="{FF2B5EF4-FFF2-40B4-BE49-F238E27FC236}">
                <a16:creationId xmlns:a16="http://schemas.microsoft.com/office/drawing/2014/main" id="{A8ADA712-828C-0209-CE8B-C5D9C86639B7}"/>
              </a:ext>
            </a:extLst>
          </p:cNvPr>
          <p:cNvPicPr>
            <a:picLocks noChangeAspect="1"/>
          </p:cNvPicPr>
          <p:nvPr/>
        </p:nvPicPr>
        <p:blipFill rotWithShape="1">
          <a:blip r:embed="rId2"/>
          <a:srcRect l="3835" r="30783"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0" name="Rectangle 19">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11A9B45-C3B2-27FB-51CA-6E025A13E422}"/>
              </a:ext>
            </a:extLst>
          </p:cNvPr>
          <p:cNvSpPr>
            <a:spLocks noGrp="1"/>
          </p:cNvSpPr>
          <p:nvPr>
            <p:ph idx="1"/>
          </p:nvPr>
        </p:nvSpPr>
        <p:spPr>
          <a:xfrm>
            <a:off x="7255563" y="2557587"/>
            <a:ext cx="4314645" cy="3717317"/>
          </a:xfrm>
        </p:spPr>
        <p:txBody>
          <a:bodyPr anchor="t">
            <a:normAutofit fontScale="77500" lnSpcReduction="20000"/>
          </a:bodyPr>
          <a:lstStyle/>
          <a:p>
            <a:pPr>
              <a:buFont typeface="+mj-lt"/>
              <a:buAutoNum type="arabicPeriod"/>
            </a:pPr>
            <a:r>
              <a:rPr lang="en-US" sz="2300" b="1" i="0" dirty="0">
                <a:effectLst/>
                <a:latin typeface="Times New Roman" panose="02020603050405020304" pitchFamily="18" charset="0"/>
                <a:cs typeface="Times New Roman" panose="02020603050405020304" pitchFamily="18" charset="0"/>
              </a:rPr>
              <a:t>Decentralization</a:t>
            </a:r>
            <a:r>
              <a:rPr lang="en-US" sz="2300" b="0" i="0" dirty="0">
                <a:effectLst/>
                <a:latin typeface="Times New Roman" panose="02020603050405020304" pitchFamily="18" charset="0"/>
                <a:cs typeface="Times New Roman" panose="02020603050405020304" pitchFamily="18" charset="0"/>
              </a:rPr>
              <a:t>: No central authority, peer-to-peer network.</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Transparency</a:t>
            </a:r>
            <a:r>
              <a:rPr lang="en-US" sz="2300" b="0" i="0" dirty="0">
                <a:effectLst/>
                <a:latin typeface="Times New Roman" panose="02020603050405020304" pitchFamily="18" charset="0"/>
                <a:cs typeface="Times New Roman" panose="02020603050405020304" pitchFamily="18" charset="0"/>
              </a:rPr>
              <a:t>: All transactions visible to all participants.</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Security</a:t>
            </a:r>
            <a:r>
              <a:rPr lang="en-US" sz="2300" b="0" i="0" dirty="0">
                <a:effectLst/>
                <a:latin typeface="Times New Roman" panose="02020603050405020304" pitchFamily="18" charset="0"/>
                <a:cs typeface="Times New Roman" panose="02020603050405020304" pitchFamily="18" charset="0"/>
              </a:rPr>
              <a:t>: Cryptography ensures integrity and authenticity.</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Immutability</a:t>
            </a:r>
            <a:r>
              <a:rPr lang="en-US" sz="2300" b="0" i="0" dirty="0">
                <a:effectLst/>
                <a:latin typeface="Times New Roman" panose="02020603050405020304" pitchFamily="18" charset="0"/>
                <a:cs typeface="Times New Roman" panose="02020603050405020304" pitchFamily="18" charset="0"/>
              </a:rPr>
              <a:t>: Recorded data cannot be modified or deleted.</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Consensus Mechanisms</a:t>
            </a:r>
            <a:r>
              <a:rPr lang="en-US" sz="2300" b="0" i="0" dirty="0">
                <a:effectLst/>
                <a:latin typeface="Times New Roman" panose="02020603050405020304" pitchFamily="18" charset="0"/>
                <a:cs typeface="Times New Roman" panose="02020603050405020304" pitchFamily="18" charset="0"/>
              </a:rPr>
              <a:t>: Agreement among participants.</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Smart Contracts</a:t>
            </a:r>
            <a:r>
              <a:rPr lang="en-US" sz="2300" b="0" i="0" dirty="0">
                <a:effectLst/>
                <a:latin typeface="Times New Roman" panose="02020603050405020304" pitchFamily="18" charset="0"/>
                <a:cs typeface="Times New Roman" panose="02020603050405020304" pitchFamily="18" charset="0"/>
              </a:rPr>
              <a:t>: Self-executing contracts with predefined rules.</a:t>
            </a:r>
          </a:p>
          <a:p>
            <a:pPr>
              <a:buFont typeface="+mj-lt"/>
              <a:buAutoNum type="arabicPeriod"/>
            </a:pPr>
            <a:r>
              <a:rPr lang="en-US" sz="2300" b="1" i="0" dirty="0">
                <a:effectLst/>
                <a:latin typeface="Times New Roman" panose="02020603050405020304" pitchFamily="18" charset="0"/>
                <a:cs typeface="Times New Roman" panose="02020603050405020304" pitchFamily="18" charset="0"/>
              </a:rPr>
              <a:t>Efficiency and Speed</a:t>
            </a:r>
            <a:r>
              <a:rPr lang="en-US" sz="2300" b="0" i="0" dirty="0">
                <a:effectLst/>
                <a:latin typeface="Times New Roman" panose="02020603050405020304" pitchFamily="18" charset="0"/>
                <a:cs typeface="Times New Roman" panose="02020603050405020304" pitchFamily="18" charset="0"/>
              </a:rPr>
              <a:t>: Improving scalability and transaction processing.</a:t>
            </a:r>
          </a:p>
          <a:p>
            <a:pPr marL="0" indent="0">
              <a:buNone/>
            </a:pPr>
            <a:endParaRPr lang="en-IN" sz="1400" dirty="0"/>
          </a:p>
        </p:txBody>
      </p:sp>
    </p:spTree>
    <p:extLst>
      <p:ext uri="{BB962C8B-B14F-4D97-AF65-F5344CB8AC3E}">
        <p14:creationId xmlns:p14="http://schemas.microsoft.com/office/powerpoint/2010/main" val="306407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1617-D604-6C7E-2182-B98B6AEB2202}"/>
              </a:ext>
            </a:extLst>
          </p:cNvPr>
          <p:cNvSpPr>
            <a:spLocks noGrp="1"/>
          </p:cNvSpPr>
          <p:nvPr>
            <p:ph type="title"/>
          </p:nvPr>
        </p:nvSpPr>
        <p:spPr/>
        <p:txBody>
          <a:bodyPr>
            <a:normAutofit/>
          </a:bodyPr>
          <a:lstStyle/>
          <a:p>
            <a:pPr algn="ctr"/>
            <a:r>
              <a:rPr lang="en-US" sz="3200" b="1" i="0" dirty="0">
                <a:solidFill>
                  <a:srgbClr val="343541"/>
                </a:solidFill>
                <a:effectLst/>
                <a:latin typeface="Times New Roman" panose="02020603050405020304" pitchFamily="18" charset="0"/>
                <a:cs typeface="Times New Roman" panose="02020603050405020304" pitchFamily="18" charset="0"/>
              </a:rPr>
              <a:t>POTENTIAL APPLICATIONS IN VARIOUS INDUSTRIES</a:t>
            </a:r>
            <a:endParaRPr lang="en-IN" sz="32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AF4CB23-D69A-0168-720D-C0BEDD5ACD67}"/>
              </a:ext>
            </a:extLst>
          </p:cNvPr>
          <p:cNvGraphicFramePr>
            <a:graphicFrameLocks noGrp="1"/>
          </p:cNvGraphicFramePr>
          <p:nvPr>
            <p:ph idx="1"/>
            <p:extLst>
              <p:ext uri="{D42A27DB-BD31-4B8C-83A1-F6EECF244321}">
                <p14:modId xmlns:p14="http://schemas.microsoft.com/office/powerpoint/2010/main" val="1223828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79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53F0E-23A5-BFC9-8A71-71A4F780DC8C}"/>
              </a:ext>
            </a:extLst>
          </p:cNvPr>
          <p:cNvSpPr>
            <a:spLocks noGrp="1"/>
          </p:cNvSpPr>
          <p:nvPr>
            <p:ph type="title"/>
          </p:nvPr>
        </p:nvSpPr>
        <p:spPr>
          <a:xfrm>
            <a:off x="4015818" y="601744"/>
            <a:ext cx="7711123" cy="1338696"/>
          </a:xfrm>
        </p:spPr>
        <p:txBody>
          <a:bodyPr>
            <a:noAutofit/>
          </a:bodyPr>
          <a:lstStyle/>
          <a:p>
            <a:pPr algn="ctr"/>
            <a:r>
              <a:rPr lang="en-US" sz="3200" b="1" i="0" dirty="0">
                <a:effectLst/>
                <a:latin typeface="Times New Roman" panose="02020603050405020304" pitchFamily="18" charset="0"/>
                <a:cs typeface="Times New Roman" panose="02020603050405020304" pitchFamily="18" charset="0"/>
              </a:rPr>
              <a:t>APPLYING BLOCKCHAIN </a:t>
            </a:r>
            <a:br>
              <a:rPr lang="en-US" sz="3200" b="1" i="0" dirty="0">
                <a:effectLst/>
                <a:latin typeface="Times New Roman" panose="02020603050405020304" pitchFamily="18" charset="0"/>
                <a:cs typeface="Times New Roman" panose="02020603050405020304" pitchFamily="18" charset="0"/>
              </a:rPr>
            </a:br>
            <a:r>
              <a:rPr lang="en-US" sz="3200" b="1" i="0" dirty="0">
                <a:effectLst/>
                <a:latin typeface="Times New Roman" panose="02020603050405020304" pitchFamily="18" charset="0"/>
                <a:cs typeface="Times New Roman" panose="02020603050405020304" pitchFamily="18" charset="0"/>
              </a:rPr>
              <a:t>IN THE REAL ESTATE SECTOR</a:t>
            </a:r>
            <a:endParaRPr lang="en-IN" sz="3200" dirty="0"/>
          </a:p>
        </p:txBody>
      </p:sp>
      <p:pic>
        <p:nvPicPr>
          <p:cNvPr id="5" name="Picture 4" descr="Outdoor warehouse">
            <a:extLst>
              <a:ext uri="{FF2B5EF4-FFF2-40B4-BE49-F238E27FC236}">
                <a16:creationId xmlns:a16="http://schemas.microsoft.com/office/drawing/2014/main" id="{730982A5-35BA-C8A3-6632-3C6EDAD8B29B}"/>
              </a:ext>
            </a:extLst>
          </p:cNvPr>
          <p:cNvPicPr>
            <a:picLocks noChangeAspect="1"/>
          </p:cNvPicPr>
          <p:nvPr/>
        </p:nvPicPr>
        <p:blipFill rotWithShape="1">
          <a:blip r:embed="rId2"/>
          <a:srcRect l="26223" r="3736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510403C0-82C0-D8D3-251D-E9E4E1008621}"/>
              </a:ext>
            </a:extLst>
          </p:cNvPr>
          <p:cNvSpPr>
            <a:spLocks noGrp="1"/>
          </p:cNvSpPr>
          <p:nvPr>
            <p:ph idx="1"/>
          </p:nvPr>
        </p:nvSpPr>
        <p:spPr>
          <a:xfrm>
            <a:off x="4015819" y="2201958"/>
            <a:ext cx="7711124" cy="4293110"/>
          </a:xfrm>
        </p:spPr>
        <p:txBody>
          <a:bodyPr anchor="t">
            <a:normAutofit/>
          </a:bodyPr>
          <a:lstStyle/>
          <a:p>
            <a:pPr algn="just"/>
            <a:r>
              <a:rPr lang="en-US" sz="1800" b="0" i="0" dirty="0">
                <a:effectLst/>
                <a:latin typeface="Times New Roman" panose="02020603050405020304" pitchFamily="18" charset="0"/>
                <a:cs typeface="Times New Roman" panose="02020603050405020304" pitchFamily="18" charset="0"/>
              </a:rPr>
              <a:t>Applying blockchain in the real estate sector involves leveraging the unique characteristics of blockchain technology to revolutionize traditional processes and address challenges in the industry. By introducing transparency, security, and efficiency, blockchain has the potential to transform various aspects of real estate transactions, property management, and ownership records.</a:t>
            </a:r>
          </a:p>
          <a:p>
            <a:pPr algn="just"/>
            <a:r>
              <a:rPr lang="en-US" sz="1800" b="0" i="0" dirty="0">
                <a:effectLst/>
                <a:latin typeface="Times New Roman" panose="02020603050405020304" pitchFamily="18" charset="0"/>
                <a:cs typeface="Times New Roman" panose="02020603050405020304" pitchFamily="18" charset="0"/>
              </a:rPr>
              <a:t>Blockchain can enhance transparency by providing a decentralized and immutable ledger where all transactions and property-related data can be recorded. This transparency reduces the risk of fraud, as all participants have access to the same information and can verify the authenticity of property records and ownership details.</a:t>
            </a:r>
          </a:p>
          <a:p>
            <a:pPr algn="just"/>
            <a:r>
              <a:rPr lang="en-US" sz="1800" b="0" i="0" dirty="0">
                <a:effectLst/>
                <a:latin typeface="Times New Roman" panose="02020603050405020304" pitchFamily="18" charset="0"/>
                <a:cs typeface="Times New Roman" panose="02020603050405020304" pitchFamily="18" charset="0"/>
              </a:rPr>
              <a:t>The security aspect of blockchain ensures that property records are tamper-proof and cannot be easily altered or manipulated. The use of cryptographic techniques and distributed consensus mechanisms ensures the integrity and authenticity of data, providing a trusted environment for real estate transactions.</a:t>
            </a:r>
            <a:endParaRPr lang="en-IN" sz="1800" dirty="0"/>
          </a:p>
        </p:txBody>
      </p:sp>
    </p:spTree>
    <p:extLst>
      <p:ext uri="{BB962C8B-B14F-4D97-AF65-F5344CB8AC3E}">
        <p14:creationId xmlns:p14="http://schemas.microsoft.com/office/powerpoint/2010/main" val="156311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53F0E-23A5-BFC9-8A71-71A4F780DC8C}"/>
              </a:ext>
            </a:extLst>
          </p:cNvPr>
          <p:cNvSpPr>
            <a:spLocks noGrp="1"/>
          </p:cNvSpPr>
          <p:nvPr>
            <p:ph type="title"/>
          </p:nvPr>
        </p:nvSpPr>
        <p:spPr>
          <a:xfrm>
            <a:off x="4119513" y="601744"/>
            <a:ext cx="7616858" cy="1338696"/>
          </a:xfrm>
        </p:spPr>
        <p:txBody>
          <a:bodyPr>
            <a:noAutofit/>
          </a:bodyPr>
          <a:lstStyle/>
          <a:p>
            <a:pPr algn="ctr"/>
            <a:r>
              <a:rPr lang="en-US" sz="3200" b="1" i="0" dirty="0">
                <a:effectLst/>
                <a:latin typeface="Times New Roman" panose="02020603050405020304" pitchFamily="18" charset="0"/>
                <a:cs typeface="Times New Roman" panose="02020603050405020304" pitchFamily="18" charset="0"/>
              </a:rPr>
              <a:t>APPLYING BLOCKCHAIN </a:t>
            </a:r>
            <a:br>
              <a:rPr lang="en-US" sz="3200" b="1" i="0" dirty="0">
                <a:effectLst/>
                <a:latin typeface="Times New Roman" panose="02020603050405020304" pitchFamily="18" charset="0"/>
                <a:cs typeface="Times New Roman" panose="02020603050405020304" pitchFamily="18" charset="0"/>
              </a:rPr>
            </a:br>
            <a:r>
              <a:rPr lang="en-US" sz="3200" b="1" i="0" dirty="0">
                <a:effectLst/>
                <a:latin typeface="Times New Roman" panose="02020603050405020304" pitchFamily="18" charset="0"/>
                <a:cs typeface="Times New Roman" panose="02020603050405020304" pitchFamily="18" charset="0"/>
              </a:rPr>
              <a:t>IN THE REAL ESTATE SECTOR</a:t>
            </a:r>
            <a:endParaRPr lang="en-IN" sz="3200" dirty="0"/>
          </a:p>
        </p:txBody>
      </p:sp>
      <p:pic>
        <p:nvPicPr>
          <p:cNvPr id="5" name="Picture 4" descr="Outdoor warehouse">
            <a:extLst>
              <a:ext uri="{FF2B5EF4-FFF2-40B4-BE49-F238E27FC236}">
                <a16:creationId xmlns:a16="http://schemas.microsoft.com/office/drawing/2014/main" id="{730982A5-35BA-C8A3-6632-3C6EDAD8B29B}"/>
              </a:ext>
            </a:extLst>
          </p:cNvPr>
          <p:cNvPicPr>
            <a:picLocks noChangeAspect="1"/>
          </p:cNvPicPr>
          <p:nvPr/>
        </p:nvPicPr>
        <p:blipFill rotWithShape="1">
          <a:blip r:embed="rId2"/>
          <a:srcRect l="26223" r="3736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510403C0-82C0-D8D3-251D-E9E4E1008621}"/>
              </a:ext>
            </a:extLst>
          </p:cNvPr>
          <p:cNvSpPr>
            <a:spLocks noGrp="1"/>
          </p:cNvSpPr>
          <p:nvPr>
            <p:ph idx="1"/>
          </p:nvPr>
        </p:nvSpPr>
        <p:spPr>
          <a:xfrm>
            <a:off x="4119513" y="2201957"/>
            <a:ext cx="7616858" cy="4283683"/>
          </a:xfrm>
        </p:spPr>
        <p:txBody>
          <a:bodyPr anchor="t">
            <a:normAutofit lnSpcReduction="10000"/>
          </a:bodyPr>
          <a:lstStyle/>
          <a:p>
            <a:pPr algn="just"/>
            <a:r>
              <a:rPr lang="en-US" sz="1800" b="0" i="0" dirty="0">
                <a:effectLst/>
                <a:latin typeface="Times New Roman" panose="02020603050405020304" pitchFamily="18" charset="0"/>
                <a:cs typeface="Times New Roman" panose="02020603050405020304" pitchFamily="18" charset="0"/>
              </a:rPr>
              <a:t>Moreover, blockchain can streamline and automate the complex processes involved in property transactions, such as title transfers, contract management, and escrow services. Smart contracts, built on blockchain, enable self-executing agreements with predefined conditions, automating the transfer of ownership and ensuring compliance with contractual terms.</a:t>
            </a:r>
          </a:p>
          <a:p>
            <a:pPr algn="just"/>
            <a:r>
              <a:rPr lang="en-US" sz="1800" b="0" i="0" dirty="0">
                <a:effectLst/>
                <a:latin typeface="Times New Roman" panose="02020603050405020304" pitchFamily="18" charset="0"/>
                <a:cs typeface="Times New Roman" panose="02020603050405020304" pitchFamily="18" charset="0"/>
              </a:rPr>
              <a:t>Additionally, blockchain-based solutions can address challenges related to property ownership records. By digitizing and storing property titles on the blockchain, the risk of fraudulent claims, disputes, and discrepancies can be minimized. Blockchain-based land registries can provide a transparent and easily accessible source of ownership records, simplifying the due diligence process for buyers and lenders.</a:t>
            </a:r>
          </a:p>
          <a:p>
            <a:pPr algn="just"/>
            <a:r>
              <a:rPr lang="en-US" sz="1800" b="0" i="0" dirty="0">
                <a:effectLst/>
                <a:latin typeface="Times New Roman" panose="02020603050405020304" pitchFamily="18" charset="0"/>
                <a:cs typeface="Times New Roman" panose="02020603050405020304" pitchFamily="18" charset="0"/>
              </a:rPr>
              <a:t>Overall, applying blockchain in the real estate sector has the potential to streamline processes, enhance transparency, reduce fraud, and increase efficiency. It can bring significant benefits to all stakeholders involved in real estate transactions, including buyers, sellers, real estate agents, lenders, and government authorities.</a:t>
            </a:r>
          </a:p>
          <a:p>
            <a:pPr marL="0" indent="0">
              <a:buNone/>
            </a:pPr>
            <a:endParaRPr lang="en-IN" sz="1600" dirty="0"/>
          </a:p>
        </p:txBody>
      </p:sp>
    </p:spTree>
    <p:extLst>
      <p:ext uri="{BB962C8B-B14F-4D97-AF65-F5344CB8AC3E}">
        <p14:creationId xmlns:p14="http://schemas.microsoft.com/office/powerpoint/2010/main" val="15158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991473E-B3AE-B124-65EC-7B853A67002A}"/>
              </a:ext>
            </a:extLst>
          </p:cNvPr>
          <p:cNvSpPr/>
          <p:nvPr/>
        </p:nvSpPr>
        <p:spPr>
          <a:xfrm>
            <a:off x="0" y="0"/>
            <a:ext cx="12192000" cy="150588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i="0" kern="1200" dirty="0">
                <a:solidFill>
                  <a:schemeClr val="tx1"/>
                </a:solidFill>
                <a:effectLst/>
                <a:latin typeface="Times New Roman" panose="02020603050405020304" pitchFamily="18" charset="0"/>
                <a:ea typeface="+mj-ea"/>
                <a:cs typeface="Times New Roman" panose="02020603050405020304" pitchFamily="18" charset="0"/>
              </a:rPr>
              <a:t>CASE STUDIES ON BLOCKCHAIN USE CASES </a:t>
            </a:r>
          </a:p>
          <a:p>
            <a:pPr algn="ctr">
              <a:lnSpc>
                <a:spcPct val="90000"/>
              </a:lnSpc>
              <a:spcBef>
                <a:spcPct val="0"/>
              </a:spcBef>
              <a:spcAft>
                <a:spcPts val="600"/>
              </a:spcAft>
            </a:pPr>
            <a:r>
              <a:rPr lang="en-US" sz="3200" b="1" i="0" kern="1200" dirty="0">
                <a:solidFill>
                  <a:schemeClr val="tx1"/>
                </a:solidFill>
                <a:effectLst/>
                <a:latin typeface="Times New Roman" panose="02020603050405020304" pitchFamily="18" charset="0"/>
                <a:ea typeface="+mj-ea"/>
                <a:cs typeface="Times New Roman" panose="02020603050405020304" pitchFamily="18" charset="0"/>
              </a:rPr>
              <a:t>IN THE REAL ESTATE INDUSTRY</a:t>
            </a:r>
          </a:p>
        </p:txBody>
      </p:sp>
      <p:graphicFrame>
        <p:nvGraphicFramePr>
          <p:cNvPr id="2" name="Table 2">
            <a:extLst>
              <a:ext uri="{FF2B5EF4-FFF2-40B4-BE49-F238E27FC236}">
                <a16:creationId xmlns:a16="http://schemas.microsoft.com/office/drawing/2014/main" id="{32287452-3CC9-FDAB-06AA-0C8FE0366A24}"/>
              </a:ext>
            </a:extLst>
          </p:cNvPr>
          <p:cNvGraphicFramePr>
            <a:graphicFrameLocks noGrp="1"/>
          </p:cNvGraphicFramePr>
          <p:nvPr>
            <p:extLst>
              <p:ext uri="{D42A27DB-BD31-4B8C-83A1-F6EECF244321}">
                <p14:modId xmlns:p14="http://schemas.microsoft.com/office/powerpoint/2010/main" val="1610667739"/>
              </p:ext>
            </p:extLst>
          </p:nvPr>
        </p:nvGraphicFramePr>
        <p:xfrm>
          <a:off x="-3048" y="1370176"/>
          <a:ext cx="12188951" cy="5487822"/>
        </p:xfrm>
        <a:graphic>
          <a:graphicData uri="http://schemas.openxmlformats.org/drawingml/2006/table">
            <a:tbl>
              <a:tblPr firstRow="1" bandRow="1">
                <a:tableStyleId>{5C22544A-7EE6-4342-B048-85BDC9FD1C3A}</a:tableStyleId>
              </a:tblPr>
              <a:tblGrid>
                <a:gridCol w="565608">
                  <a:extLst>
                    <a:ext uri="{9D8B030D-6E8A-4147-A177-3AD203B41FA5}">
                      <a16:colId xmlns:a16="http://schemas.microsoft.com/office/drawing/2014/main" val="714105471"/>
                    </a:ext>
                  </a:extLst>
                </a:gridCol>
                <a:gridCol w="2187019">
                  <a:extLst>
                    <a:ext uri="{9D8B030D-6E8A-4147-A177-3AD203B41FA5}">
                      <a16:colId xmlns:a16="http://schemas.microsoft.com/office/drawing/2014/main" val="2177481532"/>
                    </a:ext>
                  </a:extLst>
                </a:gridCol>
                <a:gridCol w="6325385">
                  <a:extLst>
                    <a:ext uri="{9D8B030D-6E8A-4147-A177-3AD203B41FA5}">
                      <a16:colId xmlns:a16="http://schemas.microsoft.com/office/drawing/2014/main" val="3220296347"/>
                    </a:ext>
                  </a:extLst>
                </a:gridCol>
                <a:gridCol w="3110939">
                  <a:extLst>
                    <a:ext uri="{9D8B030D-6E8A-4147-A177-3AD203B41FA5}">
                      <a16:colId xmlns:a16="http://schemas.microsoft.com/office/drawing/2014/main" val="417222249"/>
                    </a:ext>
                  </a:extLst>
                </a:gridCol>
              </a:tblGrid>
              <a:tr h="507477">
                <a:tc>
                  <a:txBody>
                    <a:bodyPr/>
                    <a:lstStyle/>
                    <a:p>
                      <a:pPr algn="ctr"/>
                      <a:r>
                        <a:rPr lang="en-US" sz="1400">
                          <a:latin typeface="Times New Roman" panose="02020603050405020304" pitchFamily="18" charset="0"/>
                          <a:cs typeface="Times New Roman" panose="02020603050405020304" pitchFamily="18" charset="0"/>
                        </a:rPr>
                        <a:t>Sr No. </a:t>
                      </a:r>
                      <a:endParaRPr lang="en-IN" sz="140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Title </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Overview</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Link</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1335758"/>
                  </a:ext>
                </a:extLst>
              </a:tr>
              <a:tr h="961390">
                <a:tc>
                  <a:txBody>
                    <a:bodyPr/>
                    <a:lstStyle/>
                    <a:p>
                      <a:pPr algn="ctr"/>
                      <a:r>
                        <a:rPr lang="en-US" sz="1400">
                          <a:latin typeface="Times New Roman" panose="02020603050405020304" pitchFamily="18" charset="0"/>
                          <a:cs typeface="Times New Roman" panose="02020603050405020304" pitchFamily="18" charset="0"/>
                        </a:rPr>
                        <a:t>1.</a:t>
                      </a:r>
                      <a:endParaRPr lang="en-IN" sz="140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dk1"/>
                          </a:solidFill>
                          <a:effectLst/>
                          <a:latin typeface="Times New Roman" panose="02020603050405020304" pitchFamily="18" charset="0"/>
                          <a:ea typeface="+mn-ea"/>
                          <a:cs typeface="Times New Roman" panose="02020603050405020304" pitchFamily="18" charset="0"/>
                        </a:rPr>
                        <a:t>The Real Estate Tokenization</a:t>
                      </a: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One of the most popular uses of blockchain in real estate is tokenization. Tokens represent a particular number of shares for some real estate assets that can be issued, bought, and sold through blockchain platforms with cryptocurrency. It speeds up property sales and lowers crowdfunding barriers.</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hlinkClick r:id="rId2"/>
                        </a:rPr>
                        <a:t>https://consensys.net/blockchain-use-cases/finance/hmlr/</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529883"/>
                  </a:ext>
                </a:extLst>
              </a:tr>
              <a:tr h="1415304">
                <a:tc>
                  <a:txBody>
                    <a:bodyPr/>
                    <a:lstStyle/>
                    <a:p>
                      <a:pPr algn="ctr"/>
                      <a:r>
                        <a:rPr lang="en-US" sz="1400">
                          <a:latin typeface="Times New Roman" panose="02020603050405020304" pitchFamily="18" charset="0"/>
                          <a:cs typeface="Times New Roman" panose="02020603050405020304" pitchFamily="18" charset="0"/>
                        </a:rPr>
                        <a:t>2.</a:t>
                      </a:r>
                      <a:endParaRPr lang="en-IN" sz="140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dk1"/>
                          </a:solidFill>
                          <a:effectLst/>
                          <a:latin typeface="Times New Roman" panose="02020603050405020304" pitchFamily="18" charset="0"/>
                          <a:ea typeface="+mn-ea"/>
                          <a:cs typeface="Times New Roman" panose="02020603050405020304" pitchFamily="18" charset="0"/>
                        </a:rPr>
                        <a:t>Smart Contracts</a:t>
                      </a: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blockchain uses in real estate can also be with the help of smart contracts.</a:t>
                      </a:r>
                    </a:p>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Smart contracts, which are incredibly beneficial for the banking and finance sectors, are among the most profitable blockchain innovations. The real estate industry, which must handle numerous transactions, might also incrementally gain from this technology.</a:t>
                      </a:r>
                    </a:p>
                    <a:p>
                      <a:pPr algn="just"/>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latin typeface="Times New Roman" panose="02020603050405020304" pitchFamily="18" charset="0"/>
                          <a:cs typeface="Times New Roman" panose="02020603050405020304" pitchFamily="18" charset="0"/>
                          <a:hlinkClick r:id="rId3"/>
                        </a:rPr>
                        <a:t>https://lnu.diva-portal.org/smash/get/diva2:1615719/FULLTEXT01.pdf</a:t>
                      </a:r>
                      <a:endParaRPr lang="en-IN" sz="1400">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283394"/>
                  </a:ext>
                </a:extLst>
              </a:tr>
              <a:tr h="1415304">
                <a:tc>
                  <a:txBody>
                    <a:bodyPr/>
                    <a:lstStyle/>
                    <a:p>
                      <a:pPr algn="ctr"/>
                      <a:r>
                        <a:rPr lang="en-US" sz="1400">
                          <a:latin typeface="Times New Roman" panose="02020603050405020304" pitchFamily="18" charset="0"/>
                          <a:cs typeface="Times New Roman" panose="02020603050405020304" pitchFamily="18" charset="0"/>
                        </a:rPr>
                        <a:t>3.</a:t>
                      </a:r>
                      <a:endParaRPr lang="en-IN" sz="140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 Security and Control Over Transactions</a:t>
                      </a: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Blockchain use cases in real estate can also lead to a reduced risk of fraud. You might be dealing with someone trying to buy property from you, or you are attempting to buy it from them. You don’t know them, and therefore there is no reason for you to trust them implicitly. With blockchain tech, you don’t have to. Property transactions no longer have to go through third parties because blockchain eliminates the possibility of anything underhanded.</a:t>
                      </a: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hlinkClick r:id="rId4"/>
                        </a:rPr>
                        <a:t>https://www.researchgate.net/publication/348531226_A_Blockchain_Solution_for_Securing_Real_Property_Transactions_A_Case_Study_for_Serbia</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9114909"/>
                  </a:ext>
                </a:extLst>
              </a:tr>
              <a:tr h="1188347">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a:solidFill>
                            <a:schemeClr val="dk1"/>
                          </a:solidFill>
                          <a:effectLst/>
                          <a:latin typeface="Times New Roman" panose="02020603050405020304" pitchFamily="18" charset="0"/>
                          <a:ea typeface="+mn-ea"/>
                          <a:cs typeface="Times New Roman" panose="02020603050405020304" pitchFamily="18" charset="0"/>
                        </a:rPr>
                        <a:t>Property Management Automation</a:t>
                      </a: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use of blockchain technology in real estate will eliminate manual paperwork and the need to use multiple software programs. All of that will be replaced by blockchain tech for betterment and up-gradation. A single decentralized application with blockchain-backed smart contracts will make the whole property management process efficient. It will lead to reduced costs and time spent on administrative tasks.</a:t>
                      </a:r>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hlinkClick r:id="rId5"/>
                        </a:rPr>
                        <a:t>https://www.emerald.com/insight/content/doi/10.1108/PM-05-2021-0031/full/html</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marL="50355" marR="50355" marT="25177" marB="25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17986"/>
                  </a:ext>
                </a:extLst>
              </a:tr>
            </a:tbl>
          </a:graphicData>
        </a:graphic>
      </p:graphicFrame>
    </p:spTree>
    <p:extLst>
      <p:ext uri="{BB962C8B-B14F-4D97-AF65-F5344CB8AC3E}">
        <p14:creationId xmlns:p14="http://schemas.microsoft.com/office/powerpoint/2010/main" val="1559706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2804</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APPLICATION OF BLOCKCHAIN IN REAL ESTATE</vt:lpstr>
      <vt:lpstr>CONTENTS AND OUTLINES</vt:lpstr>
      <vt:lpstr>INTRODUCTION </vt:lpstr>
      <vt:lpstr>WHAT IS BLOCKCHAIN?</vt:lpstr>
      <vt:lpstr>THE FUNDAMENTAL CHARACTERISTICS OF BLOCKCHAIN</vt:lpstr>
      <vt:lpstr>POTENTIAL APPLICATIONS IN VARIOUS INDUSTRIES</vt:lpstr>
      <vt:lpstr>APPLYING BLOCKCHAIN  IN THE REAL ESTATE SECTOR</vt:lpstr>
      <vt:lpstr>APPLYING BLOCKCHAIN  IN THE REAL ESTATE SECTOR</vt:lpstr>
      <vt:lpstr>PowerPoint Presentation</vt:lpstr>
      <vt:lpstr>MOTIVATION</vt:lpstr>
      <vt:lpstr>CHALLENGES IN THE CURRENT REAL ESTATE INDUSTRY</vt:lpstr>
      <vt:lpstr>CHALLENGES IN THE CURRENT REAL ESTATE INDUSTRY</vt:lpstr>
      <vt:lpstr>HOW BLOCKCHAIN CAN ADDRESS THESE CHALLENGES</vt:lpstr>
      <vt:lpstr>HOW BLOCKCHAIN CAN ADDRESS THESE CHALLENGES</vt:lpstr>
      <vt:lpstr>POTENTIAL BENEFITS OF USING BLOCKCHAIN IN REAL ESTATE</vt:lpstr>
      <vt:lpstr>POTENTIAL BENEFITS OF USING BLOCKCHAIN IN REAL ESTATE</vt:lpstr>
      <vt:lpstr>ARCHITECTURAL FLOW DIAGRAM</vt:lpstr>
      <vt:lpstr>BLOCKCHAIN REAL ESTATE PROCESS</vt:lpstr>
      <vt:lpstr>COMMERCIAL REAL ESTATE PROCESS ON BLOCKCHAIN CAN BE AS FOLLOWS:</vt:lpstr>
      <vt:lpstr>IMPLEMENTATION</vt:lpstr>
      <vt:lpstr>PRACTICAL IMPLEMENTATION OF BLOCKCHAIN IN REAL ESTATE</vt:lpstr>
      <vt:lpstr>NECESSARY STEPS AND COMPONENTS REQUIRED FOR SUCCESSFUL ADOPTION</vt:lpstr>
      <vt:lpstr>EXISTING BLOCKCHAIN PLATFORMS OR PROJECTS SPECIFIC TO REAL ESTATE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BLOCKCHAIN IN REAL ESTATE</dc:title>
  <dc:creator>Hunaid Siamwala</dc:creator>
  <cp:lastModifiedBy>Hunaid Siamwala</cp:lastModifiedBy>
  <cp:revision>2</cp:revision>
  <dcterms:created xsi:type="dcterms:W3CDTF">2023-07-02T05:00:06Z</dcterms:created>
  <dcterms:modified xsi:type="dcterms:W3CDTF">2023-07-02T07:08:54Z</dcterms:modified>
</cp:coreProperties>
</file>