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17" roundtripDataSignature="AMtx7mgcp3NasJKN5t4O5AAtMwg2FLas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 name="Google Shape;3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 name="Google Shape;3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6" name="Shape 16"/>
        <p:cNvGrpSpPr/>
        <p:nvPr/>
      </p:nvGrpSpPr>
      <p:grpSpPr>
        <a:xfrm>
          <a:off x="0" y="0"/>
          <a:ext cx="0" cy="0"/>
          <a:chOff x="0" y="0"/>
          <a:chExt cx="0" cy="0"/>
        </a:xfrm>
      </p:grpSpPr>
      <p:sp>
        <p:nvSpPr>
          <p:cNvPr id="17" name="Google Shape;17;p14"/>
          <p:cNvSpPr/>
          <p:nvPr/>
        </p:nvSpPr>
        <p:spPr>
          <a:xfrm>
            <a:off x="1" y="0"/>
            <a:ext cx="9347200" cy="6839648"/>
          </a:xfrm>
          <a:prstGeom prst="rect">
            <a:avLst/>
          </a:prstGeom>
          <a:blipFill rotWithShape="1">
            <a:blip r:embed="rId2">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pic>
        <p:nvPicPr>
          <p:cNvPr descr="D:\General\upil_logo.tiff" id="18" name="Google Shape;18;p14"/>
          <p:cNvPicPr preferRelativeResize="0"/>
          <p:nvPr/>
        </p:nvPicPr>
        <p:blipFill rotWithShape="1">
          <a:blip r:embed="rId3">
            <a:alphaModFix/>
          </a:blip>
          <a:srcRect b="0" l="0" r="0" t="0"/>
          <a:stretch/>
        </p:blipFill>
        <p:spPr>
          <a:xfrm>
            <a:off x="76200" y="6353175"/>
            <a:ext cx="404813" cy="428625"/>
          </a:xfrm>
          <a:prstGeom prst="rect">
            <a:avLst/>
          </a:prstGeom>
          <a:noFill/>
          <a:ln>
            <a:noFill/>
          </a:ln>
        </p:spPr>
      </p:pic>
      <p:sp>
        <p:nvSpPr>
          <p:cNvPr id="19" name="Google Shape;19;p14"/>
          <p:cNvSpPr/>
          <p:nvPr/>
        </p:nvSpPr>
        <p:spPr>
          <a:xfrm>
            <a:off x="9347200" y="0"/>
            <a:ext cx="28448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20" name="Google Shape;20;p14"/>
          <p:cNvSpPr txBox="1"/>
          <p:nvPr>
            <p:ph idx="1" type="subTitle"/>
          </p:nvPr>
        </p:nvSpPr>
        <p:spPr>
          <a:xfrm>
            <a:off x="6384032" y="2052960"/>
            <a:ext cx="5604768" cy="1828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330"/>
              <a:buNone/>
              <a:defRPr sz="1900">
                <a:solidFill>
                  <a:srgbClr val="FF0000"/>
                </a:solidFill>
                <a:latin typeface="Times New Roman"/>
                <a:ea typeface="Times New Roman"/>
                <a:cs typeface="Times New Roman"/>
                <a:sym typeface="Times New Roman"/>
              </a:defRPr>
            </a:lvl1pPr>
            <a:lvl2pPr lvl="1" algn="ctr">
              <a:spcBef>
                <a:spcPts val="400"/>
              </a:spcBef>
              <a:spcAft>
                <a:spcPts val="0"/>
              </a:spcAft>
              <a:buSzPts val="2340"/>
              <a:buFont typeface="Rockwell"/>
              <a:buNone/>
              <a:defRPr>
                <a:solidFill>
                  <a:schemeClr val="lt1"/>
                </a:solidFill>
              </a:defRPr>
            </a:lvl2pPr>
            <a:lvl3pPr lvl="2" algn="ctr">
              <a:spcBef>
                <a:spcPts val="400"/>
              </a:spcBef>
              <a:spcAft>
                <a:spcPts val="0"/>
              </a:spcAft>
              <a:buSzPts val="2300"/>
              <a:buNone/>
              <a:defRPr>
                <a:solidFill>
                  <a:schemeClr val="lt1"/>
                </a:solidFill>
              </a:defRPr>
            </a:lvl3pPr>
            <a:lvl4pPr lvl="3" algn="ctr">
              <a:spcBef>
                <a:spcPts val="400"/>
              </a:spcBef>
              <a:spcAft>
                <a:spcPts val="0"/>
              </a:spcAft>
              <a:buSzPts val="2000"/>
              <a:buNone/>
              <a:defRPr>
                <a:solidFill>
                  <a:schemeClr val="lt1"/>
                </a:solidFill>
              </a:defRPr>
            </a:lvl4pPr>
            <a:lvl5pPr lvl="4" algn="ctr">
              <a:spcBef>
                <a:spcPts val="400"/>
              </a:spcBef>
              <a:spcAft>
                <a:spcPts val="0"/>
              </a:spcAft>
              <a:buSzPts val="1900"/>
              <a:buNone/>
              <a:defRPr>
                <a:solidFill>
                  <a:schemeClr val="lt1"/>
                </a:solidFill>
              </a:defRPr>
            </a:lvl5pPr>
            <a:lvl6pPr lvl="5" algn="ctr">
              <a:spcBef>
                <a:spcPts val="400"/>
              </a:spcBef>
              <a:spcAft>
                <a:spcPts val="0"/>
              </a:spcAft>
              <a:buSzPts val="1800"/>
              <a:buNone/>
              <a:defRPr>
                <a:solidFill>
                  <a:schemeClr val="lt1"/>
                </a:solidFill>
              </a:defRPr>
            </a:lvl6pPr>
            <a:lvl7pPr lvl="6" algn="ctr">
              <a:spcBef>
                <a:spcPts val="400"/>
              </a:spcBef>
              <a:spcAft>
                <a:spcPts val="0"/>
              </a:spcAft>
              <a:buSzPts val="1600"/>
              <a:buNone/>
              <a:defRPr>
                <a:solidFill>
                  <a:schemeClr val="lt1"/>
                </a:solidFill>
              </a:defRPr>
            </a:lvl7pPr>
            <a:lvl8pPr lvl="7" algn="ctr">
              <a:spcBef>
                <a:spcPts val="400"/>
              </a:spcBef>
              <a:spcAft>
                <a:spcPts val="0"/>
              </a:spcAft>
              <a:buSzPts val="1600"/>
              <a:buNone/>
              <a:defRPr>
                <a:solidFill>
                  <a:schemeClr val="lt1"/>
                </a:solidFill>
              </a:defRPr>
            </a:lvl8pPr>
            <a:lvl9pPr lvl="8" algn="ctr">
              <a:spcBef>
                <a:spcPts val="400"/>
              </a:spcBef>
              <a:spcAft>
                <a:spcPts val="0"/>
              </a:spcAft>
              <a:buSzPts val="1600"/>
              <a:buNone/>
              <a:defRPr>
                <a:solidFill>
                  <a:schemeClr val="lt1"/>
                </a:solidFill>
              </a:defRPr>
            </a:lvl9pPr>
          </a:lstStyle>
          <a:p/>
        </p:txBody>
      </p:sp>
      <p:sp>
        <p:nvSpPr>
          <p:cNvPr id="21" name="Google Shape;21;p14"/>
          <p:cNvSpPr txBox="1"/>
          <p:nvPr>
            <p:ph idx="11" type="ftr"/>
          </p:nvPr>
        </p:nvSpPr>
        <p:spPr>
          <a:xfrm>
            <a:off x="3061185" y="6539056"/>
            <a:ext cx="3225316" cy="27432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b="1" sz="1600">
                <a:solidFill>
                  <a:srgbClr val="FF0000"/>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p:nvPr>
            <p:ph idx="12" type="sldNum"/>
          </p:nvPr>
        </p:nvSpPr>
        <p:spPr>
          <a:xfrm>
            <a:off x="11518604" y="6514568"/>
            <a:ext cx="619051"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600" u="none" cap="none" strike="noStrike">
                <a:solidFill>
                  <a:srgbClr val="FF0000"/>
                </a:solidFill>
                <a:latin typeface="Rockwell"/>
                <a:ea typeface="Rockwell"/>
                <a:cs typeface="Rockwell"/>
                <a:sym typeface="Rockwell"/>
              </a:defRPr>
            </a:lvl1pPr>
            <a:lvl2pPr indent="0" lvl="1" marL="0" algn="r">
              <a:spcBef>
                <a:spcPts val="0"/>
              </a:spcBef>
              <a:buNone/>
              <a:defRPr b="0" i="0" sz="1600" u="none" cap="none" strike="noStrike">
                <a:solidFill>
                  <a:srgbClr val="FF0000"/>
                </a:solidFill>
                <a:latin typeface="Rockwell"/>
                <a:ea typeface="Rockwell"/>
                <a:cs typeface="Rockwell"/>
                <a:sym typeface="Rockwell"/>
              </a:defRPr>
            </a:lvl2pPr>
            <a:lvl3pPr indent="0" lvl="2" marL="0" algn="r">
              <a:spcBef>
                <a:spcPts val="0"/>
              </a:spcBef>
              <a:buNone/>
              <a:defRPr b="0" i="0" sz="1600" u="none" cap="none" strike="noStrike">
                <a:solidFill>
                  <a:srgbClr val="FF0000"/>
                </a:solidFill>
                <a:latin typeface="Rockwell"/>
                <a:ea typeface="Rockwell"/>
                <a:cs typeface="Rockwell"/>
                <a:sym typeface="Rockwell"/>
              </a:defRPr>
            </a:lvl3pPr>
            <a:lvl4pPr indent="0" lvl="3" marL="0" algn="r">
              <a:spcBef>
                <a:spcPts val="0"/>
              </a:spcBef>
              <a:buNone/>
              <a:defRPr b="0" i="0" sz="1600" u="none" cap="none" strike="noStrike">
                <a:solidFill>
                  <a:srgbClr val="FF0000"/>
                </a:solidFill>
                <a:latin typeface="Rockwell"/>
                <a:ea typeface="Rockwell"/>
                <a:cs typeface="Rockwell"/>
                <a:sym typeface="Rockwell"/>
              </a:defRPr>
            </a:lvl4pPr>
            <a:lvl5pPr indent="0" lvl="4" marL="0" algn="r">
              <a:spcBef>
                <a:spcPts val="0"/>
              </a:spcBef>
              <a:buNone/>
              <a:defRPr b="0" i="0" sz="1600" u="none" cap="none" strike="noStrike">
                <a:solidFill>
                  <a:srgbClr val="FF0000"/>
                </a:solidFill>
                <a:latin typeface="Rockwell"/>
                <a:ea typeface="Rockwell"/>
                <a:cs typeface="Rockwell"/>
                <a:sym typeface="Rockwell"/>
              </a:defRPr>
            </a:lvl5pPr>
            <a:lvl6pPr indent="0" lvl="5" marL="0" algn="r">
              <a:spcBef>
                <a:spcPts val="0"/>
              </a:spcBef>
              <a:buNone/>
              <a:defRPr b="0" i="0" sz="1600" u="none" cap="none" strike="noStrike">
                <a:solidFill>
                  <a:srgbClr val="FF0000"/>
                </a:solidFill>
                <a:latin typeface="Rockwell"/>
                <a:ea typeface="Rockwell"/>
                <a:cs typeface="Rockwell"/>
                <a:sym typeface="Rockwell"/>
              </a:defRPr>
            </a:lvl6pPr>
            <a:lvl7pPr indent="0" lvl="6" marL="0" algn="r">
              <a:spcBef>
                <a:spcPts val="0"/>
              </a:spcBef>
              <a:buNone/>
              <a:defRPr b="0" i="0" sz="1600" u="none" cap="none" strike="noStrike">
                <a:solidFill>
                  <a:srgbClr val="FF0000"/>
                </a:solidFill>
                <a:latin typeface="Rockwell"/>
                <a:ea typeface="Rockwell"/>
                <a:cs typeface="Rockwell"/>
                <a:sym typeface="Rockwell"/>
              </a:defRPr>
            </a:lvl7pPr>
            <a:lvl8pPr indent="0" lvl="7" marL="0" algn="r">
              <a:spcBef>
                <a:spcPts val="0"/>
              </a:spcBef>
              <a:buNone/>
              <a:defRPr b="0" i="0" sz="1600" u="none" cap="none" strike="noStrike">
                <a:solidFill>
                  <a:srgbClr val="FF0000"/>
                </a:solidFill>
                <a:latin typeface="Rockwell"/>
                <a:ea typeface="Rockwell"/>
                <a:cs typeface="Rockwell"/>
                <a:sym typeface="Rockwell"/>
              </a:defRPr>
            </a:lvl8pPr>
            <a:lvl9pPr indent="0" lvl="8" marL="0" algn="r">
              <a:spcBef>
                <a:spcPts val="0"/>
              </a:spcBef>
              <a:buNone/>
              <a:defRPr b="0" i="0" sz="1600" u="none" cap="none" strike="noStrike">
                <a:solidFill>
                  <a:srgbClr val="FF0000"/>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
        <p:nvSpPr>
          <p:cNvPr id="23" name="Google Shape;23;p14"/>
          <p:cNvSpPr txBox="1"/>
          <p:nvPr/>
        </p:nvSpPr>
        <p:spPr>
          <a:xfrm>
            <a:off x="7444863" y="6565328"/>
            <a:ext cx="4064069" cy="2743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1600" u="none" cap="none" strike="noStrike">
                <a:solidFill>
                  <a:srgbClr val="FF0000"/>
                </a:solidFill>
                <a:latin typeface="Times New Roman"/>
                <a:ea typeface="Times New Roman"/>
                <a:cs typeface="Times New Roman"/>
                <a:sym typeface="Times New Roman"/>
              </a:rPr>
              <a:t>Chandramouli, Asha, Abhilash, Meena</a:t>
            </a:r>
            <a:endParaRPr b="1" i="0" sz="1600" u="none" cap="none" strike="noStrike">
              <a:solidFill>
                <a:srgbClr val="FF0000"/>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15"/>
          <p:cNvSpPr txBox="1"/>
          <p:nvPr>
            <p:ph idx="10" type="dt"/>
          </p:nvPr>
        </p:nvSpPr>
        <p:spPr>
          <a:xfrm>
            <a:off x="7416800" y="6400800"/>
            <a:ext cx="4003040" cy="274320"/>
          </a:xfrm>
          <a:prstGeom prst="rect">
            <a:avLst/>
          </a:prstGeom>
          <a:noFill/>
          <a:ln>
            <a:noFill/>
          </a:ln>
        </p:spPr>
        <p:txBody>
          <a:bodyPr anchorCtr="0" anchor="t" bIns="45700" lIns="91425" spcFirstLastPara="1" rIns="91425" wrap="square" tIns="45700">
            <a:noAutofit/>
          </a:bodyPr>
          <a:lstStyle>
            <a:lvl1pPr lvl="0" marR="0" algn="l">
              <a:lnSpc>
                <a:spcPct val="100000"/>
              </a:lnSpc>
              <a:spcBef>
                <a:spcPts val="0"/>
              </a:spcBef>
              <a:spcAft>
                <a:spcPts val="0"/>
              </a:spcAft>
              <a:buClr>
                <a:srgbClr val="FF0000"/>
              </a:buClr>
              <a:buSzPts val="1300"/>
              <a:buFont typeface="Rockwell"/>
              <a:buNone/>
              <a:defRPr>
                <a:solidFill>
                  <a:srgbClr val="FF0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5"/>
          <p:cNvSpPr txBox="1"/>
          <p:nvPr>
            <p:ph idx="11" type="ftr"/>
          </p:nvPr>
        </p:nvSpPr>
        <p:spPr>
          <a:xfrm>
            <a:off x="1727200" y="6400800"/>
            <a:ext cx="5616352" cy="27432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solidFill>
                  <a:srgbClr val="FF0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5"/>
          <p:cNvSpPr txBox="1"/>
          <p:nvPr>
            <p:ph idx="12" type="sldNum"/>
          </p:nvPr>
        </p:nvSpPr>
        <p:spPr>
          <a:xfrm>
            <a:off x="11518604" y="6514568"/>
            <a:ext cx="619051" cy="27432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600" u="none" cap="none" strike="noStrike">
                <a:solidFill>
                  <a:srgbClr val="FF0000"/>
                </a:solidFill>
                <a:latin typeface="Rockwell"/>
                <a:ea typeface="Rockwell"/>
                <a:cs typeface="Rockwell"/>
                <a:sym typeface="Rockwell"/>
              </a:defRPr>
            </a:lvl1pPr>
            <a:lvl2pPr indent="0" lvl="1" marL="0" algn="r">
              <a:spcBef>
                <a:spcPts val="0"/>
              </a:spcBef>
              <a:buNone/>
              <a:defRPr b="0" i="0" sz="1600" u="none" cap="none" strike="noStrike">
                <a:solidFill>
                  <a:srgbClr val="FF0000"/>
                </a:solidFill>
                <a:latin typeface="Rockwell"/>
                <a:ea typeface="Rockwell"/>
                <a:cs typeface="Rockwell"/>
                <a:sym typeface="Rockwell"/>
              </a:defRPr>
            </a:lvl2pPr>
            <a:lvl3pPr indent="0" lvl="2" marL="0" algn="r">
              <a:spcBef>
                <a:spcPts val="0"/>
              </a:spcBef>
              <a:buNone/>
              <a:defRPr b="0" i="0" sz="1600" u="none" cap="none" strike="noStrike">
                <a:solidFill>
                  <a:srgbClr val="FF0000"/>
                </a:solidFill>
                <a:latin typeface="Rockwell"/>
                <a:ea typeface="Rockwell"/>
                <a:cs typeface="Rockwell"/>
                <a:sym typeface="Rockwell"/>
              </a:defRPr>
            </a:lvl3pPr>
            <a:lvl4pPr indent="0" lvl="3" marL="0" algn="r">
              <a:spcBef>
                <a:spcPts val="0"/>
              </a:spcBef>
              <a:buNone/>
              <a:defRPr b="0" i="0" sz="1600" u="none" cap="none" strike="noStrike">
                <a:solidFill>
                  <a:srgbClr val="FF0000"/>
                </a:solidFill>
                <a:latin typeface="Rockwell"/>
                <a:ea typeface="Rockwell"/>
                <a:cs typeface="Rockwell"/>
                <a:sym typeface="Rockwell"/>
              </a:defRPr>
            </a:lvl4pPr>
            <a:lvl5pPr indent="0" lvl="4" marL="0" algn="r">
              <a:spcBef>
                <a:spcPts val="0"/>
              </a:spcBef>
              <a:buNone/>
              <a:defRPr b="0" i="0" sz="1600" u="none" cap="none" strike="noStrike">
                <a:solidFill>
                  <a:srgbClr val="FF0000"/>
                </a:solidFill>
                <a:latin typeface="Rockwell"/>
                <a:ea typeface="Rockwell"/>
                <a:cs typeface="Rockwell"/>
                <a:sym typeface="Rockwell"/>
              </a:defRPr>
            </a:lvl5pPr>
            <a:lvl6pPr indent="0" lvl="5" marL="0" algn="r">
              <a:spcBef>
                <a:spcPts val="0"/>
              </a:spcBef>
              <a:buNone/>
              <a:defRPr b="0" i="0" sz="1600" u="none" cap="none" strike="noStrike">
                <a:solidFill>
                  <a:srgbClr val="FF0000"/>
                </a:solidFill>
                <a:latin typeface="Rockwell"/>
                <a:ea typeface="Rockwell"/>
                <a:cs typeface="Rockwell"/>
                <a:sym typeface="Rockwell"/>
              </a:defRPr>
            </a:lvl6pPr>
            <a:lvl7pPr indent="0" lvl="6" marL="0" algn="r">
              <a:spcBef>
                <a:spcPts val="0"/>
              </a:spcBef>
              <a:buNone/>
              <a:defRPr b="0" i="0" sz="1600" u="none" cap="none" strike="noStrike">
                <a:solidFill>
                  <a:srgbClr val="FF0000"/>
                </a:solidFill>
                <a:latin typeface="Rockwell"/>
                <a:ea typeface="Rockwell"/>
                <a:cs typeface="Rockwell"/>
                <a:sym typeface="Rockwell"/>
              </a:defRPr>
            </a:lvl7pPr>
            <a:lvl8pPr indent="0" lvl="7" marL="0" algn="r">
              <a:spcBef>
                <a:spcPts val="0"/>
              </a:spcBef>
              <a:buNone/>
              <a:defRPr b="0" i="0" sz="1600" u="none" cap="none" strike="noStrike">
                <a:solidFill>
                  <a:srgbClr val="FF0000"/>
                </a:solidFill>
                <a:latin typeface="Rockwell"/>
                <a:ea typeface="Rockwell"/>
                <a:cs typeface="Rockwell"/>
                <a:sym typeface="Rockwell"/>
              </a:defRPr>
            </a:lvl8pPr>
            <a:lvl9pPr indent="0" lvl="8" marL="0" algn="r">
              <a:spcBef>
                <a:spcPts val="0"/>
              </a:spcBef>
              <a:buNone/>
              <a:defRPr b="0" i="0" sz="1600" u="none" cap="none" strike="noStrike">
                <a:solidFill>
                  <a:srgbClr val="FF0000"/>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pic>
        <p:nvPicPr>
          <p:cNvPr descr="D:\General\upil_logo.tiff" id="28" name="Google Shape;28;p15"/>
          <p:cNvPicPr preferRelativeResize="0"/>
          <p:nvPr/>
        </p:nvPicPr>
        <p:blipFill rotWithShape="1">
          <a:blip r:embed="rId2">
            <a:alphaModFix/>
          </a:blip>
          <a:srcRect b="0" l="0" r="0" t="0"/>
          <a:stretch/>
        </p:blipFill>
        <p:spPr>
          <a:xfrm>
            <a:off x="76200" y="6353175"/>
            <a:ext cx="404813" cy="428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 flip="none" tx="0" sx="50000" ty="0" sy="50000"/>
        </a:blipFill>
      </p:bgPr>
    </p:bg>
    <p:spTree>
      <p:nvGrpSpPr>
        <p:cNvPr id="9" name="Shape 9"/>
        <p:cNvGrpSpPr/>
        <p:nvPr/>
      </p:nvGrpSpPr>
      <p:grpSpPr>
        <a:xfrm>
          <a:off x="0" y="0"/>
          <a:ext cx="0" cy="0"/>
          <a:chOff x="0" y="0"/>
          <a:chExt cx="0" cy="0"/>
        </a:xfrm>
      </p:grpSpPr>
      <p:sp>
        <p:nvSpPr>
          <p:cNvPr id="10" name="Google Shape;10;p13"/>
          <p:cNvSpPr/>
          <p:nvPr/>
        </p:nvSpPr>
        <p:spPr>
          <a:xfrm>
            <a:off x="219457" y="147085"/>
            <a:ext cx="11747795" cy="6565392"/>
          </a:xfrm>
          <a:prstGeom prst="round2DiagRect">
            <a:avLst>
              <a:gd fmla="val 11807" name="adj1"/>
              <a:gd fmla="val 0" name="adj2"/>
            </a:avLst>
          </a:prstGeom>
          <a:solidFill>
            <a:srgbClr val="666666">
              <a:alpha val="64705"/>
            </a:srgbClr>
          </a:solidFill>
          <a:ln cap="rnd" cmpd="sng" w="11000">
            <a:solidFill>
              <a:srgbClr val="808080">
                <a:alpha val="87843"/>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1" name="Google Shape;11;p13"/>
          <p:cNvSpPr txBox="1"/>
          <p:nvPr>
            <p:ph idx="11" type="ftr"/>
          </p:nvPr>
        </p:nvSpPr>
        <p:spPr>
          <a:xfrm>
            <a:off x="1727200" y="6400800"/>
            <a:ext cx="5616352" cy="27432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300" u="none" cap="none" strike="noStrike">
                <a:solidFill>
                  <a:srgbClr val="A8A8A8"/>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9pPr>
          </a:lstStyle>
          <a:p/>
        </p:txBody>
      </p:sp>
      <p:sp>
        <p:nvSpPr>
          <p:cNvPr id="12" name="Google Shape;12;p13"/>
          <p:cNvSpPr txBox="1"/>
          <p:nvPr>
            <p:ph idx="10" type="dt"/>
          </p:nvPr>
        </p:nvSpPr>
        <p:spPr>
          <a:xfrm>
            <a:off x="7416800" y="6400800"/>
            <a:ext cx="4003040" cy="27432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300" u="none" cap="none" strike="noStrike">
                <a:solidFill>
                  <a:srgbClr val="A8A8A8"/>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9pPr>
          </a:lstStyle>
          <a:p/>
        </p:txBody>
      </p:sp>
      <p:sp>
        <p:nvSpPr>
          <p:cNvPr id="13" name="Google Shape;13;p13"/>
          <p:cNvSpPr txBox="1"/>
          <p:nvPr>
            <p:ph idx="12" type="sldNum"/>
          </p:nvPr>
        </p:nvSpPr>
        <p:spPr>
          <a:xfrm>
            <a:off x="11518604" y="6514568"/>
            <a:ext cx="619051" cy="27432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600" u="none" cap="none" strike="noStrike">
                <a:solidFill>
                  <a:srgbClr val="ECECEC"/>
                </a:solidFill>
                <a:latin typeface="Rockwell"/>
                <a:ea typeface="Rockwell"/>
                <a:cs typeface="Rockwell"/>
                <a:sym typeface="Rockwell"/>
              </a:defRPr>
            </a:lvl1pPr>
            <a:lvl2pPr indent="0" lvl="1" marL="0" marR="0" rtl="0" algn="r">
              <a:spcBef>
                <a:spcPts val="0"/>
              </a:spcBef>
              <a:buNone/>
              <a:defRPr b="0" i="0" sz="1600" u="none" cap="none" strike="noStrike">
                <a:solidFill>
                  <a:srgbClr val="ECECEC"/>
                </a:solidFill>
                <a:latin typeface="Rockwell"/>
                <a:ea typeface="Rockwell"/>
                <a:cs typeface="Rockwell"/>
                <a:sym typeface="Rockwell"/>
              </a:defRPr>
            </a:lvl2pPr>
            <a:lvl3pPr indent="0" lvl="2" marL="0" marR="0" rtl="0" algn="r">
              <a:spcBef>
                <a:spcPts val="0"/>
              </a:spcBef>
              <a:buNone/>
              <a:defRPr b="0" i="0" sz="1600" u="none" cap="none" strike="noStrike">
                <a:solidFill>
                  <a:srgbClr val="ECECEC"/>
                </a:solidFill>
                <a:latin typeface="Rockwell"/>
                <a:ea typeface="Rockwell"/>
                <a:cs typeface="Rockwell"/>
                <a:sym typeface="Rockwell"/>
              </a:defRPr>
            </a:lvl3pPr>
            <a:lvl4pPr indent="0" lvl="3" marL="0" marR="0" rtl="0" algn="r">
              <a:spcBef>
                <a:spcPts val="0"/>
              </a:spcBef>
              <a:buNone/>
              <a:defRPr b="0" i="0" sz="1600" u="none" cap="none" strike="noStrike">
                <a:solidFill>
                  <a:srgbClr val="ECECEC"/>
                </a:solidFill>
                <a:latin typeface="Rockwell"/>
                <a:ea typeface="Rockwell"/>
                <a:cs typeface="Rockwell"/>
                <a:sym typeface="Rockwell"/>
              </a:defRPr>
            </a:lvl4pPr>
            <a:lvl5pPr indent="0" lvl="4" marL="0" marR="0" rtl="0" algn="r">
              <a:spcBef>
                <a:spcPts val="0"/>
              </a:spcBef>
              <a:buNone/>
              <a:defRPr b="0" i="0" sz="1600" u="none" cap="none" strike="noStrike">
                <a:solidFill>
                  <a:srgbClr val="ECECEC"/>
                </a:solidFill>
                <a:latin typeface="Rockwell"/>
                <a:ea typeface="Rockwell"/>
                <a:cs typeface="Rockwell"/>
                <a:sym typeface="Rockwell"/>
              </a:defRPr>
            </a:lvl5pPr>
            <a:lvl6pPr indent="0" lvl="5" marL="0" marR="0" rtl="0" algn="r">
              <a:spcBef>
                <a:spcPts val="0"/>
              </a:spcBef>
              <a:buNone/>
              <a:defRPr b="0" i="0" sz="1600" u="none" cap="none" strike="noStrike">
                <a:solidFill>
                  <a:srgbClr val="ECECEC"/>
                </a:solidFill>
                <a:latin typeface="Rockwell"/>
                <a:ea typeface="Rockwell"/>
                <a:cs typeface="Rockwell"/>
                <a:sym typeface="Rockwell"/>
              </a:defRPr>
            </a:lvl6pPr>
            <a:lvl7pPr indent="0" lvl="6" marL="0" marR="0" rtl="0" algn="r">
              <a:spcBef>
                <a:spcPts val="0"/>
              </a:spcBef>
              <a:buNone/>
              <a:defRPr b="0" i="0" sz="1600" u="none" cap="none" strike="noStrike">
                <a:solidFill>
                  <a:srgbClr val="ECECEC"/>
                </a:solidFill>
                <a:latin typeface="Rockwell"/>
                <a:ea typeface="Rockwell"/>
                <a:cs typeface="Rockwell"/>
                <a:sym typeface="Rockwell"/>
              </a:defRPr>
            </a:lvl7pPr>
            <a:lvl8pPr indent="0" lvl="7" marL="0" marR="0" rtl="0" algn="r">
              <a:spcBef>
                <a:spcPts val="0"/>
              </a:spcBef>
              <a:buNone/>
              <a:defRPr b="0" i="0" sz="1600" u="none" cap="none" strike="noStrike">
                <a:solidFill>
                  <a:srgbClr val="ECECEC"/>
                </a:solidFill>
                <a:latin typeface="Rockwell"/>
                <a:ea typeface="Rockwell"/>
                <a:cs typeface="Rockwell"/>
                <a:sym typeface="Rockwell"/>
              </a:defRPr>
            </a:lvl8pPr>
            <a:lvl9pPr indent="0" lvl="8" marL="0" marR="0" rtl="0" algn="r">
              <a:spcBef>
                <a:spcPts val="0"/>
              </a:spcBef>
              <a:buNone/>
              <a:defRPr b="0" i="0" sz="1600" u="none" cap="none" strike="noStrike">
                <a:solidFill>
                  <a:srgbClr val="ECECEC"/>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3"/>
          <p:cNvSpPr txBox="1"/>
          <p:nvPr>
            <p:ph type="title"/>
          </p:nvPr>
        </p:nvSpPr>
        <p:spPr>
          <a:xfrm>
            <a:off x="609600" y="253536"/>
            <a:ext cx="10972800" cy="1143000"/>
          </a:xfrm>
          <a:prstGeom prst="rect">
            <a:avLst/>
          </a:prstGeom>
          <a:noFill/>
          <a:ln>
            <a:noFill/>
          </a:ln>
        </p:spPr>
        <p:txBody>
          <a:bodyPr anchorCtr="0" anchor="b" bIns="45700" lIns="91425" spcFirstLastPara="1" rIns="91425" wrap="square" tIns="45700">
            <a:normAutofit/>
          </a:bodyPr>
          <a:lstStyle>
            <a:lvl1pPr lvl="0" marR="0" rtl="0" algn="r">
              <a:spcBef>
                <a:spcPts val="0"/>
              </a:spcBef>
              <a:spcAft>
                <a:spcPts val="0"/>
              </a:spcAft>
              <a:buClr>
                <a:srgbClr val="ECECEC"/>
              </a:buClr>
              <a:buSzPts val="4600"/>
              <a:buFont typeface="Rockwell"/>
              <a:buNone/>
              <a:defRPr b="0" i="0" sz="4600" u="none" cap="none" strike="noStrike">
                <a:solidFill>
                  <a:srgbClr val="ECECEC"/>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3"/>
          <p:cNvSpPr txBox="1"/>
          <p:nvPr>
            <p:ph idx="1" type="body"/>
          </p:nvPr>
        </p:nvSpPr>
        <p:spPr>
          <a:xfrm>
            <a:off x="609600" y="1646237"/>
            <a:ext cx="10972800" cy="4526280"/>
          </a:xfrm>
          <a:prstGeom prst="rect">
            <a:avLst/>
          </a:prstGeom>
          <a:noFill/>
          <a:ln>
            <a:noFill/>
          </a:ln>
        </p:spPr>
        <p:txBody>
          <a:bodyPr anchorCtr="0" anchor="t" bIns="45700" lIns="91425" spcFirstLastPara="1" rIns="91425" wrap="square" tIns="45700">
            <a:normAutofit/>
          </a:bodyPr>
          <a:lstStyle>
            <a:lvl1pPr indent="-370840" lvl="0" marL="457200" marR="0" rtl="0" algn="l">
              <a:spcBef>
                <a:spcPts val="0"/>
              </a:spcBef>
              <a:spcAft>
                <a:spcPts val="0"/>
              </a:spcAft>
              <a:buClr>
                <a:schemeClr val="accent1"/>
              </a:buClr>
              <a:buSzPts val="2240"/>
              <a:buFont typeface="Noto Sans Symbols"/>
              <a:buChar char="⦿"/>
              <a:defRPr b="0" i="0" sz="3200" u="none" cap="none" strike="noStrike">
                <a:solidFill>
                  <a:schemeClr val="lt1"/>
                </a:solidFill>
                <a:latin typeface="Rockwell"/>
                <a:ea typeface="Rockwell"/>
                <a:cs typeface="Rockwell"/>
                <a:sym typeface="Rockwell"/>
              </a:defRPr>
            </a:lvl1pPr>
            <a:lvl2pPr indent="-377190" lvl="1" marL="914400" marR="0" rtl="0" algn="l">
              <a:spcBef>
                <a:spcPts val="400"/>
              </a:spcBef>
              <a:spcAft>
                <a:spcPts val="0"/>
              </a:spcAft>
              <a:buClr>
                <a:schemeClr val="accent2"/>
              </a:buClr>
              <a:buSzPts val="2340"/>
              <a:buFont typeface="Rockwell"/>
              <a:buChar char="•"/>
              <a:defRPr b="0" i="0" sz="2600" u="none" cap="none" strike="noStrike">
                <a:solidFill>
                  <a:schemeClr val="lt1"/>
                </a:solidFill>
                <a:latin typeface="Rockwell"/>
                <a:ea typeface="Rockwell"/>
                <a:cs typeface="Rockwell"/>
                <a:sym typeface="Rockwell"/>
              </a:defRPr>
            </a:lvl2pPr>
            <a:lvl3pPr indent="-374650" lvl="2" marL="1371600" marR="0" rtl="0" algn="l">
              <a:spcBef>
                <a:spcPts val="400"/>
              </a:spcBef>
              <a:spcAft>
                <a:spcPts val="0"/>
              </a:spcAft>
              <a:buClr>
                <a:schemeClr val="accent3"/>
              </a:buClr>
              <a:buSzPts val="2300"/>
              <a:buFont typeface="Noto Sans Symbols"/>
              <a:buChar char="●"/>
              <a:defRPr b="0" i="0" sz="2300" u="none" cap="none" strike="noStrike">
                <a:solidFill>
                  <a:schemeClr val="lt1"/>
                </a:solidFill>
                <a:latin typeface="Rockwell"/>
                <a:ea typeface="Rockwell"/>
                <a:cs typeface="Rockwell"/>
                <a:sym typeface="Rockwell"/>
              </a:defRPr>
            </a:lvl3pPr>
            <a:lvl4pPr indent="-355600" lvl="3" marL="1828800" marR="0" rtl="0" algn="l">
              <a:spcBef>
                <a:spcPts val="400"/>
              </a:spcBef>
              <a:spcAft>
                <a:spcPts val="0"/>
              </a:spcAft>
              <a:buClr>
                <a:schemeClr val="accent3"/>
              </a:buClr>
              <a:buSzPts val="2000"/>
              <a:buFont typeface="Noto Sans Symbols"/>
              <a:buChar char="●"/>
              <a:defRPr b="0" i="0" sz="2000" u="none" cap="none" strike="noStrike">
                <a:solidFill>
                  <a:schemeClr val="lt1"/>
                </a:solidFill>
                <a:latin typeface="Rockwell"/>
                <a:ea typeface="Rockwell"/>
                <a:cs typeface="Rockwell"/>
                <a:sym typeface="Rockwell"/>
              </a:defRPr>
            </a:lvl4pPr>
            <a:lvl5pPr indent="-349250" lvl="4" marL="2286000" marR="0" rtl="0" algn="l">
              <a:spcBef>
                <a:spcPts val="400"/>
              </a:spcBef>
              <a:spcAft>
                <a:spcPts val="0"/>
              </a:spcAft>
              <a:buClr>
                <a:schemeClr val="accent3"/>
              </a:buClr>
              <a:buSzPts val="1900"/>
              <a:buFont typeface="Noto Sans Symbols"/>
              <a:buChar char="●"/>
              <a:defRPr b="0" i="0" sz="1900" u="none" cap="none" strike="noStrike">
                <a:solidFill>
                  <a:schemeClr val="lt1"/>
                </a:solidFill>
                <a:latin typeface="Rockwell"/>
                <a:ea typeface="Rockwell"/>
                <a:cs typeface="Rockwell"/>
                <a:sym typeface="Rockwell"/>
              </a:defRPr>
            </a:lvl5pPr>
            <a:lvl6pPr indent="-342900" lvl="5" marL="2743200" marR="0" rtl="0" algn="l">
              <a:spcBef>
                <a:spcPts val="400"/>
              </a:spcBef>
              <a:spcAft>
                <a:spcPts val="0"/>
              </a:spcAft>
              <a:buClr>
                <a:schemeClr val="accent4"/>
              </a:buClr>
              <a:buSzPts val="1800"/>
              <a:buFont typeface="Noto Sans Symbols"/>
              <a:buChar char="●"/>
              <a:defRPr b="0" i="0" sz="1800" u="none" cap="none" strike="noStrike">
                <a:solidFill>
                  <a:schemeClr val="lt1"/>
                </a:solidFill>
                <a:latin typeface="Rockwell"/>
                <a:ea typeface="Rockwell"/>
                <a:cs typeface="Rockwell"/>
                <a:sym typeface="Rockwell"/>
              </a:defRPr>
            </a:lvl6pPr>
            <a:lvl7pPr indent="-330200" lvl="6" marL="3200400" marR="0" rtl="0" algn="l">
              <a:spcBef>
                <a:spcPts val="400"/>
              </a:spcBef>
              <a:spcAft>
                <a:spcPts val="0"/>
              </a:spcAft>
              <a:buClr>
                <a:schemeClr val="accent4"/>
              </a:buClr>
              <a:buSzPts val="1600"/>
              <a:buFont typeface="Noto Sans Symbols"/>
              <a:buChar char="●"/>
              <a:defRPr b="0" i="0" sz="1600" u="none" cap="none" strike="noStrike">
                <a:solidFill>
                  <a:schemeClr val="lt1"/>
                </a:solidFill>
                <a:latin typeface="Rockwell"/>
                <a:ea typeface="Rockwell"/>
                <a:cs typeface="Rockwell"/>
                <a:sym typeface="Rockwell"/>
              </a:defRPr>
            </a:lvl7pPr>
            <a:lvl8pPr indent="-330200" lvl="7" marL="3657600" marR="0" rtl="0" algn="l">
              <a:spcBef>
                <a:spcPts val="400"/>
              </a:spcBef>
              <a:spcAft>
                <a:spcPts val="0"/>
              </a:spcAft>
              <a:buClr>
                <a:schemeClr val="accent4"/>
              </a:buClr>
              <a:buSzPts val="1600"/>
              <a:buFont typeface="Noto Sans Symbols"/>
              <a:buChar char="●"/>
              <a:defRPr b="0" i="0" sz="1600" u="none" cap="none" strike="noStrike">
                <a:solidFill>
                  <a:schemeClr val="lt1"/>
                </a:solidFill>
                <a:latin typeface="Rockwell"/>
                <a:ea typeface="Rockwell"/>
                <a:cs typeface="Rockwell"/>
                <a:sym typeface="Rockwell"/>
              </a:defRPr>
            </a:lvl8pPr>
            <a:lvl9pPr indent="-330200" lvl="8" marL="4114800" marR="0" rtl="0" algn="l">
              <a:spcBef>
                <a:spcPts val="400"/>
              </a:spcBef>
              <a:spcAft>
                <a:spcPts val="0"/>
              </a:spcAft>
              <a:buClr>
                <a:schemeClr val="accent4"/>
              </a:buClr>
              <a:buSzPts val="1600"/>
              <a:buFont typeface="Noto Sans Symbols"/>
              <a:buChar char="●"/>
              <a:defRPr b="0" i="0" sz="1600" u="none" cap="none" strike="noStrike">
                <a:solidFill>
                  <a:schemeClr val="lt1"/>
                </a:solidFill>
                <a:latin typeface="Rockwell"/>
                <a:ea typeface="Rockwell"/>
                <a:cs typeface="Rockwell"/>
                <a:sym typeface="Rockwell"/>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 name="Shape 32"/>
        <p:cNvGrpSpPr/>
        <p:nvPr/>
      </p:nvGrpSpPr>
      <p:grpSpPr>
        <a:xfrm>
          <a:off x="0" y="0"/>
          <a:ext cx="0" cy="0"/>
          <a:chOff x="0" y="0"/>
          <a:chExt cx="0" cy="0"/>
        </a:xfrm>
      </p:grpSpPr>
      <p:sp>
        <p:nvSpPr>
          <p:cNvPr id="33" name="Google Shape;33;p1"/>
          <p:cNvSpPr txBox="1"/>
          <p:nvPr>
            <p:ph idx="1" type="subTitle"/>
          </p:nvPr>
        </p:nvSpPr>
        <p:spPr>
          <a:xfrm>
            <a:off x="6384032" y="2052960"/>
            <a:ext cx="5604768" cy="1828800"/>
          </a:xfrm>
          <a:prstGeom prst="rect">
            <a:avLst/>
          </a:prstGeom>
          <a:noFill/>
          <a:ln>
            <a:noFill/>
          </a:ln>
        </p:spPr>
        <p:txBody>
          <a:bodyPr anchorCtr="0" anchor="ctr" bIns="45700" lIns="91425" spcFirstLastPara="1" rIns="91425" wrap="square" tIns="45700">
            <a:normAutofit fontScale="92500" lnSpcReduction="10000"/>
          </a:bodyPr>
          <a:lstStyle/>
          <a:p>
            <a:pPr indent="0" lvl="0" marL="0" rtl="0" algn="r">
              <a:spcBef>
                <a:spcPts val="0"/>
              </a:spcBef>
              <a:spcAft>
                <a:spcPts val="0"/>
              </a:spcAft>
              <a:buSzPct val="70000"/>
              <a:buNone/>
            </a:pPr>
            <a:r>
              <a:rPr b="1" lang="en-US" sz="4500">
                <a:latin typeface="Calibri"/>
                <a:ea typeface="Calibri"/>
                <a:cs typeface="Calibri"/>
                <a:sym typeface="Calibri"/>
              </a:rPr>
              <a:t>Chapter 1</a:t>
            </a:r>
            <a:endParaRPr/>
          </a:p>
          <a:p>
            <a:pPr indent="0" lvl="0" marL="0" rtl="0" algn="r">
              <a:spcBef>
                <a:spcPts val="0"/>
              </a:spcBef>
              <a:spcAft>
                <a:spcPts val="0"/>
              </a:spcAft>
              <a:buSzPct val="70000"/>
              <a:buNone/>
            </a:pPr>
            <a:r>
              <a:rPr b="1" lang="en-US" sz="4500">
                <a:latin typeface="Calibri"/>
                <a:ea typeface="Calibri"/>
                <a:cs typeface="Calibri"/>
                <a:sym typeface="Calibri"/>
              </a:rPr>
              <a:t>FUNDAMENTALS OF BLOCKCHAIN</a:t>
            </a:r>
            <a:endParaRPr b="1" sz="4500">
              <a:latin typeface="Calibri"/>
              <a:ea typeface="Calibri"/>
              <a:cs typeface="Calibri"/>
              <a:sym typeface="Calibri"/>
            </a:endParaRPr>
          </a:p>
        </p:txBody>
      </p:sp>
      <p:sp>
        <p:nvSpPr>
          <p:cNvPr id="34" name="Google Shape;34;p1"/>
          <p:cNvSpPr txBox="1"/>
          <p:nvPr>
            <p:ph idx="12" type="sldNum"/>
          </p:nvPr>
        </p:nvSpPr>
        <p:spPr>
          <a:xfrm>
            <a:off x="11518604" y="6514568"/>
            <a:ext cx="619051"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 name="Google Shape;35;p1"/>
          <p:cNvSpPr txBox="1"/>
          <p:nvPr>
            <p:ph idx="11" type="ftr"/>
          </p:nvPr>
        </p:nvSpPr>
        <p:spPr>
          <a:xfrm>
            <a:off x="3061185" y="6539056"/>
            <a:ext cx="3225316" cy="27432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Blockchain Technology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1"/>
          <p:cNvSpPr/>
          <p:nvPr/>
        </p:nvSpPr>
        <p:spPr>
          <a:xfrm>
            <a:off x="357052" y="111217"/>
            <a:ext cx="10733315" cy="677943"/>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lang="en-US" sz="3600">
                <a:solidFill>
                  <a:schemeClr val="lt1"/>
                </a:solidFill>
                <a:latin typeface="Rockwell"/>
                <a:ea typeface="Rockwell"/>
                <a:cs typeface="Rockwell"/>
                <a:sym typeface="Rockwell"/>
              </a:rPr>
              <a:t>Trustlessness</a:t>
            </a:r>
            <a:endParaRPr sz="3600">
              <a:solidFill>
                <a:schemeClr val="lt1"/>
              </a:solidFill>
              <a:latin typeface="Rockwell"/>
              <a:ea typeface="Rockwell"/>
              <a:cs typeface="Rockwell"/>
              <a:sym typeface="Rockwell"/>
            </a:endParaRPr>
          </a:p>
        </p:txBody>
      </p:sp>
      <p:sp>
        <p:nvSpPr>
          <p:cNvPr id="112" name="Google Shape;112;p11"/>
          <p:cNvSpPr/>
          <p:nvPr/>
        </p:nvSpPr>
        <p:spPr>
          <a:xfrm>
            <a:off x="448493" y="794817"/>
            <a:ext cx="11373395" cy="59400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950">
                <a:solidFill>
                  <a:schemeClr val="lt1"/>
                </a:solidFill>
                <a:latin typeface="Rockwell"/>
                <a:ea typeface="Rockwell"/>
                <a:cs typeface="Rockwell"/>
                <a:sym typeface="Rockwell"/>
              </a:rPr>
              <a:t>In the blockchain, cryptography completely replaces the need for third parties to ensure trust.  Also, the complex consensus protocols that are run within the blockchain network to unanimously and securely agree on what should be added and should not be added to the ledger secures it further, thus ensuring its integrity at all times. </a:t>
            </a:r>
            <a:endParaRPr/>
          </a:p>
          <a:p>
            <a:pPr indent="0" lvl="0" marL="0" marR="0" rtl="0" algn="l">
              <a:spcBef>
                <a:spcPts val="0"/>
              </a:spcBef>
              <a:spcAft>
                <a:spcPts val="0"/>
              </a:spcAft>
              <a:buNone/>
            </a:pPr>
            <a:r>
              <a:rPr lang="en-US" sz="1950">
                <a:solidFill>
                  <a:schemeClr val="lt1"/>
                </a:solidFill>
                <a:latin typeface="Rockwell"/>
                <a:ea typeface="Rockwell"/>
                <a:cs typeface="Rockwell"/>
                <a:sym typeface="Rockwell"/>
              </a:rPr>
              <a:t> </a:t>
            </a:r>
            <a:endParaRPr/>
          </a:p>
          <a:p>
            <a:pPr indent="0" lvl="0" marL="0" marR="0" rtl="0" algn="l">
              <a:spcBef>
                <a:spcPts val="0"/>
              </a:spcBef>
              <a:spcAft>
                <a:spcPts val="0"/>
              </a:spcAft>
              <a:buNone/>
            </a:pPr>
            <a:r>
              <a:rPr b="1" lang="en-US" sz="1950">
                <a:solidFill>
                  <a:schemeClr val="lt1"/>
                </a:solidFill>
                <a:latin typeface="Rockwell"/>
                <a:ea typeface="Rockwell"/>
                <a:cs typeface="Rockwell"/>
                <a:sym typeface="Rockwell"/>
              </a:rPr>
              <a:t>Pros</a:t>
            </a:r>
            <a:endParaRPr sz="1950">
              <a:solidFill>
                <a:schemeClr val="lt1"/>
              </a:solidFill>
              <a:latin typeface="Rockwell"/>
              <a:ea typeface="Rockwell"/>
              <a:cs typeface="Rockwell"/>
              <a:sym typeface="Rockwell"/>
            </a:endParaRPr>
          </a:p>
          <a:p>
            <a:pPr indent="-285750" lvl="0" marL="285750" marR="0" rtl="0" algn="l">
              <a:spcBef>
                <a:spcPts val="0"/>
              </a:spcBef>
              <a:spcAft>
                <a:spcPts val="0"/>
              </a:spcAft>
              <a:buClr>
                <a:schemeClr val="lt1"/>
              </a:buClr>
              <a:buSzPts val="1950"/>
              <a:buFont typeface="Arial"/>
              <a:buChar char="•"/>
            </a:pPr>
            <a:r>
              <a:rPr lang="en-US" sz="1950">
                <a:solidFill>
                  <a:schemeClr val="lt1"/>
                </a:solidFill>
                <a:latin typeface="Rockwell"/>
                <a:ea typeface="Rockwell"/>
                <a:cs typeface="Rockwell"/>
                <a:sym typeface="Rockwell"/>
              </a:rPr>
              <a:t>Allows for multiple </a:t>
            </a:r>
            <a:r>
              <a:rPr lang="en-US" sz="1950">
                <a:solidFill>
                  <a:schemeClr val="lt1"/>
                </a:solidFill>
                <a:latin typeface="Times New Roman"/>
                <a:ea typeface="Times New Roman"/>
                <a:cs typeface="Times New Roman"/>
                <a:sym typeface="Times New Roman"/>
              </a:rPr>
              <a:t>entities</a:t>
            </a:r>
            <a:r>
              <a:rPr lang="en-US" sz="1950">
                <a:solidFill>
                  <a:schemeClr val="lt1"/>
                </a:solidFill>
                <a:latin typeface="Rockwell"/>
                <a:ea typeface="Rockwell"/>
                <a:cs typeface="Rockwell"/>
                <a:sym typeface="Rockwell"/>
              </a:rPr>
              <a:t> or key players who do not trust each other (i.e., unknown to each other or across borders) to transact directly with one another</a:t>
            </a:r>
            <a:endParaRPr sz="1950">
              <a:solidFill>
                <a:schemeClr val="lt1"/>
              </a:solidFill>
              <a:latin typeface="Rockwell"/>
              <a:ea typeface="Rockwell"/>
              <a:cs typeface="Rockwell"/>
              <a:sym typeface="Rockwell"/>
            </a:endParaRPr>
          </a:p>
          <a:p>
            <a:pPr indent="-285750" lvl="0" marL="285750" marR="0" rtl="0" algn="l">
              <a:spcBef>
                <a:spcPts val="0"/>
              </a:spcBef>
              <a:spcAft>
                <a:spcPts val="0"/>
              </a:spcAft>
              <a:buClr>
                <a:schemeClr val="lt1"/>
              </a:buClr>
              <a:buSzPts val="1950"/>
              <a:buFont typeface="Arial"/>
              <a:buChar char="•"/>
            </a:pPr>
            <a:r>
              <a:rPr lang="en-US" sz="1950">
                <a:solidFill>
                  <a:schemeClr val="lt1"/>
                </a:solidFill>
                <a:latin typeface="Rockwell"/>
                <a:ea typeface="Rockwell"/>
                <a:cs typeface="Rockwell"/>
                <a:sym typeface="Rockwell"/>
              </a:rPr>
              <a:t>Ensures valid and accurate data</a:t>
            </a:r>
            <a:endParaRPr sz="1950">
              <a:solidFill>
                <a:schemeClr val="lt1"/>
              </a:solidFill>
              <a:latin typeface="Rockwell"/>
              <a:ea typeface="Rockwell"/>
              <a:cs typeface="Rockwell"/>
              <a:sym typeface="Rockwell"/>
            </a:endParaRPr>
          </a:p>
          <a:p>
            <a:pPr indent="-285750" lvl="0" marL="285750" marR="0" rtl="0" algn="l">
              <a:spcBef>
                <a:spcPts val="0"/>
              </a:spcBef>
              <a:spcAft>
                <a:spcPts val="0"/>
              </a:spcAft>
              <a:buClr>
                <a:schemeClr val="lt1"/>
              </a:buClr>
              <a:buSzPts val="1950"/>
              <a:buFont typeface="Arial"/>
              <a:buChar char="•"/>
            </a:pPr>
            <a:r>
              <a:rPr lang="en-US" sz="1950">
                <a:solidFill>
                  <a:schemeClr val="lt1"/>
                </a:solidFill>
                <a:latin typeface="Rockwell"/>
                <a:ea typeface="Rockwell"/>
                <a:cs typeface="Rockwell"/>
                <a:sym typeface="Rockwell"/>
              </a:rPr>
              <a:t>Disintermediation (removal of the middleman) reduces the overall cost of transacting.</a:t>
            </a:r>
            <a:endParaRPr/>
          </a:p>
          <a:p>
            <a:pPr indent="0" lvl="0" marL="0" marR="0" rtl="0" algn="l">
              <a:spcBef>
                <a:spcPts val="0"/>
              </a:spcBef>
              <a:spcAft>
                <a:spcPts val="0"/>
              </a:spcAft>
              <a:buNone/>
            </a:pPr>
            <a:r>
              <a:rPr lang="en-US" sz="1950">
                <a:solidFill>
                  <a:schemeClr val="lt1"/>
                </a:solidFill>
                <a:latin typeface="Rockwell"/>
                <a:ea typeface="Rockwell"/>
                <a:cs typeface="Rockwell"/>
                <a:sym typeface="Rockwell"/>
              </a:rPr>
              <a:t> </a:t>
            </a:r>
            <a:endParaRPr/>
          </a:p>
          <a:p>
            <a:pPr indent="0" lvl="0" marL="0" marR="0" rtl="0" algn="l">
              <a:spcBef>
                <a:spcPts val="0"/>
              </a:spcBef>
              <a:spcAft>
                <a:spcPts val="0"/>
              </a:spcAft>
              <a:buNone/>
            </a:pPr>
            <a:r>
              <a:rPr b="1" lang="en-US" sz="1950">
                <a:solidFill>
                  <a:schemeClr val="lt1"/>
                </a:solidFill>
                <a:latin typeface="Rockwell"/>
                <a:ea typeface="Rockwell"/>
                <a:cs typeface="Rockwell"/>
                <a:sym typeface="Rockwell"/>
              </a:rPr>
              <a:t>Cons</a:t>
            </a:r>
            <a:endParaRPr sz="1950">
              <a:solidFill>
                <a:schemeClr val="lt1"/>
              </a:solidFill>
              <a:latin typeface="Rockwell"/>
              <a:ea typeface="Rockwell"/>
              <a:cs typeface="Rockwell"/>
              <a:sym typeface="Rockwell"/>
            </a:endParaRPr>
          </a:p>
          <a:p>
            <a:pPr indent="-285750" lvl="0" marL="285750" marR="0" rtl="0" algn="l">
              <a:spcBef>
                <a:spcPts val="0"/>
              </a:spcBef>
              <a:spcAft>
                <a:spcPts val="0"/>
              </a:spcAft>
              <a:buClr>
                <a:schemeClr val="lt1"/>
              </a:buClr>
              <a:buSzPts val="1950"/>
              <a:buFont typeface="Arial"/>
              <a:buChar char="•"/>
            </a:pPr>
            <a:r>
              <a:rPr lang="en-US" sz="1950">
                <a:solidFill>
                  <a:schemeClr val="lt1"/>
                </a:solidFill>
                <a:latin typeface="Rockwell"/>
                <a:ea typeface="Rockwell"/>
                <a:cs typeface="Rockwell"/>
                <a:sym typeface="Rockwell"/>
              </a:rPr>
              <a:t>The integrity of data is obtained at the expense of time.  Every node needs to run the blockchain to verify transactions and maintain consensus.   Currently, blockchain can, on an average,  process only 5 transactions/sec. </a:t>
            </a:r>
            <a:endParaRPr sz="1950">
              <a:solidFill>
                <a:schemeClr val="lt1"/>
              </a:solidFill>
              <a:latin typeface="Rockwell"/>
              <a:ea typeface="Rockwell"/>
              <a:cs typeface="Rockwell"/>
              <a:sym typeface="Rockwell"/>
            </a:endParaRPr>
          </a:p>
          <a:p>
            <a:pPr indent="-285750" lvl="0" marL="285750" marR="0" rtl="0" algn="l">
              <a:spcBef>
                <a:spcPts val="0"/>
              </a:spcBef>
              <a:spcAft>
                <a:spcPts val="0"/>
              </a:spcAft>
              <a:buClr>
                <a:schemeClr val="lt1"/>
              </a:buClr>
              <a:buSzPts val="1950"/>
              <a:buFont typeface="Arial"/>
              <a:buChar char="•"/>
            </a:pPr>
            <a:r>
              <a:rPr lang="en-US" sz="1950">
                <a:solidFill>
                  <a:schemeClr val="lt1"/>
                </a:solidFill>
                <a:latin typeface="Rockwell"/>
                <a:ea typeface="Rockwell"/>
                <a:cs typeface="Rockwell"/>
                <a:sym typeface="Rockwell"/>
              </a:rPr>
              <a:t>Significant computing power is expended by miners leading to substantial energy consumption and wastage.  Hence it is not suitable for organizations that require instant transaction results within milliseconds.</a:t>
            </a:r>
            <a:endParaRPr/>
          </a:p>
          <a:p>
            <a:pPr indent="-285750" lvl="0" marL="285750" marR="0" rtl="0" algn="l">
              <a:spcBef>
                <a:spcPts val="0"/>
              </a:spcBef>
              <a:spcAft>
                <a:spcPts val="0"/>
              </a:spcAft>
              <a:buClr>
                <a:schemeClr val="lt1"/>
              </a:buClr>
              <a:buSzPts val="1950"/>
              <a:buFont typeface="Arial"/>
              <a:buChar char="•"/>
            </a:pPr>
            <a:r>
              <a:rPr lang="en-US" sz="1950">
                <a:solidFill>
                  <a:schemeClr val="lt1"/>
                </a:solidFill>
                <a:latin typeface="Rockwell"/>
                <a:ea typeface="Rockwell"/>
                <a:cs typeface="Rockwell"/>
                <a:sym typeface="Rockwell"/>
              </a:rPr>
              <a:t>Nodes may prioritize transactions with higher rewards. </a:t>
            </a:r>
            <a:endParaRPr/>
          </a:p>
        </p:txBody>
      </p:sp>
      <p:sp>
        <p:nvSpPr>
          <p:cNvPr id="113" name="Google Shape;113;p11"/>
          <p:cNvSpPr txBox="1"/>
          <p:nvPr>
            <p:ph idx="11" type="ftr"/>
          </p:nvPr>
        </p:nvSpPr>
        <p:spPr>
          <a:xfrm>
            <a:off x="1727200" y="6400800"/>
            <a:ext cx="5616352" cy="27432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Blockchain Technology</a:t>
            </a:r>
            <a:endParaRPr/>
          </a:p>
        </p:txBody>
      </p:sp>
      <p:sp>
        <p:nvSpPr>
          <p:cNvPr id="114" name="Google Shape;114;p11"/>
          <p:cNvSpPr txBox="1"/>
          <p:nvPr>
            <p:ph idx="12" type="sldNum"/>
          </p:nvPr>
        </p:nvSpPr>
        <p:spPr>
          <a:xfrm>
            <a:off x="11518604" y="6514568"/>
            <a:ext cx="619051"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5" name="Google Shape;115;p11"/>
          <p:cNvSpPr txBox="1"/>
          <p:nvPr>
            <p:ph idx="10" type="dt"/>
          </p:nvPr>
        </p:nvSpPr>
        <p:spPr>
          <a:xfrm>
            <a:off x="7416800" y="6400800"/>
            <a:ext cx="4003040" cy="2743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300"/>
              <a:buFont typeface="Rockwell"/>
              <a:buNone/>
            </a:pPr>
            <a:r>
              <a:rPr lang="en-US"/>
              <a:t>Chandramouli, Asha, Abhilash, Meena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2"/>
          <p:cNvSpPr/>
          <p:nvPr/>
        </p:nvSpPr>
        <p:spPr>
          <a:xfrm>
            <a:off x="357052" y="111217"/>
            <a:ext cx="10733315" cy="677943"/>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lang="en-US" sz="3600">
                <a:solidFill>
                  <a:schemeClr val="lt1"/>
                </a:solidFill>
                <a:latin typeface="Rockwell"/>
                <a:ea typeface="Rockwell"/>
                <a:cs typeface="Rockwell"/>
                <a:sym typeface="Rockwell"/>
              </a:rPr>
              <a:t>Immutability</a:t>
            </a:r>
            <a:endParaRPr sz="3600">
              <a:solidFill>
                <a:schemeClr val="lt1"/>
              </a:solidFill>
              <a:latin typeface="Rockwell"/>
              <a:ea typeface="Rockwell"/>
              <a:cs typeface="Rockwell"/>
              <a:sym typeface="Rockwell"/>
            </a:endParaRPr>
          </a:p>
        </p:txBody>
      </p:sp>
      <p:sp>
        <p:nvSpPr>
          <p:cNvPr id="121" name="Google Shape;121;p12"/>
          <p:cNvSpPr/>
          <p:nvPr/>
        </p:nvSpPr>
        <p:spPr>
          <a:xfrm>
            <a:off x="448493" y="985317"/>
            <a:ext cx="11373395" cy="53553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Rockwell"/>
                <a:ea typeface="Rockwell"/>
                <a:cs typeface="Rockwell"/>
                <a:sym typeface="Rockwell"/>
              </a:rPr>
              <a:t>In blockchain technology, one cannot modify data or transactions once they are recorded in the blockchain database.  It becomes a permanent record that is close-to-impossible to undo.  Any change required can be addressed only by adding a new block of data to the existing chain of blocks in chronological order ensuring that the database is complete and consistent.</a:t>
            </a:r>
            <a:endParaRPr/>
          </a:p>
          <a:p>
            <a:pPr indent="0" lvl="0" marL="0" marR="0" rtl="0" algn="l">
              <a:spcBef>
                <a:spcPts val="0"/>
              </a:spcBef>
              <a:spcAft>
                <a:spcPts val="0"/>
              </a:spcAft>
              <a:buNone/>
            </a:pPr>
            <a:r>
              <a:rPr lang="en-US" sz="1800">
                <a:solidFill>
                  <a:schemeClr val="lt1"/>
                </a:solidFill>
                <a:latin typeface="Rockwell"/>
                <a:ea typeface="Rockwell"/>
                <a:cs typeface="Rockwell"/>
                <a:sym typeface="Rockwell"/>
              </a:rPr>
              <a:t> </a:t>
            </a:r>
            <a:endParaRPr/>
          </a:p>
          <a:p>
            <a:pPr indent="0" lvl="0" marL="0" marR="0" rtl="0" algn="l">
              <a:spcBef>
                <a:spcPts val="0"/>
              </a:spcBef>
              <a:spcAft>
                <a:spcPts val="0"/>
              </a:spcAft>
              <a:buNone/>
            </a:pPr>
            <a:r>
              <a:rPr b="1" lang="en-US" sz="1800">
                <a:solidFill>
                  <a:schemeClr val="lt1"/>
                </a:solidFill>
                <a:latin typeface="Rockwell"/>
                <a:ea typeface="Rockwell"/>
                <a:cs typeface="Rockwell"/>
                <a:sym typeface="Rockwell"/>
              </a:rPr>
              <a:t>Pros</a:t>
            </a:r>
            <a:endParaRPr sz="1800">
              <a:solidFill>
                <a:schemeClr val="lt1"/>
              </a:solidFill>
              <a:latin typeface="Rockwell"/>
              <a:ea typeface="Rockwell"/>
              <a:cs typeface="Rockwell"/>
              <a:sym typeface="Rockwell"/>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Rockwell"/>
                <a:ea typeface="Rockwell"/>
                <a:cs typeface="Rockwell"/>
                <a:sym typeface="Rockwell"/>
              </a:rPr>
              <a:t>Contains a verifiable record of all transactions made that is auditable</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Rockwell"/>
                <a:ea typeface="Rockwell"/>
                <a:cs typeface="Rockwell"/>
                <a:sym typeface="Rockwell"/>
              </a:rPr>
              <a:t>Consensus algorithms and block propagation mitigate the risk of double-spending, fraud, and manipulation of data.</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Rockwell"/>
                <a:ea typeface="Rockwell"/>
                <a:cs typeface="Rockwell"/>
                <a:sym typeface="Rockwell"/>
              </a:rPr>
              <a:t>There is provenance, i.e., ability to track transaction or product movement across accounts.</a:t>
            </a:r>
            <a:endParaRPr/>
          </a:p>
          <a:p>
            <a:pPr indent="0" lvl="0" marL="0" marR="0" rtl="0" algn="l">
              <a:spcBef>
                <a:spcPts val="0"/>
              </a:spcBef>
              <a:spcAft>
                <a:spcPts val="0"/>
              </a:spcAft>
              <a:buNone/>
            </a:pPr>
            <a:r>
              <a:rPr lang="en-US" sz="1800">
                <a:solidFill>
                  <a:schemeClr val="lt1"/>
                </a:solidFill>
                <a:latin typeface="Rockwell"/>
                <a:ea typeface="Rockwell"/>
                <a:cs typeface="Rockwell"/>
                <a:sym typeface="Rockwell"/>
              </a:rPr>
              <a:t> </a:t>
            </a:r>
            <a:endParaRPr/>
          </a:p>
          <a:p>
            <a:pPr indent="0" lvl="0" marL="0" marR="0" rtl="0" algn="l">
              <a:spcBef>
                <a:spcPts val="0"/>
              </a:spcBef>
              <a:spcAft>
                <a:spcPts val="0"/>
              </a:spcAft>
              <a:buNone/>
            </a:pPr>
            <a:r>
              <a:rPr lang="en-US" sz="1800">
                <a:solidFill>
                  <a:schemeClr val="lt1"/>
                </a:solidFill>
                <a:latin typeface="Rockwell"/>
                <a:ea typeface="Rockwell"/>
                <a:cs typeface="Rockwell"/>
                <a:sym typeface="Rockwell"/>
              </a:rPr>
              <a:t> </a:t>
            </a:r>
            <a:endParaRPr/>
          </a:p>
          <a:p>
            <a:pPr indent="0" lvl="0" marL="0" marR="0" rtl="0" algn="l">
              <a:spcBef>
                <a:spcPts val="0"/>
              </a:spcBef>
              <a:spcAft>
                <a:spcPts val="0"/>
              </a:spcAft>
              <a:buNone/>
            </a:pPr>
            <a:r>
              <a:rPr b="1" lang="en-US" sz="1800">
                <a:solidFill>
                  <a:schemeClr val="lt1"/>
                </a:solidFill>
                <a:latin typeface="Rockwell"/>
                <a:ea typeface="Rockwell"/>
                <a:cs typeface="Rockwell"/>
                <a:sym typeface="Rockwell"/>
              </a:rPr>
              <a:t>Cons</a:t>
            </a:r>
            <a:endParaRPr sz="1800">
              <a:solidFill>
                <a:schemeClr val="lt1"/>
              </a:solidFill>
              <a:latin typeface="Rockwell"/>
              <a:ea typeface="Rockwell"/>
              <a:cs typeface="Rockwell"/>
              <a:sym typeface="Rockwell"/>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Rockwell"/>
                <a:ea typeface="Rockwell"/>
                <a:cs typeface="Rockwell"/>
                <a:sym typeface="Rockwell"/>
              </a:rPr>
              <a:t>Not every node has the capacity to maintain and run a full copy of the blockchain.  This can potentially affect consensus and immutability.</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Rockwell"/>
                <a:ea typeface="Rockwell"/>
                <a:cs typeface="Rockwell"/>
                <a:sym typeface="Rockwell"/>
              </a:rPr>
              <a:t>In smaller blockchains, there is a risk of a 51% attack. If one or a group of malicious nodes can get 51% of the mining hash rate, they can manipulate the transactions.</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Rockwell"/>
                <a:ea typeface="Rockwell"/>
                <a:cs typeface="Rockwell"/>
                <a:sym typeface="Rockwell"/>
              </a:rPr>
              <a:t>Quantum computing can potentially break the cryptographic algorithm to reverse engineer public keys of blockchain networks to obtain the private keys.</a:t>
            </a:r>
            <a:endParaRPr/>
          </a:p>
        </p:txBody>
      </p:sp>
      <p:sp>
        <p:nvSpPr>
          <p:cNvPr id="122" name="Google Shape;122;p12"/>
          <p:cNvSpPr txBox="1"/>
          <p:nvPr>
            <p:ph idx="11" type="ftr"/>
          </p:nvPr>
        </p:nvSpPr>
        <p:spPr>
          <a:xfrm>
            <a:off x="1727200" y="6400800"/>
            <a:ext cx="5616352" cy="27432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Blockchain Technology</a:t>
            </a:r>
            <a:endParaRPr/>
          </a:p>
        </p:txBody>
      </p:sp>
      <p:sp>
        <p:nvSpPr>
          <p:cNvPr id="123" name="Google Shape;123;p12"/>
          <p:cNvSpPr txBox="1"/>
          <p:nvPr>
            <p:ph idx="12" type="sldNum"/>
          </p:nvPr>
        </p:nvSpPr>
        <p:spPr>
          <a:xfrm>
            <a:off x="11518604" y="6514568"/>
            <a:ext cx="619051"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4" name="Google Shape;124;p12"/>
          <p:cNvSpPr txBox="1"/>
          <p:nvPr>
            <p:ph idx="10" type="dt"/>
          </p:nvPr>
        </p:nvSpPr>
        <p:spPr>
          <a:xfrm>
            <a:off x="7416800" y="6400800"/>
            <a:ext cx="4003040" cy="2743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300"/>
              <a:buFont typeface="Rockwell"/>
              <a:buNone/>
            </a:pPr>
            <a:r>
              <a:rPr lang="en-US"/>
              <a:t>Chandramouli, Asha, Abhilash, Meena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2"/>
          <p:cNvSpPr/>
          <p:nvPr/>
        </p:nvSpPr>
        <p:spPr>
          <a:xfrm>
            <a:off x="853441" y="954587"/>
            <a:ext cx="10733315" cy="5264198"/>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0" i="0" lang="en-US" sz="2800" u="none" cap="none" strike="noStrike">
                <a:solidFill>
                  <a:schemeClr val="lt1"/>
                </a:solidFill>
                <a:latin typeface="Rockwell"/>
                <a:ea typeface="Rockwell"/>
                <a:cs typeface="Rockwell"/>
                <a:sym typeface="Rockwell"/>
              </a:rPr>
              <a:t>Blockchain is defined as a </a:t>
            </a:r>
            <a:r>
              <a:rPr b="1" i="0" lang="en-US" sz="2800" u="none" cap="none" strike="noStrike">
                <a:solidFill>
                  <a:schemeClr val="lt1"/>
                </a:solidFill>
                <a:latin typeface="Rockwell"/>
                <a:ea typeface="Rockwell"/>
                <a:cs typeface="Rockwell"/>
                <a:sym typeface="Rockwell"/>
              </a:rPr>
              <a:t>distributed, replicated peer-to-peer network of databases</a:t>
            </a:r>
            <a:r>
              <a:rPr b="0" i="0" lang="en-US" sz="2800" u="none" cap="none" strike="noStrike">
                <a:solidFill>
                  <a:schemeClr val="lt1"/>
                </a:solidFill>
                <a:latin typeface="Rockwell"/>
                <a:ea typeface="Rockwell"/>
                <a:cs typeface="Rockwell"/>
                <a:sym typeface="Rockwell"/>
              </a:rPr>
              <a:t> that allows multiple non-trusting parties to transact </a:t>
            </a:r>
            <a:r>
              <a:rPr b="1" i="0" lang="en-US" sz="2800" u="none" cap="none" strike="noStrike">
                <a:solidFill>
                  <a:schemeClr val="lt1"/>
                </a:solidFill>
                <a:latin typeface="Rockwell"/>
                <a:ea typeface="Rockwell"/>
                <a:cs typeface="Rockwell"/>
                <a:sym typeface="Rockwell"/>
              </a:rPr>
              <a:t>without a trusted intermediary</a:t>
            </a:r>
            <a:r>
              <a:rPr b="0" i="0" lang="en-US" sz="2800" u="none" cap="none" strike="noStrike">
                <a:solidFill>
                  <a:schemeClr val="lt1"/>
                </a:solidFill>
                <a:latin typeface="Rockwell"/>
                <a:ea typeface="Rockwell"/>
                <a:cs typeface="Rockwell"/>
                <a:sym typeface="Rockwell"/>
              </a:rPr>
              <a:t> and maintains an ever-growing, append-only, </a:t>
            </a:r>
            <a:r>
              <a:rPr b="1" i="0" lang="en-US" sz="2800" u="none" cap="none" strike="noStrike">
                <a:solidFill>
                  <a:schemeClr val="lt1"/>
                </a:solidFill>
                <a:latin typeface="Rockwell"/>
                <a:ea typeface="Rockwell"/>
                <a:cs typeface="Rockwell"/>
                <a:sym typeface="Rockwell"/>
              </a:rPr>
              <a:t>tamper-resistant list </a:t>
            </a:r>
            <a:r>
              <a:rPr b="0" i="0" lang="en-US" sz="2800" u="none" cap="none" strike="noStrike">
                <a:solidFill>
                  <a:schemeClr val="lt1"/>
                </a:solidFill>
                <a:latin typeface="Rockwell"/>
                <a:ea typeface="Rockwell"/>
                <a:cs typeface="Rockwell"/>
                <a:sym typeface="Rockwell"/>
              </a:rPr>
              <a:t>of time-sequenced records.  </a:t>
            </a:r>
            <a:endParaRPr b="0" i="0" sz="2800" u="none" cap="none" strike="noStrike">
              <a:solidFill>
                <a:schemeClr val="lt1"/>
              </a:solidFill>
              <a:latin typeface="Rockwell"/>
              <a:ea typeface="Rockwell"/>
              <a:cs typeface="Rockwell"/>
              <a:sym typeface="Rockwell"/>
            </a:endParaRPr>
          </a:p>
          <a:p>
            <a:pPr indent="0" lvl="0" marL="0" marR="0" rtl="0" algn="just">
              <a:lnSpc>
                <a:spcPct val="115000"/>
              </a:lnSpc>
              <a:spcBef>
                <a:spcPts val="1000"/>
              </a:spcBef>
              <a:spcAft>
                <a:spcPts val="0"/>
              </a:spcAft>
              <a:buNone/>
            </a:pPr>
            <a:r>
              <a:t/>
            </a:r>
            <a:endParaRPr b="0" i="0" sz="2800" u="none" cap="none" strike="noStrike">
              <a:solidFill>
                <a:schemeClr val="lt1"/>
              </a:solidFill>
              <a:latin typeface="Rockwell"/>
              <a:ea typeface="Rockwell"/>
              <a:cs typeface="Rockwell"/>
              <a:sym typeface="Rockwell"/>
            </a:endParaRPr>
          </a:p>
          <a:p>
            <a:pPr indent="0" lvl="0" marL="0" marR="0" rtl="0" algn="just">
              <a:lnSpc>
                <a:spcPct val="115000"/>
              </a:lnSpc>
              <a:spcBef>
                <a:spcPts val="1000"/>
              </a:spcBef>
              <a:spcAft>
                <a:spcPts val="0"/>
              </a:spcAft>
              <a:buNone/>
            </a:pPr>
            <a:r>
              <a:rPr b="0" i="0" lang="en-US" sz="2800" u="none" cap="none" strike="noStrike">
                <a:solidFill>
                  <a:schemeClr val="lt1"/>
                </a:solidFill>
                <a:latin typeface="Rockwell"/>
                <a:ea typeface="Rockwell"/>
                <a:cs typeface="Rockwell"/>
                <a:sym typeface="Rockwell"/>
              </a:rPr>
              <a:t>Blockchain can be considered as a type of a </a:t>
            </a:r>
            <a:r>
              <a:rPr b="1" i="0" lang="en-US" sz="2800" u="none" cap="none" strike="noStrike">
                <a:solidFill>
                  <a:schemeClr val="lt1"/>
                </a:solidFill>
                <a:latin typeface="Rockwell"/>
                <a:ea typeface="Rockwell"/>
                <a:cs typeface="Rockwell"/>
                <a:sym typeface="Rockwell"/>
              </a:rPr>
              <a:t>distributed ledger </a:t>
            </a:r>
            <a:r>
              <a:rPr b="0" i="0" lang="en-US" sz="2800" u="none" cap="none" strike="noStrike">
                <a:solidFill>
                  <a:schemeClr val="lt1"/>
                </a:solidFill>
                <a:latin typeface="Rockwell"/>
                <a:ea typeface="Rockwell"/>
                <a:cs typeface="Rockwell"/>
                <a:sym typeface="Rockwell"/>
              </a:rPr>
              <a:t>that sits on the internet for recording transactions and maintaining a permanent and </a:t>
            </a:r>
            <a:r>
              <a:rPr b="1" i="0" lang="en-US" sz="2800" u="none" cap="none" strike="noStrike">
                <a:solidFill>
                  <a:schemeClr val="lt1"/>
                </a:solidFill>
                <a:latin typeface="Rockwell"/>
                <a:ea typeface="Rockwell"/>
                <a:cs typeface="Rockwell"/>
                <a:sym typeface="Rockwell"/>
              </a:rPr>
              <a:t>verifiable record-set of information</a:t>
            </a:r>
            <a:r>
              <a:rPr b="0" i="0" lang="en-US" sz="2800" u="none" cap="none" strike="noStrike">
                <a:solidFill>
                  <a:schemeClr val="lt1"/>
                </a:solidFill>
                <a:latin typeface="Times New Roman"/>
                <a:ea typeface="Times New Roman"/>
                <a:cs typeface="Times New Roman"/>
                <a:sym typeface="Times New Roman"/>
              </a:rPr>
              <a:t>.</a:t>
            </a:r>
            <a:endParaRPr/>
          </a:p>
        </p:txBody>
      </p:sp>
      <p:sp>
        <p:nvSpPr>
          <p:cNvPr id="41" name="Google Shape;41;p2"/>
          <p:cNvSpPr txBox="1"/>
          <p:nvPr>
            <p:ph idx="11" type="ftr"/>
          </p:nvPr>
        </p:nvSpPr>
        <p:spPr>
          <a:xfrm>
            <a:off x="1727200" y="6400800"/>
            <a:ext cx="5616352" cy="27432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Blockchain Technology</a:t>
            </a:r>
            <a:endParaRPr/>
          </a:p>
        </p:txBody>
      </p:sp>
      <p:sp>
        <p:nvSpPr>
          <p:cNvPr id="42" name="Google Shape;42;p2"/>
          <p:cNvSpPr txBox="1"/>
          <p:nvPr>
            <p:ph idx="12" type="sldNum"/>
          </p:nvPr>
        </p:nvSpPr>
        <p:spPr>
          <a:xfrm>
            <a:off x="11518604" y="6514568"/>
            <a:ext cx="619051"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 name="Google Shape;43;p2"/>
          <p:cNvSpPr txBox="1"/>
          <p:nvPr>
            <p:ph idx="10" type="dt"/>
          </p:nvPr>
        </p:nvSpPr>
        <p:spPr>
          <a:xfrm>
            <a:off x="7416800" y="6400800"/>
            <a:ext cx="4003040" cy="2743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300"/>
              <a:buFont typeface="Rockwell"/>
              <a:buNone/>
            </a:pPr>
            <a:r>
              <a:rPr lang="en-US"/>
              <a:t>Chandramouli, Asha, Abhilash, Meena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3"/>
          <p:cNvSpPr/>
          <p:nvPr/>
        </p:nvSpPr>
        <p:spPr>
          <a:xfrm>
            <a:off x="748939" y="503103"/>
            <a:ext cx="10733315" cy="1578894"/>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0" i="0" lang="en-US" sz="2800" u="none" cap="none" strike="noStrike">
                <a:solidFill>
                  <a:schemeClr val="lt1"/>
                </a:solidFill>
                <a:latin typeface="Rockwell"/>
                <a:ea typeface="Rockwell"/>
                <a:cs typeface="Rockwell"/>
                <a:sym typeface="Rockwell"/>
              </a:rPr>
              <a:t>Though the terms ‘Bitcoin’ and ‘Blockchain’ are often used to interchangeably, they are not the same.  Blockchain is the underpinning technology that the Bitcoin was built on. </a:t>
            </a:r>
            <a:endParaRPr b="0" i="0" sz="2800" u="none" cap="none" strike="noStrike">
              <a:solidFill>
                <a:schemeClr val="lt1"/>
              </a:solidFill>
              <a:latin typeface="Rockwell"/>
              <a:ea typeface="Rockwell"/>
              <a:cs typeface="Rockwell"/>
              <a:sym typeface="Rockwell"/>
            </a:endParaRPr>
          </a:p>
        </p:txBody>
      </p:sp>
      <p:sp>
        <p:nvSpPr>
          <p:cNvPr id="49" name="Google Shape;49;p3"/>
          <p:cNvSpPr/>
          <p:nvPr/>
        </p:nvSpPr>
        <p:spPr>
          <a:xfrm>
            <a:off x="748939" y="2211817"/>
            <a:ext cx="10942319" cy="4184735"/>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1" i="0" lang="en-US" sz="2800" u="none" cap="none" strike="noStrike">
                <a:solidFill>
                  <a:schemeClr val="lt1"/>
                </a:solidFill>
                <a:latin typeface="Times New Roman"/>
                <a:ea typeface="Times New Roman"/>
                <a:cs typeface="Times New Roman"/>
                <a:sym typeface="Times New Roman"/>
              </a:rPr>
              <a:t>“</a:t>
            </a:r>
            <a:r>
              <a:rPr b="0" i="1" lang="en-US" sz="2800" u="none" cap="none" strike="noStrike">
                <a:solidFill>
                  <a:schemeClr val="lt1"/>
                </a:solidFill>
                <a:latin typeface="Times New Roman"/>
                <a:ea typeface="Times New Roman"/>
                <a:cs typeface="Times New Roman"/>
                <a:sym typeface="Times New Roman"/>
              </a:rPr>
              <a:t>A purely peer-to-peer version of electronic cash would allow online payments to be sent directly from one party to another without going through a financial institution. Digital signatures provide part of the solution, but the main benefits are lost if a trusted third party is still required to prevent double spending.  We propose a solution to the double-spending problem using a peer-to-peer network</a:t>
            </a:r>
            <a:r>
              <a:rPr b="0" i="0" lang="en-US" sz="2800" u="none" cap="none" strike="noStrike">
                <a:solidFill>
                  <a:schemeClr val="lt1"/>
                </a:solidFill>
                <a:latin typeface="Times New Roman"/>
                <a:ea typeface="Times New Roman"/>
                <a:cs typeface="Times New Roman"/>
                <a:sym typeface="Times New Roman"/>
              </a:rPr>
              <a:t>.”</a:t>
            </a:r>
            <a:endParaRPr/>
          </a:p>
          <a:p>
            <a:pPr indent="-342900" lvl="0" marL="342900" marR="0" rtl="0" algn="r">
              <a:lnSpc>
                <a:spcPct val="115000"/>
              </a:lnSpc>
              <a:spcBef>
                <a:spcPts val="1000"/>
              </a:spcBef>
              <a:spcAft>
                <a:spcPts val="0"/>
              </a:spcAft>
              <a:buClr>
                <a:schemeClr val="lt1"/>
              </a:buClr>
              <a:buSzPts val="2800"/>
              <a:buFont typeface="Times New Roman"/>
              <a:buChar char="-"/>
            </a:pPr>
            <a:r>
              <a:rPr b="0" i="0" lang="en-US" sz="2800" u="none" cap="none" strike="noStrike">
                <a:solidFill>
                  <a:schemeClr val="lt1"/>
                </a:solidFill>
                <a:latin typeface="Times New Roman"/>
                <a:ea typeface="Times New Roman"/>
                <a:cs typeface="Times New Roman"/>
                <a:sym typeface="Times New Roman"/>
              </a:rPr>
              <a:t>Part of the abstract from the paper “A Peer-to-Peer Electronic Cash System." </a:t>
            </a:r>
            <a:endParaRPr/>
          </a:p>
        </p:txBody>
      </p:sp>
      <p:sp>
        <p:nvSpPr>
          <p:cNvPr id="50" name="Google Shape;50;p3"/>
          <p:cNvSpPr txBox="1"/>
          <p:nvPr>
            <p:ph idx="11" type="ftr"/>
          </p:nvPr>
        </p:nvSpPr>
        <p:spPr>
          <a:xfrm>
            <a:off x="1727200" y="6400800"/>
            <a:ext cx="5616352" cy="27432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Blockchain Technology</a:t>
            </a:r>
            <a:endParaRPr/>
          </a:p>
        </p:txBody>
      </p:sp>
      <p:sp>
        <p:nvSpPr>
          <p:cNvPr id="51" name="Google Shape;51;p3"/>
          <p:cNvSpPr txBox="1"/>
          <p:nvPr>
            <p:ph idx="12" type="sldNum"/>
          </p:nvPr>
        </p:nvSpPr>
        <p:spPr>
          <a:xfrm>
            <a:off x="11518604" y="6514568"/>
            <a:ext cx="619051"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2" name="Google Shape;52;p3"/>
          <p:cNvSpPr txBox="1"/>
          <p:nvPr>
            <p:ph idx="10" type="dt"/>
          </p:nvPr>
        </p:nvSpPr>
        <p:spPr>
          <a:xfrm>
            <a:off x="7416800" y="6400800"/>
            <a:ext cx="4003040" cy="2743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300"/>
              <a:buFont typeface="Rockwell"/>
              <a:buNone/>
            </a:pPr>
            <a:r>
              <a:rPr lang="en-US"/>
              <a:t>Chandramouli, Asha, Abhilash, Meena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4"/>
          <p:cNvSpPr/>
          <p:nvPr/>
        </p:nvSpPr>
        <p:spPr>
          <a:xfrm>
            <a:off x="500744" y="479699"/>
            <a:ext cx="10733315" cy="678327"/>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0" i="0" lang="en-US" sz="3600" u="none" cap="none" strike="noStrike">
                <a:solidFill>
                  <a:schemeClr val="lt1"/>
                </a:solidFill>
                <a:latin typeface="Rockwell"/>
                <a:ea typeface="Rockwell"/>
                <a:cs typeface="Rockwell"/>
                <a:sym typeface="Rockwell"/>
              </a:rPr>
              <a:t>Key Concepts of Blockchain</a:t>
            </a:r>
            <a:endParaRPr b="0" i="0" sz="3600" u="none" cap="none" strike="noStrike">
              <a:solidFill>
                <a:schemeClr val="lt1"/>
              </a:solidFill>
              <a:latin typeface="Rockwell"/>
              <a:ea typeface="Rockwell"/>
              <a:cs typeface="Rockwell"/>
              <a:sym typeface="Rockwell"/>
            </a:endParaRPr>
          </a:p>
        </p:txBody>
      </p:sp>
      <p:sp>
        <p:nvSpPr>
          <p:cNvPr id="58" name="Google Shape;58;p4"/>
          <p:cNvSpPr/>
          <p:nvPr/>
        </p:nvSpPr>
        <p:spPr>
          <a:xfrm>
            <a:off x="814254" y="1676240"/>
            <a:ext cx="10942319" cy="4449936"/>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0" i="0" lang="en-US" sz="3600" u="none" cap="none" strike="noStrike">
                <a:solidFill>
                  <a:schemeClr val="lt1"/>
                </a:solidFill>
                <a:latin typeface="Rockwell"/>
                <a:ea typeface="Rockwell"/>
                <a:cs typeface="Rockwell"/>
                <a:sym typeface="Rockwell"/>
              </a:rPr>
              <a:t>1. Peer-to-peer network</a:t>
            </a:r>
            <a:endParaRPr/>
          </a:p>
          <a:p>
            <a:pPr indent="0" lvl="0" marL="0" marR="0" rtl="0" algn="just">
              <a:lnSpc>
                <a:spcPct val="115000"/>
              </a:lnSpc>
              <a:spcBef>
                <a:spcPts val="1000"/>
              </a:spcBef>
              <a:spcAft>
                <a:spcPts val="0"/>
              </a:spcAft>
              <a:buNone/>
            </a:pPr>
            <a:r>
              <a:rPr b="0" i="0" lang="en-US" sz="3600" u="none" cap="none" strike="noStrike">
                <a:solidFill>
                  <a:schemeClr val="lt1"/>
                </a:solidFill>
                <a:latin typeface="Rockwell"/>
                <a:ea typeface="Rockwell"/>
                <a:cs typeface="Rockwell"/>
                <a:sym typeface="Rockwell"/>
              </a:rPr>
              <a:t>2. Public Key Cryptography</a:t>
            </a:r>
            <a:endParaRPr/>
          </a:p>
          <a:p>
            <a:pPr indent="0" lvl="0" marL="0" marR="0" rtl="0" algn="just">
              <a:lnSpc>
                <a:spcPct val="115000"/>
              </a:lnSpc>
              <a:spcBef>
                <a:spcPts val="1000"/>
              </a:spcBef>
              <a:spcAft>
                <a:spcPts val="0"/>
              </a:spcAft>
              <a:buNone/>
            </a:pPr>
            <a:r>
              <a:rPr b="0" i="0" lang="en-US" sz="3600" u="none" cap="none" strike="noStrike">
                <a:solidFill>
                  <a:schemeClr val="lt1"/>
                </a:solidFill>
                <a:latin typeface="Rockwell"/>
                <a:ea typeface="Rockwell"/>
                <a:cs typeface="Rockwell"/>
                <a:sym typeface="Rockwell"/>
              </a:rPr>
              <a:t>3. Distributed Consensus  </a:t>
            </a:r>
            <a:endParaRPr/>
          </a:p>
          <a:p>
            <a:pPr indent="0" lvl="0" marL="0" marR="0" rtl="0" algn="just">
              <a:lnSpc>
                <a:spcPct val="115000"/>
              </a:lnSpc>
              <a:spcBef>
                <a:spcPts val="1000"/>
              </a:spcBef>
              <a:spcAft>
                <a:spcPts val="0"/>
              </a:spcAft>
              <a:buNone/>
            </a:pPr>
            <a:r>
              <a:rPr b="1" i="0" lang="en-US" sz="1800" u="none" cap="none" strike="noStrike">
                <a:solidFill>
                  <a:schemeClr val="lt1"/>
                </a:solidFill>
                <a:latin typeface="Rockwell"/>
                <a:ea typeface="Rockwell"/>
                <a:cs typeface="Rockwell"/>
                <a:sym typeface="Rockwell"/>
              </a:rPr>
              <a:t>  </a:t>
            </a:r>
            <a:endParaRPr b="1" i="0" sz="1800" u="none" cap="none" strike="noStrike">
              <a:solidFill>
                <a:schemeClr val="lt1"/>
              </a:solidFill>
              <a:latin typeface="Rockwell"/>
              <a:ea typeface="Rockwell"/>
              <a:cs typeface="Rockwell"/>
              <a:sym typeface="Rockwell"/>
            </a:endParaRPr>
          </a:p>
          <a:p>
            <a:pPr indent="0" lvl="0" marL="0" marR="0" rtl="0" algn="just">
              <a:lnSpc>
                <a:spcPct val="115000"/>
              </a:lnSpc>
              <a:spcBef>
                <a:spcPts val="1000"/>
              </a:spcBef>
              <a:spcAft>
                <a:spcPts val="0"/>
              </a:spcAft>
              <a:buNone/>
            </a:pPr>
            <a:r>
              <a:rPr b="1" i="0" lang="en-US" sz="3600" u="none" cap="none" strike="noStrike">
                <a:solidFill>
                  <a:schemeClr val="lt1"/>
                </a:solidFill>
                <a:latin typeface="Rockwell"/>
                <a:ea typeface="Rockwell"/>
                <a:cs typeface="Rockwell"/>
                <a:sym typeface="Rockwell"/>
              </a:rPr>
              <a:t>  </a:t>
            </a:r>
            <a:endParaRPr b="1" i="0" sz="3600" u="none" cap="none" strike="noStrike">
              <a:solidFill>
                <a:schemeClr val="lt1"/>
              </a:solidFill>
              <a:latin typeface="Rockwell"/>
              <a:ea typeface="Rockwell"/>
              <a:cs typeface="Rockwell"/>
              <a:sym typeface="Rockwell"/>
            </a:endParaRPr>
          </a:p>
          <a:p>
            <a:pPr indent="0" lvl="0" marL="0" marR="0" rtl="0" algn="just">
              <a:lnSpc>
                <a:spcPct val="115000"/>
              </a:lnSpc>
              <a:spcBef>
                <a:spcPts val="1000"/>
              </a:spcBef>
              <a:spcAft>
                <a:spcPts val="0"/>
              </a:spcAft>
              <a:buNone/>
            </a:pPr>
            <a:r>
              <a:t/>
            </a:r>
            <a:endParaRPr b="0" i="0" sz="4800" u="none" cap="none" strike="noStrike">
              <a:solidFill>
                <a:schemeClr val="lt1"/>
              </a:solidFill>
              <a:latin typeface="Times New Roman"/>
              <a:ea typeface="Times New Roman"/>
              <a:cs typeface="Times New Roman"/>
              <a:sym typeface="Times New Roman"/>
            </a:endParaRPr>
          </a:p>
        </p:txBody>
      </p:sp>
      <p:sp>
        <p:nvSpPr>
          <p:cNvPr id="59" name="Google Shape;59;p4"/>
          <p:cNvSpPr txBox="1"/>
          <p:nvPr>
            <p:ph idx="11" type="ftr"/>
          </p:nvPr>
        </p:nvSpPr>
        <p:spPr>
          <a:xfrm>
            <a:off x="1727200" y="6400800"/>
            <a:ext cx="5616352" cy="27432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Blockchain Technology</a:t>
            </a:r>
            <a:endParaRPr/>
          </a:p>
        </p:txBody>
      </p:sp>
      <p:sp>
        <p:nvSpPr>
          <p:cNvPr id="60" name="Google Shape;60;p4"/>
          <p:cNvSpPr txBox="1"/>
          <p:nvPr>
            <p:ph idx="12" type="sldNum"/>
          </p:nvPr>
        </p:nvSpPr>
        <p:spPr>
          <a:xfrm>
            <a:off x="11518604" y="6514568"/>
            <a:ext cx="619051"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1" name="Google Shape;61;p4"/>
          <p:cNvSpPr txBox="1"/>
          <p:nvPr>
            <p:ph idx="10" type="dt"/>
          </p:nvPr>
        </p:nvSpPr>
        <p:spPr>
          <a:xfrm>
            <a:off x="7416800" y="6400800"/>
            <a:ext cx="4003040" cy="2743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300"/>
              <a:buFont typeface="Rockwell"/>
              <a:buNone/>
            </a:pPr>
            <a:r>
              <a:rPr lang="en-US"/>
              <a:t>Chandramouli, Asha, Abhilash, Meena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5"/>
          <p:cNvSpPr/>
          <p:nvPr/>
        </p:nvSpPr>
        <p:spPr>
          <a:xfrm>
            <a:off x="357052" y="339817"/>
            <a:ext cx="10733315" cy="678327"/>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0" i="0" lang="en-US" sz="3600" u="none" cap="none" strike="noStrike">
                <a:solidFill>
                  <a:schemeClr val="lt1"/>
                </a:solidFill>
                <a:latin typeface="Rockwell"/>
                <a:ea typeface="Rockwell"/>
                <a:cs typeface="Rockwell"/>
                <a:sym typeface="Rockwell"/>
              </a:rPr>
              <a:t>Components of Blockchain</a:t>
            </a:r>
            <a:endParaRPr b="0" i="0" sz="3600" u="none" cap="none" strike="noStrike">
              <a:solidFill>
                <a:schemeClr val="lt1"/>
              </a:solidFill>
              <a:latin typeface="Rockwell"/>
              <a:ea typeface="Rockwell"/>
              <a:cs typeface="Rockwell"/>
              <a:sym typeface="Rockwell"/>
            </a:endParaRPr>
          </a:p>
        </p:txBody>
      </p:sp>
      <p:sp>
        <p:nvSpPr>
          <p:cNvPr id="67" name="Google Shape;67;p5"/>
          <p:cNvSpPr/>
          <p:nvPr/>
        </p:nvSpPr>
        <p:spPr>
          <a:xfrm>
            <a:off x="644438" y="1626216"/>
            <a:ext cx="10942319" cy="4290598"/>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0" i="0" lang="en-US" sz="2800" u="none" cap="none" strike="noStrike">
                <a:solidFill>
                  <a:schemeClr val="lt1"/>
                </a:solidFill>
                <a:latin typeface="Rockwell"/>
                <a:ea typeface="Rockwell"/>
                <a:cs typeface="Rockwell"/>
                <a:sym typeface="Rockwell"/>
              </a:rPr>
              <a:t>1. Node</a:t>
            </a:r>
            <a:endParaRPr/>
          </a:p>
          <a:p>
            <a:pPr indent="0" lvl="0" marL="0" marR="0" rtl="0" algn="just">
              <a:lnSpc>
                <a:spcPct val="115000"/>
              </a:lnSpc>
              <a:spcBef>
                <a:spcPts val="1000"/>
              </a:spcBef>
              <a:spcAft>
                <a:spcPts val="0"/>
              </a:spcAft>
              <a:buNone/>
            </a:pPr>
            <a:r>
              <a:rPr b="0" i="0" lang="en-US" sz="2800" u="none" cap="none" strike="noStrike">
                <a:solidFill>
                  <a:schemeClr val="lt1"/>
                </a:solidFill>
                <a:latin typeface="Rockwell"/>
                <a:ea typeface="Rockwell"/>
                <a:cs typeface="Rockwell"/>
                <a:sym typeface="Rockwell"/>
              </a:rPr>
              <a:t>2. Ledger</a:t>
            </a:r>
            <a:endParaRPr/>
          </a:p>
          <a:p>
            <a:pPr indent="0" lvl="0" marL="0" marR="0" rtl="0" algn="just">
              <a:lnSpc>
                <a:spcPct val="115000"/>
              </a:lnSpc>
              <a:spcBef>
                <a:spcPts val="1000"/>
              </a:spcBef>
              <a:spcAft>
                <a:spcPts val="0"/>
              </a:spcAft>
              <a:buNone/>
            </a:pPr>
            <a:r>
              <a:rPr b="0" i="0" lang="en-US" sz="2800" u="none" cap="none" strike="noStrike">
                <a:solidFill>
                  <a:schemeClr val="lt1"/>
                </a:solidFill>
                <a:latin typeface="Rockwell"/>
                <a:ea typeface="Rockwell"/>
                <a:cs typeface="Rockwell"/>
                <a:sym typeface="Rockwell"/>
              </a:rPr>
              <a:t>3. Wallet</a:t>
            </a:r>
            <a:endParaRPr/>
          </a:p>
          <a:p>
            <a:pPr indent="0" lvl="0" marL="0" marR="0" rtl="0" algn="just">
              <a:lnSpc>
                <a:spcPct val="115000"/>
              </a:lnSpc>
              <a:spcBef>
                <a:spcPts val="1000"/>
              </a:spcBef>
              <a:spcAft>
                <a:spcPts val="0"/>
              </a:spcAft>
              <a:buNone/>
            </a:pPr>
            <a:r>
              <a:rPr b="0" i="0" lang="en-US" sz="2800" u="none" cap="none" strike="noStrike">
                <a:solidFill>
                  <a:schemeClr val="lt1"/>
                </a:solidFill>
                <a:latin typeface="Rockwell"/>
                <a:ea typeface="Rockwell"/>
                <a:cs typeface="Rockwell"/>
                <a:sym typeface="Rockwell"/>
              </a:rPr>
              <a:t>4. Nonce</a:t>
            </a:r>
            <a:endParaRPr/>
          </a:p>
          <a:p>
            <a:pPr indent="0" lvl="0" marL="0" marR="0" rtl="0" algn="just">
              <a:lnSpc>
                <a:spcPct val="115000"/>
              </a:lnSpc>
              <a:spcBef>
                <a:spcPts val="1000"/>
              </a:spcBef>
              <a:spcAft>
                <a:spcPts val="0"/>
              </a:spcAft>
              <a:buNone/>
            </a:pPr>
            <a:r>
              <a:rPr b="0" i="0" lang="en-US" sz="2800" u="none" cap="none" strike="noStrike">
                <a:solidFill>
                  <a:schemeClr val="lt1"/>
                </a:solidFill>
                <a:latin typeface="Rockwell"/>
                <a:ea typeface="Rockwell"/>
                <a:cs typeface="Rockwell"/>
                <a:sym typeface="Rockwell"/>
              </a:rPr>
              <a:t>5. Hash</a:t>
            </a:r>
            <a:endParaRPr/>
          </a:p>
          <a:p>
            <a:pPr indent="0" lvl="0" marL="0" marR="0" rtl="0" algn="just">
              <a:lnSpc>
                <a:spcPct val="115000"/>
              </a:lnSpc>
              <a:spcBef>
                <a:spcPts val="1000"/>
              </a:spcBef>
              <a:spcAft>
                <a:spcPts val="0"/>
              </a:spcAft>
              <a:buNone/>
            </a:pPr>
            <a:r>
              <a:rPr b="0" i="0" lang="en-US" sz="2800" u="none" cap="none" strike="noStrike">
                <a:solidFill>
                  <a:schemeClr val="lt1"/>
                </a:solidFill>
                <a:latin typeface="Rockwell"/>
                <a:ea typeface="Rockwell"/>
                <a:cs typeface="Rockwell"/>
                <a:sym typeface="Rockwell"/>
              </a:rPr>
              <a:t>6. Mining</a:t>
            </a:r>
            <a:endParaRPr/>
          </a:p>
          <a:p>
            <a:pPr indent="0" lvl="0" marL="0" marR="0" rtl="0" algn="just">
              <a:lnSpc>
                <a:spcPct val="115000"/>
              </a:lnSpc>
              <a:spcBef>
                <a:spcPts val="1000"/>
              </a:spcBef>
              <a:spcAft>
                <a:spcPts val="0"/>
              </a:spcAft>
              <a:buNone/>
            </a:pPr>
            <a:r>
              <a:rPr b="0" i="0" lang="en-US" sz="2800" u="none" cap="none" strike="noStrike">
                <a:solidFill>
                  <a:schemeClr val="lt1"/>
                </a:solidFill>
                <a:latin typeface="Rockwell"/>
                <a:ea typeface="Rockwell"/>
                <a:cs typeface="Rockwell"/>
                <a:sym typeface="Rockwell"/>
              </a:rPr>
              <a:t>7. Consensus protocol</a:t>
            </a:r>
            <a:endParaRPr/>
          </a:p>
        </p:txBody>
      </p:sp>
      <p:sp>
        <p:nvSpPr>
          <p:cNvPr id="68" name="Google Shape;68;p5"/>
          <p:cNvSpPr txBox="1"/>
          <p:nvPr>
            <p:ph idx="11" type="ftr"/>
          </p:nvPr>
        </p:nvSpPr>
        <p:spPr>
          <a:xfrm>
            <a:off x="1727200" y="6400800"/>
            <a:ext cx="5616352" cy="27432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Blockchain Technology</a:t>
            </a:r>
            <a:endParaRPr/>
          </a:p>
        </p:txBody>
      </p:sp>
      <p:sp>
        <p:nvSpPr>
          <p:cNvPr id="69" name="Google Shape;69;p5"/>
          <p:cNvSpPr txBox="1"/>
          <p:nvPr>
            <p:ph idx="12" type="sldNum"/>
          </p:nvPr>
        </p:nvSpPr>
        <p:spPr>
          <a:xfrm>
            <a:off x="11518604" y="6514568"/>
            <a:ext cx="619051"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0" name="Google Shape;70;p5"/>
          <p:cNvSpPr txBox="1"/>
          <p:nvPr>
            <p:ph idx="10" type="dt"/>
          </p:nvPr>
        </p:nvSpPr>
        <p:spPr>
          <a:xfrm>
            <a:off x="7416800" y="6400800"/>
            <a:ext cx="4003040" cy="2743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300"/>
              <a:buFont typeface="Rockwell"/>
              <a:buNone/>
            </a:pPr>
            <a:r>
              <a:rPr lang="en-US"/>
              <a:t>Chandramouli, Asha, Abhilash, Meena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7"/>
          <p:cNvSpPr/>
          <p:nvPr/>
        </p:nvSpPr>
        <p:spPr>
          <a:xfrm>
            <a:off x="357052" y="292192"/>
            <a:ext cx="10733315" cy="678327"/>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b="0" i="0" lang="en-US" sz="3600" u="none" cap="none" strike="noStrike">
                <a:solidFill>
                  <a:schemeClr val="lt1"/>
                </a:solidFill>
                <a:latin typeface="Rockwell"/>
                <a:ea typeface="Rockwell"/>
                <a:cs typeface="Rockwell"/>
                <a:sym typeface="Rockwell"/>
              </a:rPr>
              <a:t>What is a Block?</a:t>
            </a:r>
            <a:endParaRPr b="0" i="0" sz="3600" u="none" cap="none" strike="noStrike">
              <a:solidFill>
                <a:schemeClr val="lt1"/>
              </a:solidFill>
              <a:latin typeface="Rockwell"/>
              <a:ea typeface="Rockwell"/>
              <a:cs typeface="Rockwell"/>
              <a:sym typeface="Rockwell"/>
            </a:endParaRPr>
          </a:p>
        </p:txBody>
      </p:sp>
      <p:sp>
        <p:nvSpPr>
          <p:cNvPr id="76" name="Google Shape;76;p7"/>
          <p:cNvSpPr/>
          <p:nvPr/>
        </p:nvSpPr>
        <p:spPr>
          <a:xfrm>
            <a:off x="357054" y="1246574"/>
            <a:ext cx="11582399" cy="49552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chemeClr val="lt1"/>
                </a:solidFill>
                <a:latin typeface="Rockwell"/>
                <a:ea typeface="Rockwell"/>
                <a:cs typeface="Rockwell"/>
                <a:sym typeface="Rockwell"/>
              </a:rPr>
              <a:t>The block is a record that contains the transaction data details.  It comprises of following details:</a:t>
            </a:r>
            <a:endParaRPr/>
          </a:p>
          <a:p>
            <a:pPr indent="-285750" lvl="2" marL="1200150" marR="0" rtl="0" algn="l">
              <a:spcBef>
                <a:spcPts val="0"/>
              </a:spcBef>
              <a:spcAft>
                <a:spcPts val="0"/>
              </a:spcAft>
              <a:buClr>
                <a:schemeClr val="lt1"/>
              </a:buClr>
              <a:buSzPts val="2800"/>
              <a:buFont typeface="Arial"/>
              <a:buChar char="•"/>
            </a:pPr>
            <a:r>
              <a:rPr b="0" i="0" lang="en-US" sz="2800" u="none" cap="none" strike="noStrike">
                <a:solidFill>
                  <a:schemeClr val="lt1"/>
                </a:solidFill>
                <a:latin typeface="Rockwell"/>
                <a:ea typeface="Rockwell"/>
                <a:cs typeface="Rockwell"/>
                <a:sym typeface="Rockwell"/>
              </a:rPr>
              <a:t>Hash of the block – Alphanumeric number to identify the block</a:t>
            </a:r>
            <a:endParaRPr/>
          </a:p>
          <a:p>
            <a:pPr indent="-285750" lvl="2" marL="1200150" marR="0" rtl="0" algn="l">
              <a:spcBef>
                <a:spcPts val="0"/>
              </a:spcBef>
              <a:spcAft>
                <a:spcPts val="0"/>
              </a:spcAft>
              <a:buClr>
                <a:schemeClr val="lt1"/>
              </a:buClr>
              <a:buSzPts val="2800"/>
              <a:buFont typeface="Arial"/>
              <a:buChar char="•"/>
            </a:pPr>
            <a:r>
              <a:rPr b="0" i="0" lang="en-US" sz="2800" u="none" cap="none" strike="noStrike">
                <a:solidFill>
                  <a:schemeClr val="lt1"/>
                </a:solidFill>
                <a:latin typeface="Rockwell"/>
                <a:ea typeface="Rockwell"/>
                <a:cs typeface="Rockwell"/>
                <a:sym typeface="Rockwell"/>
              </a:rPr>
              <a:t>Hash of the previous block.</a:t>
            </a:r>
            <a:endParaRPr/>
          </a:p>
          <a:p>
            <a:pPr indent="-285750" lvl="2" marL="1200150" marR="0" rtl="0" algn="l">
              <a:spcBef>
                <a:spcPts val="0"/>
              </a:spcBef>
              <a:spcAft>
                <a:spcPts val="0"/>
              </a:spcAft>
              <a:buClr>
                <a:schemeClr val="lt1"/>
              </a:buClr>
              <a:buSzPts val="2800"/>
              <a:buFont typeface="Arial"/>
              <a:buChar char="•"/>
            </a:pPr>
            <a:r>
              <a:rPr b="0" i="0" lang="en-US" sz="2800" u="none" cap="none" strike="noStrike">
                <a:solidFill>
                  <a:schemeClr val="lt1"/>
                </a:solidFill>
                <a:latin typeface="Rockwell"/>
                <a:ea typeface="Rockwell"/>
                <a:cs typeface="Rockwell"/>
                <a:sym typeface="Rockwell"/>
              </a:rPr>
              <a:t>Timestamp</a:t>
            </a:r>
            <a:endParaRPr/>
          </a:p>
          <a:p>
            <a:pPr indent="-285750" lvl="2" marL="1200150" marR="0" rtl="0" algn="l">
              <a:spcBef>
                <a:spcPts val="0"/>
              </a:spcBef>
              <a:spcAft>
                <a:spcPts val="0"/>
              </a:spcAft>
              <a:buClr>
                <a:schemeClr val="lt1"/>
              </a:buClr>
              <a:buSzPts val="2800"/>
              <a:buFont typeface="Arial"/>
              <a:buChar char="•"/>
            </a:pPr>
            <a:r>
              <a:rPr b="0" i="0" lang="en-US" sz="2800" u="none" cap="none" strike="noStrike">
                <a:solidFill>
                  <a:schemeClr val="lt1"/>
                </a:solidFill>
                <a:latin typeface="Rockwell"/>
                <a:ea typeface="Rockwell"/>
                <a:cs typeface="Rockwell"/>
                <a:sym typeface="Rockwell"/>
              </a:rPr>
              <a:t>Nonce – the random number used to vary the value of the hash</a:t>
            </a:r>
            <a:endParaRPr/>
          </a:p>
          <a:p>
            <a:pPr indent="-285750" lvl="2" marL="1200150" marR="0" rtl="0" algn="l">
              <a:spcBef>
                <a:spcPts val="0"/>
              </a:spcBef>
              <a:spcAft>
                <a:spcPts val="0"/>
              </a:spcAft>
              <a:buClr>
                <a:schemeClr val="lt1"/>
              </a:buClr>
              <a:buSzPts val="2800"/>
              <a:buFont typeface="Arial"/>
              <a:buChar char="•"/>
            </a:pPr>
            <a:r>
              <a:rPr b="0" i="0" lang="en-US" sz="2800" u="none" cap="none" strike="noStrike">
                <a:solidFill>
                  <a:schemeClr val="lt1"/>
                </a:solidFill>
                <a:latin typeface="Rockwell"/>
                <a:ea typeface="Rockwell"/>
                <a:cs typeface="Rockwell"/>
                <a:sym typeface="Rockwell"/>
              </a:rPr>
              <a:t>Merkle Root – hash of all the hashes of all the transactions in the block</a:t>
            </a:r>
            <a:endParaRPr/>
          </a:p>
          <a:p>
            <a:pPr indent="-285750" lvl="2" marL="1200150" marR="0" rtl="0" algn="l">
              <a:spcBef>
                <a:spcPts val="0"/>
              </a:spcBef>
              <a:spcAft>
                <a:spcPts val="0"/>
              </a:spcAft>
              <a:buClr>
                <a:schemeClr val="lt1"/>
              </a:buClr>
              <a:buSzPts val="2800"/>
              <a:buFont typeface="Arial"/>
              <a:buChar char="•"/>
            </a:pPr>
            <a:r>
              <a:rPr b="0" i="0" lang="en-US" sz="2800" u="none" cap="none" strike="noStrike">
                <a:solidFill>
                  <a:schemeClr val="lt1"/>
                </a:solidFill>
                <a:latin typeface="Rockwell"/>
                <a:ea typeface="Rockwell"/>
                <a:cs typeface="Rockwell"/>
                <a:sym typeface="Rockwell"/>
              </a:rPr>
              <a:t>Transaction data.  (Note:  This contains details of several transactions)</a:t>
            </a:r>
            <a:endParaRPr/>
          </a:p>
        </p:txBody>
      </p:sp>
      <p:sp>
        <p:nvSpPr>
          <p:cNvPr id="77" name="Google Shape;77;p7"/>
          <p:cNvSpPr txBox="1"/>
          <p:nvPr>
            <p:ph idx="11" type="ftr"/>
          </p:nvPr>
        </p:nvSpPr>
        <p:spPr>
          <a:xfrm>
            <a:off x="1727200" y="6400800"/>
            <a:ext cx="5616352" cy="27432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Blockchain Technology</a:t>
            </a:r>
            <a:endParaRPr/>
          </a:p>
        </p:txBody>
      </p:sp>
      <p:sp>
        <p:nvSpPr>
          <p:cNvPr id="78" name="Google Shape;78;p7"/>
          <p:cNvSpPr txBox="1"/>
          <p:nvPr>
            <p:ph idx="12" type="sldNum"/>
          </p:nvPr>
        </p:nvSpPr>
        <p:spPr>
          <a:xfrm>
            <a:off x="11518604" y="6514568"/>
            <a:ext cx="619051"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9" name="Google Shape;79;p7"/>
          <p:cNvSpPr txBox="1"/>
          <p:nvPr>
            <p:ph idx="10" type="dt"/>
          </p:nvPr>
        </p:nvSpPr>
        <p:spPr>
          <a:xfrm>
            <a:off x="7416800" y="6400800"/>
            <a:ext cx="4003040" cy="2743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300"/>
              <a:buFont typeface="Rockwell"/>
              <a:buNone/>
            </a:pPr>
            <a:r>
              <a:rPr lang="en-US"/>
              <a:t>Chandramouli, Asha, Abhilash, Meena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8"/>
          <p:cNvSpPr/>
          <p:nvPr/>
        </p:nvSpPr>
        <p:spPr>
          <a:xfrm>
            <a:off x="357052" y="215992"/>
            <a:ext cx="10733315" cy="678327"/>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lang="en-US" sz="3600">
                <a:solidFill>
                  <a:schemeClr val="lt1"/>
                </a:solidFill>
                <a:latin typeface="Rockwell"/>
                <a:ea typeface="Rockwell"/>
                <a:cs typeface="Rockwell"/>
                <a:sym typeface="Rockwell"/>
              </a:rPr>
              <a:t>Double-spending</a:t>
            </a:r>
            <a:endParaRPr sz="3600">
              <a:solidFill>
                <a:schemeClr val="lt1"/>
              </a:solidFill>
              <a:latin typeface="Rockwell"/>
              <a:ea typeface="Rockwell"/>
              <a:cs typeface="Rockwell"/>
              <a:sym typeface="Rockwell"/>
            </a:endParaRPr>
          </a:p>
        </p:txBody>
      </p:sp>
      <p:sp>
        <p:nvSpPr>
          <p:cNvPr id="85" name="Google Shape;85;p8"/>
          <p:cNvSpPr/>
          <p:nvPr/>
        </p:nvSpPr>
        <p:spPr>
          <a:xfrm>
            <a:off x="252550" y="1142071"/>
            <a:ext cx="11582399" cy="544764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lt1"/>
              </a:buClr>
              <a:buSzPts val="2800"/>
              <a:buFont typeface="Arial"/>
              <a:buChar char="•"/>
            </a:pPr>
            <a:r>
              <a:rPr lang="en-US" sz="2800">
                <a:solidFill>
                  <a:schemeClr val="lt1"/>
                </a:solidFill>
                <a:latin typeface="Rockwell"/>
                <a:ea typeface="Rockwell"/>
                <a:cs typeface="Rockwell"/>
                <a:sym typeface="Rockwell"/>
              </a:rPr>
              <a:t>Double-spending is spending the money more than once. </a:t>
            </a:r>
            <a:endParaRPr sz="2800">
              <a:solidFill>
                <a:schemeClr val="lt1"/>
              </a:solidFill>
              <a:latin typeface="Rockwell"/>
              <a:ea typeface="Rockwell"/>
              <a:cs typeface="Rockwell"/>
              <a:sym typeface="Rockwell"/>
            </a:endParaRPr>
          </a:p>
          <a:p>
            <a:pPr indent="-457200" lvl="0" marL="457200" marR="0" rtl="0" algn="l">
              <a:spcBef>
                <a:spcPts val="0"/>
              </a:spcBef>
              <a:spcAft>
                <a:spcPts val="0"/>
              </a:spcAft>
              <a:buClr>
                <a:schemeClr val="lt1"/>
              </a:buClr>
              <a:buSzPts val="2800"/>
              <a:buFont typeface="Arial"/>
              <a:buChar char="•"/>
            </a:pPr>
            <a:r>
              <a:rPr lang="en-US" sz="2800">
                <a:solidFill>
                  <a:schemeClr val="lt1"/>
                </a:solidFill>
                <a:latin typeface="Rockwell"/>
                <a:ea typeface="Rockwell"/>
                <a:cs typeface="Rockwell"/>
                <a:sym typeface="Rockwell"/>
              </a:rPr>
              <a:t>The double-spend problem is circumvented in blockchain through its consensus mechanism and the basic chronological structure of how the blocks are chained together.  </a:t>
            </a:r>
            <a:endParaRPr/>
          </a:p>
          <a:p>
            <a:pPr indent="-457200" lvl="0" marL="457200" marR="0" rtl="0" algn="l">
              <a:spcBef>
                <a:spcPts val="0"/>
              </a:spcBef>
              <a:spcAft>
                <a:spcPts val="0"/>
              </a:spcAft>
              <a:buClr>
                <a:schemeClr val="lt1"/>
              </a:buClr>
              <a:buSzPts val="2800"/>
              <a:buFont typeface="Arial"/>
              <a:buChar char="•"/>
            </a:pPr>
            <a:r>
              <a:rPr lang="en-US" sz="2800">
                <a:solidFill>
                  <a:schemeClr val="lt1"/>
                </a:solidFill>
                <a:latin typeface="Rockwell"/>
                <a:ea typeface="Rockwell"/>
                <a:cs typeface="Rockwell"/>
                <a:sym typeface="Rockwell"/>
              </a:rPr>
              <a:t>A transaction is verified and added to a block via the consensus mechanism after a considerable amount of computational power and resources are spent.  </a:t>
            </a:r>
            <a:endParaRPr sz="2800">
              <a:solidFill>
                <a:schemeClr val="lt1"/>
              </a:solidFill>
              <a:latin typeface="Rockwell"/>
              <a:ea typeface="Rockwell"/>
              <a:cs typeface="Rockwell"/>
              <a:sym typeface="Rockwell"/>
            </a:endParaRPr>
          </a:p>
          <a:p>
            <a:pPr indent="-457200" lvl="0" marL="457200" marR="0" rtl="0" algn="l">
              <a:spcBef>
                <a:spcPts val="0"/>
              </a:spcBef>
              <a:spcAft>
                <a:spcPts val="0"/>
              </a:spcAft>
              <a:buClr>
                <a:schemeClr val="lt1"/>
              </a:buClr>
              <a:buSzPts val="2800"/>
              <a:buFont typeface="Arial"/>
              <a:buChar char="•"/>
            </a:pPr>
            <a:r>
              <a:rPr lang="en-US" sz="2800">
                <a:solidFill>
                  <a:schemeClr val="lt1"/>
                </a:solidFill>
                <a:latin typeface="Rockwell"/>
                <a:ea typeface="Rockwell"/>
                <a:cs typeface="Rockwell"/>
                <a:sym typeface="Rockwell"/>
              </a:rPr>
              <a:t>Once a transaction is confirmed, it is nearly impossible to double-spend it</a:t>
            </a:r>
            <a:endParaRPr/>
          </a:p>
          <a:p>
            <a:pPr indent="-457200" lvl="0" marL="457200" marR="0" rtl="0" algn="l">
              <a:spcBef>
                <a:spcPts val="0"/>
              </a:spcBef>
              <a:spcAft>
                <a:spcPts val="0"/>
              </a:spcAft>
              <a:buClr>
                <a:schemeClr val="lt1"/>
              </a:buClr>
              <a:buSzPts val="2800"/>
              <a:buFont typeface="Arial"/>
              <a:buChar char="•"/>
            </a:pPr>
            <a:r>
              <a:rPr lang="en-US" sz="2800">
                <a:solidFill>
                  <a:schemeClr val="lt1"/>
                </a:solidFill>
                <a:latin typeface="Rockwell"/>
                <a:ea typeface="Rockwell"/>
                <a:cs typeface="Rockwell"/>
                <a:sym typeface="Rockwell"/>
              </a:rPr>
              <a:t>The more confirmed blocks in the chain, the harder it is to double-spend the crypto. </a:t>
            </a:r>
            <a:endParaRPr/>
          </a:p>
          <a:p>
            <a:pPr indent="0" lvl="0" marL="0" marR="0" rtl="0" algn="l">
              <a:spcBef>
                <a:spcPts val="0"/>
              </a:spcBef>
              <a:spcAft>
                <a:spcPts val="0"/>
              </a:spcAft>
              <a:buNone/>
            </a:pPr>
            <a:r>
              <a:t/>
            </a:r>
            <a:endParaRPr sz="4000">
              <a:solidFill>
                <a:schemeClr val="lt1"/>
              </a:solidFill>
              <a:latin typeface="Rockwell"/>
              <a:ea typeface="Rockwell"/>
              <a:cs typeface="Rockwell"/>
              <a:sym typeface="Rockwell"/>
            </a:endParaRPr>
          </a:p>
        </p:txBody>
      </p:sp>
      <p:sp>
        <p:nvSpPr>
          <p:cNvPr id="86" name="Google Shape;86;p8"/>
          <p:cNvSpPr txBox="1"/>
          <p:nvPr>
            <p:ph idx="11" type="ftr"/>
          </p:nvPr>
        </p:nvSpPr>
        <p:spPr>
          <a:xfrm>
            <a:off x="1727200" y="6400800"/>
            <a:ext cx="5616352" cy="27432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Blockchain Technology</a:t>
            </a:r>
            <a:endParaRPr/>
          </a:p>
        </p:txBody>
      </p:sp>
      <p:sp>
        <p:nvSpPr>
          <p:cNvPr id="87" name="Google Shape;87;p8"/>
          <p:cNvSpPr txBox="1"/>
          <p:nvPr>
            <p:ph idx="12" type="sldNum"/>
          </p:nvPr>
        </p:nvSpPr>
        <p:spPr>
          <a:xfrm>
            <a:off x="11518604" y="6514568"/>
            <a:ext cx="619051"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8" name="Google Shape;88;p8"/>
          <p:cNvSpPr txBox="1"/>
          <p:nvPr>
            <p:ph idx="10" type="dt"/>
          </p:nvPr>
        </p:nvSpPr>
        <p:spPr>
          <a:xfrm>
            <a:off x="7416800" y="6400800"/>
            <a:ext cx="4003040" cy="2743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300"/>
              <a:buFont typeface="Rockwell"/>
              <a:buNone/>
            </a:pPr>
            <a:r>
              <a:rPr lang="en-US"/>
              <a:t>Chandramouli, Asha, Abhilash, Meena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9"/>
          <p:cNvSpPr/>
          <p:nvPr/>
        </p:nvSpPr>
        <p:spPr>
          <a:xfrm>
            <a:off x="357052" y="149317"/>
            <a:ext cx="10733315" cy="677943"/>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lang="en-US" sz="3600">
                <a:solidFill>
                  <a:schemeClr val="lt1"/>
                </a:solidFill>
                <a:latin typeface="Rockwell"/>
                <a:ea typeface="Rockwell"/>
                <a:cs typeface="Rockwell"/>
                <a:sym typeface="Rockwell"/>
              </a:rPr>
              <a:t>Blockchain Layers</a:t>
            </a:r>
            <a:endParaRPr sz="3600">
              <a:solidFill>
                <a:schemeClr val="lt1"/>
              </a:solidFill>
              <a:latin typeface="Rockwell"/>
              <a:ea typeface="Rockwell"/>
              <a:cs typeface="Rockwell"/>
              <a:sym typeface="Rockwell"/>
            </a:endParaRPr>
          </a:p>
        </p:txBody>
      </p:sp>
      <p:pic>
        <p:nvPicPr>
          <p:cNvPr id="94" name="Google Shape;94;p9"/>
          <p:cNvPicPr preferRelativeResize="0"/>
          <p:nvPr/>
        </p:nvPicPr>
        <p:blipFill rotWithShape="1">
          <a:blip r:embed="rId3">
            <a:alphaModFix/>
          </a:blip>
          <a:srcRect b="0" l="0" r="0" t="0"/>
          <a:stretch/>
        </p:blipFill>
        <p:spPr>
          <a:xfrm>
            <a:off x="914401" y="850992"/>
            <a:ext cx="10541727" cy="5603965"/>
          </a:xfrm>
          <a:prstGeom prst="rect">
            <a:avLst/>
          </a:prstGeom>
          <a:noFill/>
          <a:ln>
            <a:noFill/>
          </a:ln>
        </p:spPr>
      </p:pic>
      <p:sp>
        <p:nvSpPr>
          <p:cNvPr id="95" name="Google Shape;95;p9"/>
          <p:cNvSpPr txBox="1"/>
          <p:nvPr>
            <p:ph idx="11" type="ftr"/>
          </p:nvPr>
        </p:nvSpPr>
        <p:spPr>
          <a:xfrm>
            <a:off x="1727200" y="6400800"/>
            <a:ext cx="5616352" cy="27432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Blockchain Technology</a:t>
            </a:r>
            <a:endParaRPr/>
          </a:p>
        </p:txBody>
      </p:sp>
      <p:sp>
        <p:nvSpPr>
          <p:cNvPr id="96" name="Google Shape;96;p9"/>
          <p:cNvSpPr txBox="1"/>
          <p:nvPr>
            <p:ph idx="12" type="sldNum"/>
          </p:nvPr>
        </p:nvSpPr>
        <p:spPr>
          <a:xfrm>
            <a:off x="11518604" y="6514568"/>
            <a:ext cx="619051"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7" name="Google Shape;97;p9"/>
          <p:cNvSpPr txBox="1"/>
          <p:nvPr>
            <p:ph idx="10" type="dt"/>
          </p:nvPr>
        </p:nvSpPr>
        <p:spPr>
          <a:xfrm>
            <a:off x="7416800" y="6400800"/>
            <a:ext cx="4003040" cy="2743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300"/>
              <a:buFont typeface="Rockwell"/>
              <a:buNone/>
            </a:pPr>
            <a:r>
              <a:rPr lang="en-US"/>
              <a:t>Chandramouli, Asha, Abhilash, Meena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0"/>
          <p:cNvSpPr/>
          <p:nvPr/>
        </p:nvSpPr>
        <p:spPr>
          <a:xfrm>
            <a:off x="357052" y="111217"/>
            <a:ext cx="10733315" cy="678327"/>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None/>
            </a:pPr>
            <a:r>
              <a:rPr lang="en-US" sz="3600">
                <a:solidFill>
                  <a:schemeClr val="lt1"/>
                </a:solidFill>
                <a:latin typeface="Rockwell"/>
                <a:ea typeface="Rockwell"/>
                <a:cs typeface="Rockwell"/>
                <a:sym typeface="Rockwell"/>
              </a:rPr>
              <a:t>Decentralized and Distributed</a:t>
            </a:r>
            <a:endParaRPr sz="3600">
              <a:solidFill>
                <a:schemeClr val="lt1"/>
              </a:solidFill>
              <a:latin typeface="Rockwell"/>
              <a:ea typeface="Rockwell"/>
              <a:cs typeface="Rockwell"/>
              <a:sym typeface="Rockwell"/>
            </a:endParaRPr>
          </a:p>
        </p:txBody>
      </p:sp>
      <p:sp>
        <p:nvSpPr>
          <p:cNvPr id="103" name="Google Shape;103;p10"/>
          <p:cNvSpPr/>
          <p:nvPr/>
        </p:nvSpPr>
        <p:spPr>
          <a:xfrm>
            <a:off x="357052" y="854689"/>
            <a:ext cx="11373395" cy="5507662"/>
          </a:xfrm>
          <a:prstGeom prst="rect">
            <a:avLst/>
          </a:prstGeom>
          <a:noFill/>
          <a:ln>
            <a:noFill/>
          </a:ln>
        </p:spPr>
        <p:txBody>
          <a:bodyPr anchorCtr="0" anchor="t" bIns="45700" lIns="91425" spcFirstLastPara="1" rIns="91425" wrap="square" tIns="45700">
            <a:spAutoFit/>
          </a:bodyPr>
          <a:lstStyle/>
          <a:p>
            <a:pPr indent="0" lvl="0" marL="228600" marR="0" rtl="0" algn="just">
              <a:lnSpc>
                <a:spcPct val="115000"/>
              </a:lnSpc>
              <a:spcBef>
                <a:spcPts val="0"/>
              </a:spcBef>
              <a:spcAft>
                <a:spcPts val="0"/>
              </a:spcAft>
              <a:buNone/>
            </a:pPr>
            <a:r>
              <a:rPr lang="en-US" sz="1800">
                <a:solidFill>
                  <a:schemeClr val="lt1"/>
                </a:solidFill>
                <a:latin typeface="Rockwell"/>
                <a:ea typeface="Rockwell"/>
                <a:cs typeface="Rockwell"/>
                <a:sym typeface="Rockwell"/>
              </a:rPr>
              <a:t>Blockchain technology works on the principle of ledger data distributed to all nodes that are non-hierarchical with no single central control. </a:t>
            </a:r>
            <a:endParaRPr/>
          </a:p>
          <a:p>
            <a:pPr indent="0" lvl="0" marL="228600" marR="0" rtl="0" algn="just">
              <a:lnSpc>
                <a:spcPct val="115000"/>
              </a:lnSpc>
              <a:spcBef>
                <a:spcPts val="0"/>
              </a:spcBef>
              <a:spcAft>
                <a:spcPts val="0"/>
              </a:spcAft>
              <a:buNone/>
            </a:pPr>
            <a:r>
              <a:rPr lang="en-US" sz="1800">
                <a:solidFill>
                  <a:schemeClr val="lt1"/>
                </a:solidFill>
                <a:latin typeface="Rockwell"/>
                <a:ea typeface="Rockwell"/>
                <a:cs typeface="Rockwell"/>
                <a:sym typeface="Rockwell"/>
              </a:rPr>
              <a:t> </a:t>
            </a:r>
            <a:endParaRPr/>
          </a:p>
          <a:p>
            <a:pPr indent="0" lvl="0" marL="228600" marR="0" rtl="0" algn="just">
              <a:lnSpc>
                <a:spcPct val="115000"/>
              </a:lnSpc>
              <a:spcBef>
                <a:spcPts val="0"/>
              </a:spcBef>
              <a:spcAft>
                <a:spcPts val="0"/>
              </a:spcAft>
              <a:buNone/>
            </a:pPr>
            <a:r>
              <a:rPr b="1" lang="en-US" sz="1800">
                <a:solidFill>
                  <a:schemeClr val="lt1"/>
                </a:solidFill>
                <a:latin typeface="Rockwell"/>
                <a:ea typeface="Rockwell"/>
                <a:cs typeface="Rockwell"/>
                <a:sym typeface="Rockwell"/>
              </a:rPr>
              <a:t>Pros</a:t>
            </a:r>
            <a:r>
              <a:rPr lang="en-US" sz="1800">
                <a:solidFill>
                  <a:schemeClr val="lt1"/>
                </a:solidFill>
                <a:latin typeface="Rockwell"/>
                <a:ea typeface="Rockwell"/>
                <a:cs typeface="Rockwell"/>
                <a:sym typeface="Rockwell"/>
              </a:rPr>
              <a:t>  </a:t>
            </a:r>
            <a:endParaRPr sz="1800">
              <a:solidFill>
                <a:schemeClr val="lt1"/>
              </a:solidFill>
              <a:latin typeface="Rockwell"/>
              <a:ea typeface="Rockwell"/>
              <a:cs typeface="Rockwell"/>
              <a:sym typeface="Rockwell"/>
            </a:endParaRPr>
          </a:p>
          <a:p>
            <a:pPr indent="-342900" lvl="0" marL="342900" marR="0" rtl="0" algn="just">
              <a:lnSpc>
                <a:spcPct val="115000"/>
              </a:lnSpc>
              <a:spcBef>
                <a:spcPts val="0"/>
              </a:spcBef>
              <a:spcAft>
                <a:spcPts val="0"/>
              </a:spcAft>
              <a:buClr>
                <a:schemeClr val="lt1"/>
              </a:buClr>
              <a:buSzPts val="1800"/>
              <a:buFont typeface="Times New Roman"/>
              <a:buChar char="-"/>
            </a:pPr>
            <a:r>
              <a:rPr lang="en-US" sz="1800">
                <a:solidFill>
                  <a:schemeClr val="lt1"/>
                </a:solidFill>
                <a:latin typeface="Rockwell"/>
                <a:ea typeface="Rockwell"/>
                <a:cs typeface="Rockwell"/>
                <a:sym typeface="Rockwell"/>
              </a:rPr>
              <a:t>Removes any single point of failure by replicating the ledger on every node in the network</a:t>
            </a:r>
            <a:endParaRPr sz="1800">
              <a:solidFill>
                <a:schemeClr val="lt1"/>
              </a:solidFill>
              <a:latin typeface="Rockwell"/>
              <a:ea typeface="Rockwell"/>
              <a:cs typeface="Rockwell"/>
              <a:sym typeface="Rockwell"/>
            </a:endParaRPr>
          </a:p>
          <a:p>
            <a:pPr indent="-342900" lvl="0" marL="342900" marR="0" rtl="0" algn="just">
              <a:lnSpc>
                <a:spcPct val="115000"/>
              </a:lnSpc>
              <a:spcBef>
                <a:spcPts val="0"/>
              </a:spcBef>
              <a:spcAft>
                <a:spcPts val="0"/>
              </a:spcAft>
              <a:buClr>
                <a:schemeClr val="lt1"/>
              </a:buClr>
              <a:buSzPts val="1800"/>
              <a:buFont typeface="Times New Roman"/>
              <a:buChar char="-"/>
            </a:pPr>
            <a:r>
              <a:rPr lang="en-US" sz="1800">
                <a:solidFill>
                  <a:schemeClr val="lt1"/>
                </a:solidFill>
                <a:latin typeface="Rockwell"/>
                <a:ea typeface="Rockwell"/>
                <a:cs typeface="Rockwell"/>
                <a:sym typeface="Rockwell"/>
              </a:rPr>
              <a:t>Better communication between nodes fosters transparency and faster consensus and synching of data</a:t>
            </a:r>
            <a:endParaRPr sz="1800">
              <a:solidFill>
                <a:schemeClr val="lt1"/>
              </a:solidFill>
              <a:latin typeface="Rockwell"/>
              <a:ea typeface="Rockwell"/>
              <a:cs typeface="Rockwell"/>
              <a:sym typeface="Rockwell"/>
            </a:endParaRPr>
          </a:p>
          <a:p>
            <a:pPr indent="-342900" lvl="0" marL="342900" marR="0" rtl="0" algn="just">
              <a:lnSpc>
                <a:spcPct val="115000"/>
              </a:lnSpc>
              <a:spcBef>
                <a:spcPts val="0"/>
              </a:spcBef>
              <a:spcAft>
                <a:spcPts val="0"/>
              </a:spcAft>
              <a:buClr>
                <a:schemeClr val="lt1"/>
              </a:buClr>
              <a:buSzPts val="1800"/>
              <a:buFont typeface="Times New Roman"/>
              <a:buChar char="-"/>
            </a:pPr>
            <a:r>
              <a:rPr lang="en-US" sz="1800">
                <a:solidFill>
                  <a:schemeClr val="lt1"/>
                </a:solidFill>
                <a:latin typeface="Rockwell"/>
                <a:ea typeface="Rockwell"/>
                <a:cs typeface="Rockwell"/>
                <a:sym typeface="Rockwell"/>
              </a:rPr>
              <a:t>It allows for more engagement as everyone is involved in the decision-making process and keeping the network honest.</a:t>
            </a:r>
            <a:endParaRPr/>
          </a:p>
          <a:p>
            <a:pPr indent="0" lvl="0" marL="228600" marR="0" rtl="0" algn="just">
              <a:lnSpc>
                <a:spcPct val="115000"/>
              </a:lnSpc>
              <a:spcBef>
                <a:spcPts val="0"/>
              </a:spcBef>
              <a:spcAft>
                <a:spcPts val="0"/>
              </a:spcAft>
              <a:buNone/>
            </a:pPr>
            <a:r>
              <a:rPr lang="en-US" sz="1800">
                <a:solidFill>
                  <a:schemeClr val="lt1"/>
                </a:solidFill>
                <a:latin typeface="Rockwell"/>
                <a:ea typeface="Rockwell"/>
                <a:cs typeface="Rockwell"/>
                <a:sym typeface="Rockwell"/>
              </a:rPr>
              <a:t> </a:t>
            </a:r>
            <a:endParaRPr/>
          </a:p>
          <a:p>
            <a:pPr indent="0" lvl="0" marL="228600" marR="0" rtl="0" algn="just">
              <a:lnSpc>
                <a:spcPct val="115000"/>
              </a:lnSpc>
              <a:spcBef>
                <a:spcPts val="0"/>
              </a:spcBef>
              <a:spcAft>
                <a:spcPts val="0"/>
              </a:spcAft>
              <a:buNone/>
            </a:pPr>
            <a:r>
              <a:rPr b="1" lang="en-US" sz="1800">
                <a:solidFill>
                  <a:schemeClr val="lt1"/>
                </a:solidFill>
                <a:latin typeface="Rockwell"/>
                <a:ea typeface="Rockwell"/>
                <a:cs typeface="Rockwell"/>
                <a:sym typeface="Rockwell"/>
              </a:rPr>
              <a:t>Cons</a:t>
            </a:r>
            <a:endParaRPr sz="1800">
              <a:solidFill>
                <a:schemeClr val="lt1"/>
              </a:solidFill>
              <a:latin typeface="Rockwell"/>
              <a:ea typeface="Rockwell"/>
              <a:cs typeface="Rockwell"/>
              <a:sym typeface="Rockwell"/>
            </a:endParaRPr>
          </a:p>
          <a:p>
            <a:pPr indent="-342900" lvl="0" marL="342900" marR="0" rtl="0" algn="just">
              <a:lnSpc>
                <a:spcPct val="115000"/>
              </a:lnSpc>
              <a:spcBef>
                <a:spcPts val="0"/>
              </a:spcBef>
              <a:spcAft>
                <a:spcPts val="0"/>
              </a:spcAft>
              <a:buClr>
                <a:schemeClr val="lt1"/>
              </a:buClr>
              <a:buSzPts val="1800"/>
              <a:buFont typeface="Times New Roman"/>
              <a:buChar char="-"/>
            </a:pPr>
            <a:r>
              <a:rPr lang="en-US" sz="1800">
                <a:solidFill>
                  <a:schemeClr val="lt1"/>
                </a:solidFill>
                <a:latin typeface="Rockwell"/>
                <a:ea typeface="Rockwell"/>
                <a:cs typeface="Rockwell"/>
                <a:sym typeface="Rockwell"/>
              </a:rPr>
              <a:t>In some cases, the traditional database may be more suited and do the work a lot faster and cheaper</a:t>
            </a:r>
            <a:endParaRPr/>
          </a:p>
          <a:p>
            <a:pPr indent="-342900" lvl="0" marL="342900" marR="0" rtl="0" algn="just">
              <a:lnSpc>
                <a:spcPct val="115000"/>
              </a:lnSpc>
              <a:spcBef>
                <a:spcPts val="0"/>
              </a:spcBef>
              <a:spcAft>
                <a:spcPts val="0"/>
              </a:spcAft>
              <a:buClr>
                <a:schemeClr val="lt1"/>
              </a:buClr>
              <a:buSzPts val="1800"/>
              <a:buFont typeface="Times New Roman"/>
              <a:buChar char="-"/>
            </a:pPr>
            <a:r>
              <a:rPr lang="en-US" sz="1800">
                <a:solidFill>
                  <a:schemeClr val="lt1"/>
                </a:solidFill>
                <a:latin typeface="Rockwell"/>
                <a:ea typeface="Rockwell"/>
                <a:cs typeface="Rockwell"/>
                <a:sym typeface="Rockwell"/>
              </a:rPr>
              <a:t>Specific and trusted third parties exist in some domains that may guarantee more efficient and specialized services using other technologies</a:t>
            </a:r>
            <a:endParaRPr/>
          </a:p>
          <a:p>
            <a:pPr indent="-342900" lvl="0" marL="342900" marR="0" rtl="0" algn="just">
              <a:lnSpc>
                <a:spcPct val="115000"/>
              </a:lnSpc>
              <a:spcBef>
                <a:spcPts val="0"/>
              </a:spcBef>
              <a:spcAft>
                <a:spcPts val="0"/>
              </a:spcAft>
              <a:buClr>
                <a:schemeClr val="lt1"/>
              </a:buClr>
              <a:buSzPts val="1800"/>
              <a:buFont typeface="Times New Roman"/>
              <a:buChar char="-"/>
            </a:pPr>
            <a:r>
              <a:rPr lang="en-US" sz="1800">
                <a:solidFill>
                  <a:schemeClr val="lt1"/>
                </a:solidFill>
                <a:latin typeface="Rockwell"/>
                <a:ea typeface="Rockwell"/>
                <a:cs typeface="Rockwell"/>
                <a:sym typeface="Rockwell"/>
              </a:rPr>
              <a:t>If a time-tested and fully functional database and the operational network is already in place, the benefits of replacing or introducing blockchain may not produce the required return-on-investment.</a:t>
            </a:r>
            <a:endParaRPr/>
          </a:p>
          <a:p>
            <a:pPr indent="-342900" lvl="0" marL="342900" marR="0" rtl="0" algn="just">
              <a:lnSpc>
                <a:spcPct val="115000"/>
              </a:lnSpc>
              <a:spcBef>
                <a:spcPts val="0"/>
              </a:spcBef>
              <a:spcAft>
                <a:spcPts val="0"/>
              </a:spcAft>
              <a:buClr>
                <a:schemeClr val="lt1"/>
              </a:buClr>
              <a:buSzPts val="1800"/>
              <a:buFont typeface="Times New Roman"/>
              <a:buChar char="-"/>
            </a:pPr>
            <a:r>
              <a:rPr lang="en-US" sz="1800">
                <a:solidFill>
                  <a:schemeClr val="lt1"/>
                </a:solidFill>
                <a:latin typeface="Rockwell"/>
                <a:ea typeface="Rockwell"/>
                <a:cs typeface="Rockwell"/>
                <a:sym typeface="Rockwell"/>
              </a:rPr>
              <a:t>Stronger players (nodes with higher computing power or with pooling) can take control of the network, impacting decentralization.</a:t>
            </a:r>
            <a:endParaRPr/>
          </a:p>
        </p:txBody>
      </p:sp>
      <p:sp>
        <p:nvSpPr>
          <p:cNvPr id="104" name="Google Shape;104;p10"/>
          <p:cNvSpPr txBox="1"/>
          <p:nvPr>
            <p:ph idx="11" type="ftr"/>
          </p:nvPr>
        </p:nvSpPr>
        <p:spPr>
          <a:xfrm>
            <a:off x="1727200" y="6400800"/>
            <a:ext cx="5616352" cy="27432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Blockchain Technology</a:t>
            </a:r>
            <a:endParaRPr/>
          </a:p>
        </p:txBody>
      </p:sp>
      <p:sp>
        <p:nvSpPr>
          <p:cNvPr id="105" name="Google Shape;105;p10"/>
          <p:cNvSpPr txBox="1"/>
          <p:nvPr>
            <p:ph idx="12" type="sldNum"/>
          </p:nvPr>
        </p:nvSpPr>
        <p:spPr>
          <a:xfrm>
            <a:off x="11518604" y="6514568"/>
            <a:ext cx="619051" cy="27432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6" name="Google Shape;106;p10"/>
          <p:cNvSpPr txBox="1"/>
          <p:nvPr>
            <p:ph idx="10" type="dt"/>
          </p:nvPr>
        </p:nvSpPr>
        <p:spPr>
          <a:xfrm>
            <a:off x="7416800" y="6400800"/>
            <a:ext cx="4003040" cy="2743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0000"/>
              </a:buClr>
              <a:buSzPts val="1300"/>
              <a:buFont typeface="Rockwell"/>
              <a:buNone/>
            </a:pPr>
            <a:r>
              <a:rPr lang="en-US"/>
              <a:t>Chandramouli, Asha, Abhilash, Meena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undry">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2019-05-03T17:02:10Z</dcterms:created>
  <dc:creator>Asha A. George</dc:creator>
</cp:coreProperties>
</file>