
<file path=[Content_Types].xml><?xml version="1.0" encoding="utf-8"?>
<Types xmlns="http://schemas.openxmlformats.org/package/2006/content-types">
  <Default Extension="png" ContentType="image/png"/>
  <Default Extension="jpeg" ContentType="image/jpeg"/>
  <Default Extension="webp"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09" r:id="rId2"/>
    <p:sldId id="296" r:id="rId3"/>
    <p:sldId id="297" r:id="rId4"/>
    <p:sldId id="298" r:id="rId5"/>
    <p:sldId id="299" r:id="rId6"/>
    <p:sldId id="300" r:id="rId7"/>
    <p:sldId id="301" r:id="rId8"/>
    <p:sldId id="302" r:id="rId9"/>
    <p:sldId id="284" r:id="rId10"/>
    <p:sldId id="294" r:id="rId11"/>
    <p:sldId id="303" r:id="rId12"/>
    <p:sldId id="304" r:id="rId13"/>
    <p:sldId id="305" r:id="rId14"/>
    <p:sldId id="306" r:id="rId15"/>
    <p:sldId id="307"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4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E5B1D8-D84E-45F4-831B-141DDF571B0E}" type="doc">
      <dgm:prSet loTypeId="urn:microsoft.com/office/officeart/2008/layout/CircleAccentTimeline" loCatId="process" qsTypeId="urn:microsoft.com/office/officeart/2005/8/quickstyle/3d2" qsCatId="3D" csTypeId="urn:microsoft.com/office/officeart/2005/8/colors/accent0_3" csCatId="mainScheme" phldr="1"/>
      <dgm:spPr/>
      <dgm:t>
        <a:bodyPr/>
        <a:lstStyle/>
        <a:p>
          <a:endParaRPr lang="en-US"/>
        </a:p>
      </dgm:t>
    </dgm:pt>
    <dgm:pt modelId="{FFF3AEF5-A747-42D2-B538-D2DFA2F83F45}">
      <dgm:prSet phldrT="[Text]" custT="1"/>
      <dgm:spPr/>
      <dgm:t>
        <a:bodyPr/>
        <a:lstStyle/>
        <a:p>
          <a:pPr algn="ctr"/>
          <a:endParaRPr lang="en-US" sz="2000" b="1" dirty="0"/>
        </a:p>
      </dgm:t>
    </dgm:pt>
    <dgm:pt modelId="{FCF3CBD7-A67A-417A-890C-6E7A3B6AC6BA}" type="parTrans" cxnId="{1FCF3561-339A-4C13-B215-2388B6793F44}">
      <dgm:prSet/>
      <dgm:spPr/>
      <dgm:t>
        <a:bodyPr/>
        <a:lstStyle/>
        <a:p>
          <a:endParaRPr lang="en-US"/>
        </a:p>
      </dgm:t>
    </dgm:pt>
    <dgm:pt modelId="{6C639D4B-EC43-4080-983F-256265F2C61F}" type="sibTrans" cxnId="{1FCF3561-339A-4C13-B215-2388B6793F44}">
      <dgm:prSet/>
      <dgm:spPr/>
      <dgm:t>
        <a:bodyPr/>
        <a:lstStyle/>
        <a:p>
          <a:endParaRPr lang="en-US"/>
        </a:p>
      </dgm:t>
    </dgm:pt>
    <dgm:pt modelId="{23EB78BF-F467-434F-8F67-C9DA91236623}">
      <dgm:prSet phldrT="[Text]"/>
      <dgm:spPr/>
      <dgm:t>
        <a:bodyPr rIns="182880"/>
        <a:lstStyle/>
        <a:p>
          <a:endParaRPr lang="en-US" dirty="0"/>
        </a:p>
      </dgm:t>
    </dgm:pt>
    <dgm:pt modelId="{C2F9A7C9-5854-4C6D-A34E-8F0800BEDDD8}" type="parTrans" cxnId="{05D0EEF3-FD4E-4152-97BF-375942383442}">
      <dgm:prSet/>
      <dgm:spPr/>
      <dgm:t>
        <a:bodyPr/>
        <a:lstStyle/>
        <a:p>
          <a:endParaRPr lang="en-US"/>
        </a:p>
      </dgm:t>
    </dgm:pt>
    <dgm:pt modelId="{A67F5BEB-BEE5-4E14-A161-F61F1BCFD19D}" type="sibTrans" cxnId="{05D0EEF3-FD4E-4152-97BF-375942383442}">
      <dgm:prSet/>
      <dgm:spPr/>
      <dgm:t>
        <a:bodyPr/>
        <a:lstStyle/>
        <a:p>
          <a:endParaRPr lang="en-US"/>
        </a:p>
      </dgm:t>
    </dgm:pt>
    <dgm:pt modelId="{998B75C7-3242-410D-8E9A-373B4EBC86AA}">
      <dgm:prSet phldrT="[Text]" custT="1"/>
      <dgm:spPr/>
      <dgm:t>
        <a:bodyPr rIns="182880"/>
        <a:lstStyle/>
        <a:p>
          <a:endParaRPr lang="en-US" sz="1600" dirty="0"/>
        </a:p>
      </dgm:t>
    </dgm:pt>
    <dgm:pt modelId="{B7945C7C-E867-4AE2-B94D-4E58DFE182DB}" type="parTrans" cxnId="{DAB22B50-4485-4E7B-BFD1-4D4D117ABE30}">
      <dgm:prSet/>
      <dgm:spPr/>
      <dgm:t>
        <a:bodyPr/>
        <a:lstStyle/>
        <a:p>
          <a:endParaRPr lang="en-US"/>
        </a:p>
      </dgm:t>
    </dgm:pt>
    <dgm:pt modelId="{BCE1EA84-FD05-4D5F-952C-7FA7DBB879F5}" type="sibTrans" cxnId="{DAB22B50-4485-4E7B-BFD1-4D4D117ABE30}">
      <dgm:prSet/>
      <dgm:spPr/>
      <dgm:t>
        <a:bodyPr/>
        <a:lstStyle/>
        <a:p>
          <a:endParaRPr lang="en-US"/>
        </a:p>
      </dgm:t>
    </dgm:pt>
    <dgm:pt modelId="{866A1142-0164-4F71-8DC7-B079CCAEC476}">
      <dgm:prSet phldrT="[Text]" custT="1"/>
      <dgm:spPr/>
      <dgm:t>
        <a:bodyPr/>
        <a:lstStyle/>
        <a:p>
          <a:pPr algn="ctr"/>
          <a:r>
            <a:rPr lang="en-US" sz="2000" b="1" dirty="0" smtClean="0"/>
            <a:t>Banking System</a:t>
          </a:r>
          <a:endParaRPr lang="en-US" sz="2000" b="1" dirty="0"/>
        </a:p>
      </dgm:t>
    </dgm:pt>
    <dgm:pt modelId="{9497DB89-F25F-4A08-903B-6601E18BB575}" type="parTrans" cxnId="{7B69976B-D265-448D-868B-0FB727429973}">
      <dgm:prSet/>
      <dgm:spPr/>
      <dgm:t>
        <a:bodyPr/>
        <a:lstStyle/>
        <a:p>
          <a:endParaRPr lang="en-US"/>
        </a:p>
      </dgm:t>
    </dgm:pt>
    <dgm:pt modelId="{19148B72-7715-4640-83C5-EC2B62A9F9F2}" type="sibTrans" cxnId="{7B69976B-D265-448D-868B-0FB727429973}">
      <dgm:prSet/>
      <dgm:spPr/>
      <dgm:t>
        <a:bodyPr/>
        <a:lstStyle/>
        <a:p>
          <a:endParaRPr lang="en-US"/>
        </a:p>
      </dgm:t>
    </dgm:pt>
    <dgm:pt modelId="{3086DDF1-C3F8-4EE9-91DE-8AFFF5E4D734}">
      <dgm:prSet phldrT="[Text]"/>
      <dgm:spPr/>
      <dgm:t>
        <a:bodyPr rIns="182880"/>
        <a:lstStyle/>
        <a:p>
          <a:endParaRPr lang="en-US" dirty="0"/>
        </a:p>
      </dgm:t>
    </dgm:pt>
    <dgm:pt modelId="{F5B32782-C986-45D8-883A-42BD59ED72D3}" type="parTrans" cxnId="{1B38D59F-FB58-4454-A164-85A9B529A908}">
      <dgm:prSet/>
      <dgm:spPr/>
      <dgm:t>
        <a:bodyPr/>
        <a:lstStyle/>
        <a:p>
          <a:endParaRPr lang="en-US"/>
        </a:p>
      </dgm:t>
    </dgm:pt>
    <dgm:pt modelId="{E1136FE5-1A84-4149-8A54-A90946936543}" type="sibTrans" cxnId="{1B38D59F-FB58-4454-A164-85A9B529A908}">
      <dgm:prSet/>
      <dgm:spPr/>
      <dgm:t>
        <a:bodyPr/>
        <a:lstStyle/>
        <a:p>
          <a:endParaRPr lang="en-US"/>
        </a:p>
      </dgm:t>
    </dgm:pt>
    <dgm:pt modelId="{C8D99704-79C3-4FB1-B7FD-CDDBFAA8B5DE}">
      <dgm:prSet phldrT="[Text]"/>
      <dgm:spPr/>
      <dgm:t>
        <a:bodyPr rIns="182880"/>
        <a:lstStyle/>
        <a:p>
          <a:endParaRPr lang="en-US" dirty="0"/>
        </a:p>
      </dgm:t>
    </dgm:pt>
    <dgm:pt modelId="{51CEEE41-988F-43FF-8D07-59D2ACE311A2}" type="parTrans" cxnId="{6596E0CF-0B88-47F1-AEC2-58059EA12ED5}">
      <dgm:prSet/>
      <dgm:spPr/>
      <dgm:t>
        <a:bodyPr/>
        <a:lstStyle/>
        <a:p>
          <a:endParaRPr lang="en-US"/>
        </a:p>
      </dgm:t>
    </dgm:pt>
    <dgm:pt modelId="{E85CEEAF-F6C6-4618-9FD8-EB73DBA88D85}" type="sibTrans" cxnId="{6596E0CF-0B88-47F1-AEC2-58059EA12ED5}">
      <dgm:prSet/>
      <dgm:spPr/>
      <dgm:t>
        <a:bodyPr/>
        <a:lstStyle/>
        <a:p>
          <a:endParaRPr lang="en-US"/>
        </a:p>
      </dgm:t>
    </dgm:pt>
    <dgm:pt modelId="{3C719BCD-E9AF-49A4-BD92-34BC43EAD448}">
      <dgm:prSet phldrT="[Text]"/>
      <dgm:spPr/>
      <dgm:t>
        <a:bodyPr rIns="182880"/>
        <a:lstStyle/>
        <a:p>
          <a:endParaRPr lang="en-US" dirty="0"/>
        </a:p>
      </dgm:t>
    </dgm:pt>
    <dgm:pt modelId="{EAD89672-DD2B-4F07-B4CA-C1CC9C03FCEC}" type="parTrans" cxnId="{D5BD22D8-94A2-4F6C-83E9-49A0FBDAA06D}">
      <dgm:prSet/>
      <dgm:spPr/>
      <dgm:t>
        <a:bodyPr/>
        <a:lstStyle/>
        <a:p>
          <a:endParaRPr lang="en-US"/>
        </a:p>
      </dgm:t>
    </dgm:pt>
    <dgm:pt modelId="{8AB252B0-344B-467A-927E-5E455D3D5BEA}" type="sibTrans" cxnId="{D5BD22D8-94A2-4F6C-83E9-49A0FBDAA06D}">
      <dgm:prSet/>
      <dgm:spPr/>
      <dgm:t>
        <a:bodyPr/>
        <a:lstStyle/>
        <a:p>
          <a:endParaRPr lang="en-US"/>
        </a:p>
      </dgm:t>
    </dgm:pt>
    <dgm:pt modelId="{59EABBB3-698D-4148-9587-DB2C38DACCBD}">
      <dgm:prSet phldrT="[Text]" custT="1"/>
      <dgm:spPr/>
      <dgm:t>
        <a:bodyPr rIns="182880"/>
        <a:lstStyle/>
        <a:p>
          <a:r>
            <a:rPr lang="en-US" sz="2000" dirty="0" smtClean="0"/>
            <a:t>ATM</a:t>
          </a:r>
          <a:endParaRPr lang="en-US" sz="2000" dirty="0"/>
        </a:p>
      </dgm:t>
    </dgm:pt>
    <dgm:pt modelId="{BDF4119C-30ED-451D-8745-59DEC8B2CB05}" type="parTrans" cxnId="{0660F12C-AE40-4EE5-9186-7E5CC13051A3}">
      <dgm:prSet/>
      <dgm:spPr/>
      <dgm:t>
        <a:bodyPr/>
        <a:lstStyle/>
        <a:p>
          <a:endParaRPr lang="en-US"/>
        </a:p>
      </dgm:t>
    </dgm:pt>
    <dgm:pt modelId="{E1735C39-901C-4FD6-AE55-040E632E4FED}" type="sibTrans" cxnId="{0660F12C-AE40-4EE5-9186-7E5CC13051A3}">
      <dgm:prSet/>
      <dgm:spPr/>
      <dgm:t>
        <a:bodyPr/>
        <a:lstStyle/>
        <a:p>
          <a:endParaRPr lang="en-US"/>
        </a:p>
      </dgm:t>
    </dgm:pt>
    <dgm:pt modelId="{668BC729-AD7E-4563-9080-CFA01D75EAA3}">
      <dgm:prSet phldrT="[Text]" custT="1"/>
      <dgm:spPr/>
      <dgm:t>
        <a:bodyPr/>
        <a:lstStyle/>
        <a:p>
          <a:pPr algn="ctr"/>
          <a:endParaRPr lang="en-US" sz="2000" b="1" dirty="0"/>
        </a:p>
      </dgm:t>
    </dgm:pt>
    <dgm:pt modelId="{4FCCCA8C-D6F4-4903-A02F-DC99A9A2FC99}" type="parTrans" cxnId="{E3196C78-C42A-4957-9780-402D42F42AB2}">
      <dgm:prSet/>
      <dgm:spPr/>
      <dgm:t>
        <a:bodyPr/>
        <a:lstStyle/>
        <a:p>
          <a:endParaRPr lang="en-US"/>
        </a:p>
      </dgm:t>
    </dgm:pt>
    <dgm:pt modelId="{349CEE09-D8C8-4227-8B24-B41A76B954C8}" type="sibTrans" cxnId="{E3196C78-C42A-4957-9780-402D42F42AB2}">
      <dgm:prSet/>
      <dgm:spPr/>
      <dgm:t>
        <a:bodyPr/>
        <a:lstStyle/>
        <a:p>
          <a:endParaRPr lang="en-US"/>
        </a:p>
      </dgm:t>
    </dgm:pt>
    <dgm:pt modelId="{3A9631BB-676A-4C54-B84D-777D2A8D20AB}">
      <dgm:prSet phldrT="[Text]"/>
      <dgm:spPr/>
      <dgm:t>
        <a:bodyPr rIns="182880"/>
        <a:lstStyle/>
        <a:p>
          <a:endParaRPr lang="en-US" dirty="0"/>
        </a:p>
      </dgm:t>
    </dgm:pt>
    <dgm:pt modelId="{A1B7FDC2-333B-40BF-9DB5-899142053081}" type="parTrans" cxnId="{08A982DE-D1C3-4AAD-94A2-4A87A30D934E}">
      <dgm:prSet/>
      <dgm:spPr/>
      <dgm:t>
        <a:bodyPr/>
        <a:lstStyle/>
        <a:p>
          <a:endParaRPr lang="en-US"/>
        </a:p>
      </dgm:t>
    </dgm:pt>
    <dgm:pt modelId="{74857F5F-2058-475E-B2A2-EF496585E843}" type="sibTrans" cxnId="{08A982DE-D1C3-4AAD-94A2-4A87A30D934E}">
      <dgm:prSet/>
      <dgm:spPr/>
      <dgm:t>
        <a:bodyPr/>
        <a:lstStyle/>
        <a:p>
          <a:endParaRPr lang="en-US"/>
        </a:p>
      </dgm:t>
    </dgm:pt>
    <dgm:pt modelId="{BCA269D7-FB5A-4169-8DA4-00761E72E2E2}">
      <dgm:prSet phldrT="[Text]" custT="1"/>
      <dgm:spPr/>
      <dgm:t>
        <a:bodyPr/>
        <a:lstStyle/>
        <a:p>
          <a:pPr algn="ctr"/>
          <a:endParaRPr lang="en-US" sz="2000" b="1" dirty="0"/>
        </a:p>
      </dgm:t>
    </dgm:pt>
    <dgm:pt modelId="{5F6A63DA-ECDC-4407-B81B-F30CAB298BD4}" type="parTrans" cxnId="{FBD424EF-ACE3-4EF9-B1D0-86A7ACBD3615}">
      <dgm:prSet/>
      <dgm:spPr/>
      <dgm:t>
        <a:bodyPr/>
        <a:lstStyle/>
        <a:p>
          <a:endParaRPr lang="en-US"/>
        </a:p>
      </dgm:t>
    </dgm:pt>
    <dgm:pt modelId="{F49980AB-E0CA-4240-9B32-03909518D30D}" type="sibTrans" cxnId="{FBD424EF-ACE3-4EF9-B1D0-86A7ACBD3615}">
      <dgm:prSet/>
      <dgm:spPr/>
      <dgm:t>
        <a:bodyPr/>
        <a:lstStyle/>
        <a:p>
          <a:endParaRPr lang="en-US"/>
        </a:p>
      </dgm:t>
    </dgm:pt>
    <dgm:pt modelId="{E4A2A3FE-BBBA-43D3-B7F0-049E207A3F6E}">
      <dgm:prSet phldrT="[Text]"/>
      <dgm:spPr/>
      <dgm:t>
        <a:bodyPr rIns="182880"/>
        <a:lstStyle/>
        <a:p>
          <a:endParaRPr lang="en-US" dirty="0"/>
        </a:p>
      </dgm:t>
    </dgm:pt>
    <dgm:pt modelId="{DFD31AC2-0474-44B1-BC8C-48E120A94DB6}" type="parTrans" cxnId="{1CC0E9C2-4AAA-40FA-8BAF-D0BC8ECE49AE}">
      <dgm:prSet/>
      <dgm:spPr/>
      <dgm:t>
        <a:bodyPr/>
        <a:lstStyle/>
        <a:p>
          <a:endParaRPr lang="en-US"/>
        </a:p>
      </dgm:t>
    </dgm:pt>
    <dgm:pt modelId="{1FC8B366-2094-4880-937C-FED58712BE0B}" type="sibTrans" cxnId="{1CC0E9C2-4AAA-40FA-8BAF-D0BC8ECE49AE}">
      <dgm:prSet/>
      <dgm:spPr/>
      <dgm:t>
        <a:bodyPr/>
        <a:lstStyle/>
        <a:p>
          <a:endParaRPr lang="en-US"/>
        </a:p>
      </dgm:t>
    </dgm:pt>
    <dgm:pt modelId="{45A3CC69-E016-4380-8527-E13BFF1F979A}">
      <dgm:prSet phldrT="[Text]" custT="1"/>
      <dgm:spPr/>
      <dgm:t>
        <a:bodyPr lIns="0"/>
        <a:lstStyle/>
        <a:p>
          <a:pPr algn="ctr"/>
          <a:endParaRPr lang="en-US" sz="2000" b="1" dirty="0"/>
        </a:p>
      </dgm:t>
    </dgm:pt>
    <dgm:pt modelId="{C169B220-43A0-4928-88E9-9A88DC2BAAC9}" type="sibTrans" cxnId="{7C5B3414-A82F-4011-B809-43E6EF1C4512}">
      <dgm:prSet/>
      <dgm:spPr/>
      <dgm:t>
        <a:bodyPr/>
        <a:lstStyle/>
        <a:p>
          <a:endParaRPr lang="en-US"/>
        </a:p>
      </dgm:t>
    </dgm:pt>
    <dgm:pt modelId="{B785BB26-D8F4-4C3B-89DD-CF9CF2EF36D3}" type="parTrans" cxnId="{7C5B3414-A82F-4011-B809-43E6EF1C4512}">
      <dgm:prSet/>
      <dgm:spPr/>
      <dgm:t>
        <a:bodyPr/>
        <a:lstStyle/>
        <a:p>
          <a:endParaRPr lang="en-US"/>
        </a:p>
      </dgm:t>
    </dgm:pt>
    <dgm:pt modelId="{82EF24BA-C3D5-4913-8237-23C6B48907ED}" type="pres">
      <dgm:prSet presAssocID="{FAE5B1D8-D84E-45F4-831B-141DDF571B0E}" presName="Name0" presStyleCnt="0">
        <dgm:presLayoutVars>
          <dgm:dir/>
        </dgm:presLayoutVars>
      </dgm:prSet>
      <dgm:spPr/>
      <dgm:t>
        <a:bodyPr/>
        <a:lstStyle/>
        <a:p>
          <a:endParaRPr lang="en-US"/>
        </a:p>
      </dgm:t>
    </dgm:pt>
    <dgm:pt modelId="{7F6B8103-492C-4782-B2E4-E43FCF608815}" type="pres">
      <dgm:prSet presAssocID="{FFF3AEF5-A747-42D2-B538-D2DFA2F83F45}" presName="parComposite" presStyleCnt="0"/>
      <dgm:spPr/>
    </dgm:pt>
    <dgm:pt modelId="{D9BA90F3-D966-4D1B-B56F-A68819F5D1D4}" type="pres">
      <dgm:prSet presAssocID="{FFF3AEF5-A747-42D2-B538-D2DFA2F83F45}" presName="parBigCircle" presStyleLbl="node0" presStyleIdx="0" presStyleCnt="5"/>
      <dgm:spPr/>
    </dgm:pt>
    <dgm:pt modelId="{847EAD02-679F-41A0-B528-4342701AD06C}" type="pres">
      <dgm:prSet presAssocID="{FFF3AEF5-A747-42D2-B538-D2DFA2F83F45}" presName="parTx" presStyleLbl="revTx" presStyleIdx="0" presStyleCnt="21"/>
      <dgm:spPr/>
      <dgm:t>
        <a:bodyPr/>
        <a:lstStyle/>
        <a:p>
          <a:endParaRPr lang="en-US"/>
        </a:p>
      </dgm:t>
    </dgm:pt>
    <dgm:pt modelId="{E98438FB-3B91-4ABA-B812-B6B8EF0266DB}" type="pres">
      <dgm:prSet presAssocID="{FFF3AEF5-A747-42D2-B538-D2DFA2F83F45}" presName="bSpace" presStyleCnt="0"/>
      <dgm:spPr/>
    </dgm:pt>
    <dgm:pt modelId="{A73D8854-F910-411D-A516-306242B68814}" type="pres">
      <dgm:prSet presAssocID="{FFF3AEF5-A747-42D2-B538-D2DFA2F83F45}" presName="parBackupNorm" presStyleCnt="0"/>
      <dgm:spPr/>
    </dgm:pt>
    <dgm:pt modelId="{7E161A5D-7B97-4BCF-B0B8-E080B48AD56A}" type="pres">
      <dgm:prSet presAssocID="{6C639D4B-EC43-4080-983F-256265F2C61F}" presName="parSpace" presStyleCnt="0"/>
      <dgm:spPr/>
    </dgm:pt>
    <dgm:pt modelId="{D3E8BB0F-1371-48A2-9F0A-ECA63220C08F}" type="pres">
      <dgm:prSet presAssocID="{23EB78BF-F467-434F-8F67-C9DA91236623}" presName="desBackupLeftNorm" presStyleCnt="0"/>
      <dgm:spPr/>
    </dgm:pt>
    <dgm:pt modelId="{6BAE8D29-4CBF-47DF-9BAA-1FA77A284E98}" type="pres">
      <dgm:prSet presAssocID="{23EB78BF-F467-434F-8F67-C9DA91236623}" presName="desComposite" presStyleCnt="0"/>
      <dgm:spPr/>
    </dgm:pt>
    <dgm:pt modelId="{A3DBFF82-2950-4563-B30D-DFA289DF9CA7}" type="pres">
      <dgm:prSet presAssocID="{23EB78BF-F467-434F-8F67-C9DA91236623}" presName="desCircle" presStyleLbl="node1" presStyleIdx="0" presStyleCnt="8"/>
      <dgm:spPr/>
    </dgm:pt>
    <dgm:pt modelId="{8B142145-3F74-4B93-959B-CA8902C27BA7}" type="pres">
      <dgm:prSet presAssocID="{23EB78BF-F467-434F-8F67-C9DA91236623}" presName="chTx" presStyleLbl="revTx" presStyleIdx="1" presStyleCnt="21"/>
      <dgm:spPr/>
      <dgm:t>
        <a:bodyPr/>
        <a:lstStyle/>
        <a:p>
          <a:endParaRPr lang="en-US"/>
        </a:p>
      </dgm:t>
    </dgm:pt>
    <dgm:pt modelId="{A1A87750-2326-4744-AAAD-EB837014BBC3}" type="pres">
      <dgm:prSet presAssocID="{23EB78BF-F467-434F-8F67-C9DA91236623}" presName="desTx" presStyleLbl="revTx" presStyleIdx="2" presStyleCnt="21">
        <dgm:presLayoutVars>
          <dgm:bulletEnabled val="1"/>
        </dgm:presLayoutVars>
      </dgm:prSet>
      <dgm:spPr/>
    </dgm:pt>
    <dgm:pt modelId="{1B03AAF9-DC5F-4452-A1B0-58BC407875F5}" type="pres">
      <dgm:prSet presAssocID="{23EB78BF-F467-434F-8F67-C9DA91236623}" presName="desBackupRightNorm" presStyleCnt="0"/>
      <dgm:spPr/>
    </dgm:pt>
    <dgm:pt modelId="{EC34D67D-7A70-4DDB-8A87-E8EAD37365EC}" type="pres">
      <dgm:prSet presAssocID="{A67F5BEB-BEE5-4E14-A161-F61F1BCFD19D}" presName="desSpace" presStyleCnt="0"/>
      <dgm:spPr/>
    </dgm:pt>
    <dgm:pt modelId="{669072AD-CD24-4671-B50A-EA68F8E0F681}" type="pres">
      <dgm:prSet presAssocID="{998B75C7-3242-410D-8E9A-373B4EBC86AA}" presName="desBackupLeftNorm" presStyleCnt="0"/>
      <dgm:spPr/>
    </dgm:pt>
    <dgm:pt modelId="{751A911D-B9CB-4CB3-AD81-4CD2547E4D7A}" type="pres">
      <dgm:prSet presAssocID="{998B75C7-3242-410D-8E9A-373B4EBC86AA}" presName="desComposite" presStyleCnt="0"/>
      <dgm:spPr/>
    </dgm:pt>
    <dgm:pt modelId="{C502B20D-B9AE-4779-8789-FD456FF3B666}" type="pres">
      <dgm:prSet presAssocID="{998B75C7-3242-410D-8E9A-373B4EBC86AA}" presName="desCircle" presStyleLbl="node1" presStyleIdx="1" presStyleCnt="8"/>
      <dgm:spPr/>
    </dgm:pt>
    <dgm:pt modelId="{3706A233-8138-4C6A-8C32-D3355A597115}" type="pres">
      <dgm:prSet presAssocID="{998B75C7-3242-410D-8E9A-373B4EBC86AA}" presName="chTx" presStyleLbl="revTx" presStyleIdx="3" presStyleCnt="21"/>
      <dgm:spPr/>
      <dgm:t>
        <a:bodyPr/>
        <a:lstStyle/>
        <a:p>
          <a:endParaRPr lang="en-US"/>
        </a:p>
      </dgm:t>
    </dgm:pt>
    <dgm:pt modelId="{9100CB9C-F4BD-4A7D-90CC-FA875E7EEE80}" type="pres">
      <dgm:prSet presAssocID="{998B75C7-3242-410D-8E9A-373B4EBC86AA}" presName="desTx" presStyleLbl="revTx" presStyleIdx="4" presStyleCnt="21">
        <dgm:presLayoutVars>
          <dgm:bulletEnabled val="1"/>
        </dgm:presLayoutVars>
      </dgm:prSet>
      <dgm:spPr/>
    </dgm:pt>
    <dgm:pt modelId="{B09A9444-D18A-44F2-8893-3E4062E5767F}" type="pres">
      <dgm:prSet presAssocID="{998B75C7-3242-410D-8E9A-373B4EBC86AA}" presName="desBackupRightNorm" presStyleCnt="0"/>
      <dgm:spPr/>
    </dgm:pt>
    <dgm:pt modelId="{8A4E90BA-48E2-451A-BD58-41E25B7429E6}" type="pres">
      <dgm:prSet presAssocID="{BCE1EA84-FD05-4D5F-952C-7FA7DBB879F5}" presName="desSpace" presStyleCnt="0"/>
      <dgm:spPr/>
    </dgm:pt>
    <dgm:pt modelId="{1BE802A9-5661-4D11-BE44-614BFFF0E7C5}" type="pres">
      <dgm:prSet presAssocID="{C8D99704-79C3-4FB1-B7FD-CDDBFAA8B5DE}" presName="desBackupLeftNorm" presStyleCnt="0"/>
      <dgm:spPr/>
    </dgm:pt>
    <dgm:pt modelId="{41E7FCDE-9276-41C6-88F7-FA010B8100D1}" type="pres">
      <dgm:prSet presAssocID="{C8D99704-79C3-4FB1-B7FD-CDDBFAA8B5DE}" presName="desComposite" presStyleCnt="0"/>
      <dgm:spPr/>
    </dgm:pt>
    <dgm:pt modelId="{BD2C6DAE-6469-4770-84D7-6F2553F71C5E}" type="pres">
      <dgm:prSet presAssocID="{C8D99704-79C3-4FB1-B7FD-CDDBFAA8B5DE}" presName="desCircle" presStyleLbl="node1" presStyleIdx="2" presStyleCnt="8"/>
      <dgm:spPr/>
    </dgm:pt>
    <dgm:pt modelId="{1316202E-B36E-4D75-B051-9F8DF390DDEE}" type="pres">
      <dgm:prSet presAssocID="{C8D99704-79C3-4FB1-B7FD-CDDBFAA8B5DE}" presName="chTx" presStyleLbl="revTx" presStyleIdx="5" presStyleCnt="21"/>
      <dgm:spPr/>
      <dgm:t>
        <a:bodyPr/>
        <a:lstStyle/>
        <a:p>
          <a:endParaRPr lang="en-US"/>
        </a:p>
      </dgm:t>
    </dgm:pt>
    <dgm:pt modelId="{94CE98F9-2857-4890-B225-2D4DCF026C3D}" type="pres">
      <dgm:prSet presAssocID="{C8D99704-79C3-4FB1-B7FD-CDDBFAA8B5DE}" presName="desTx" presStyleLbl="revTx" presStyleIdx="6" presStyleCnt="21">
        <dgm:presLayoutVars>
          <dgm:bulletEnabled val="1"/>
        </dgm:presLayoutVars>
      </dgm:prSet>
      <dgm:spPr/>
    </dgm:pt>
    <dgm:pt modelId="{89B76290-6CCD-4C93-B3A1-EF9D4BCB5674}" type="pres">
      <dgm:prSet presAssocID="{C8D99704-79C3-4FB1-B7FD-CDDBFAA8B5DE}" presName="desBackupRightNorm" presStyleCnt="0"/>
      <dgm:spPr/>
    </dgm:pt>
    <dgm:pt modelId="{27EE2FAC-380F-47CF-A24D-3020A2348172}" type="pres">
      <dgm:prSet presAssocID="{E85CEEAF-F6C6-4618-9FD8-EB73DBA88D85}" presName="desSpace" presStyleCnt="0"/>
      <dgm:spPr/>
    </dgm:pt>
    <dgm:pt modelId="{4409AA18-FB61-4D36-81DB-7BBFBE5F9515}" type="pres">
      <dgm:prSet presAssocID="{866A1142-0164-4F71-8DC7-B079CCAEC476}" presName="parComposite" presStyleCnt="0"/>
      <dgm:spPr/>
    </dgm:pt>
    <dgm:pt modelId="{9471E36C-8462-4C58-A0E8-331B1477E611}" type="pres">
      <dgm:prSet presAssocID="{866A1142-0164-4F71-8DC7-B079CCAEC476}" presName="parBigCircle" presStyleLbl="node0" presStyleIdx="1" presStyleCnt="5"/>
      <dgm:spPr/>
    </dgm:pt>
    <dgm:pt modelId="{CC2A1C00-DCAF-4F88-B457-39190B27D215}" type="pres">
      <dgm:prSet presAssocID="{866A1142-0164-4F71-8DC7-B079CCAEC476}" presName="parTx" presStyleLbl="revTx" presStyleIdx="7" presStyleCnt="21"/>
      <dgm:spPr/>
      <dgm:t>
        <a:bodyPr/>
        <a:lstStyle/>
        <a:p>
          <a:endParaRPr lang="en-US"/>
        </a:p>
      </dgm:t>
    </dgm:pt>
    <dgm:pt modelId="{01F25265-5B3E-4901-ACBC-1568E2D46523}" type="pres">
      <dgm:prSet presAssocID="{866A1142-0164-4F71-8DC7-B079CCAEC476}" presName="bSpace" presStyleCnt="0"/>
      <dgm:spPr/>
    </dgm:pt>
    <dgm:pt modelId="{74396190-EF1A-4A7E-A07B-A6340E33C58C}" type="pres">
      <dgm:prSet presAssocID="{866A1142-0164-4F71-8DC7-B079CCAEC476}" presName="parBackupNorm" presStyleCnt="0"/>
      <dgm:spPr/>
    </dgm:pt>
    <dgm:pt modelId="{93BD0308-19D1-4187-B7DB-2AA7C3CCAB68}" type="pres">
      <dgm:prSet presAssocID="{19148B72-7715-4640-83C5-EC2B62A9F9F2}" presName="parSpace" presStyleCnt="0"/>
      <dgm:spPr/>
    </dgm:pt>
    <dgm:pt modelId="{0B08A0E8-1614-4087-A98D-97811066812B}" type="pres">
      <dgm:prSet presAssocID="{3086DDF1-C3F8-4EE9-91DE-8AFFF5E4D734}" presName="desBackupLeftNorm" presStyleCnt="0"/>
      <dgm:spPr/>
    </dgm:pt>
    <dgm:pt modelId="{6CA93325-F61E-4426-B191-566148AD6B2E}" type="pres">
      <dgm:prSet presAssocID="{3086DDF1-C3F8-4EE9-91DE-8AFFF5E4D734}" presName="desComposite" presStyleCnt="0"/>
      <dgm:spPr/>
    </dgm:pt>
    <dgm:pt modelId="{133E1151-E48A-4D7B-AB1B-E6BE57D30FC8}" type="pres">
      <dgm:prSet presAssocID="{3086DDF1-C3F8-4EE9-91DE-8AFFF5E4D734}" presName="desCircle" presStyleLbl="node1" presStyleIdx="3" presStyleCnt="8"/>
      <dgm:spPr/>
    </dgm:pt>
    <dgm:pt modelId="{16E898A6-39AB-4C6E-9D42-7EFAEA4BD4EC}" type="pres">
      <dgm:prSet presAssocID="{3086DDF1-C3F8-4EE9-91DE-8AFFF5E4D734}" presName="chTx" presStyleLbl="revTx" presStyleIdx="8" presStyleCnt="21"/>
      <dgm:spPr/>
      <dgm:t>
        <a:bodyPr/>
        <a:lstStyle/>
        <a:p>
          <a:endParaRPr lang="en-US"/>
        </a:p>
      </dgm:t>
    </dgm:pt>
    <dgm:pt modelId="{4F2A33F4-6834-4B67-8068-4B345F04C48E}" type="pres">
      <dgm:prSet presAssocID="{3086DDF1-C3F8-4EE9-91DE-8AFFF5E4D734}" presName="desTx" presStyleLbl="revTx" presStyleIdx="9" presStyleCnt="21">
        <dgm:presLayoutVars>
          <dgm:bulletEnabled val="1"/>
        </dgm:presLayoutVars>
      </dgm:prSet>
      <dgm:spPr/>
    </dgm:pt>
    <dgm:pt modelId="{02102F7B-70B2-4618-A26E-D537C8830DFE}" type="pres">
      <dgm:prSet presAssocID="{3086DDF1-C3F8-4EE9-91DE-8AFFF5E4D734}" presName="desBackupRightNorm" presStyleCnt="0"/>
      <dgm:spPr/>
    </dgm:pt>
    <dgm:pt modelId="{5553CDA7-505A-4614-8454-12CDBA149355}" type="pres">
      <dgm:prSet presAssocID="{E1136FE5-1A84-4149-8A54-A90946936543}" presName="desSpace" presStyleCnt="0"/>
      <dgm:spPr/>
    </dgm:pt>
    <dgm:pt modelId="{D7F43A26-A4BC-4414-97B6-624EA40E0258}" type="pres">
      <dgm:prSet presAssocID="{45A3CC69-E016-4380-8527-E13BFF1F979A}" presName="parComposite" presStyleCnt="0"/>
      <dgm:spPr/>
    </dgm:pt>
    <dgm:pt modelId="{40D9D138-5049-43A6-AA85-C3E614D1C524}" type="pres">
      <dgm:prSet presAssocID="{45A3CC69-E016-4380-8527-E13BFF1F979A}" presName="parBigCircle" presStyleLbl="node0" presStyleIdx="2" presStyleCnt="5"/>
      <dgm:spPr/>
    </dgm:pt>
    <dgm:pt modelId="{6162FAB3-B6F3-4126-B1C4-1172FC0C2862}" type="pres">
      <dgm:prSet presAssocID="{45A3CC69-E016-4380-8527-E13BFF1F979A}" presName="parTx" presStyleLbl="revTx" presStyleIdx="10" presStyleCnt="21"/>
      <dgm:spPr/>
      <dgm:t>
        <a:bodyPr/>
        <a:lstStyle/>
        <a:p>
          <a:endParaRPr lang="en-US"/>
        </a:p>
      </dgm:t>
    </dgm:pt>
    <dgm:pt modelId="{067C641A-8E92-4FAF-8C0C-D4FFB9FCBCB0}" type="pres">
      <dgm:prSet presAssocID="{45A3CC69-E016-4380-8527-E13BFF1F979A}" presName="bSpace" presStyleCnt="0"/>
      <dgm:spPr/>
    </dgm:pt>
    <dgm:pt modelId="{4BB4EF84-DA24-40D6-B585-9C460FDF1B2F}" type="pres">
      <dgm:prSet presAssocID="{45A3CC69-E016-4380-8527-E13BFF1F979A}" presName="parBackupNorm" presStyleCnt="0"/>
      <dgm:spPr/>
    </dgm:pt>
    <dgm:pt modelId="{9DEB6190-CAA3-4A2D-AECB-31539838C5D1}" type="pres">
      <dgm:prSet presAssocID="{C169B220-43A0-4928-88E9-9A88DC2BAAC9}" presName="parSpace" presStyleCnt="0"/>
      <dgm:spPr/>
    </dgm:pt>
    <dgm:pt modelId="{4923CD18-8D4B-4C20-AE1F-CCF003BF55A1}" type="pres">
      <dgm:prSet presAssocID="{3C719BCD-E9AF-49A4-BD92-34BC43EAD448}" presName="desBackupLeftNorm" presStyleCnt="0"/>
      <dgm:spPr/>
    </dgm:pt>
    <dgm:pt modelId="{025F63F0-80DA-402D-B10D-24C21B0F7C35}" type="pres">
      <dgm:prSet presAssocID="{3C719BCD-E9AF-49A4-BD92-34BC43EAD448}" presName="desComposite" presStyleCnt="0"/>
      <dgm:spPr/>
    </dgm:pt>
    <dgm:pt modelId="{7A13093F-45B9-4E82-A34D-E1287D85777C}" type="pres">
      <dgm:prSet presAssocID="{3C719BCD-E9AF-49A4-BD92-34BC43EAD448}" presName="desCircle" presStyleLbl="node1" presStyleIdx="4" presStyleCnt="8"/>
      <dgm:spPr/>
    </dgm:pt>
    <dgm:pt modelId="{9419B630-C3FB-4D6E-91AB-645B784EAF4E}" type="pres">
      <dgm:prSet presAssocID="{3C719BCD-E9AF-49A4-BD92-34BC43EAD448}" presName="chTx" presStyleLbl="revTx" presStyleIdx="11" presStyleCnt="21"/>
      <dgm:spPr/>
      <dgm:t>
        <a:bodyPr/>
        <a:lstStyle/>
        <a:p>
          <a:endParaRPr lang="en-US"/>
        </a:p>
      </dgm:t>
    </dgm:pt>
    <dgm:pt modelId="{EA60082D-C44C-45FC-99C6-FB3E417FD847}" type="pres">
      <dgm:prSet presAssocID="{3C719BCD-E9AF-49A4-BD92-34BC43EAD448}" presName="desTx" presStyleLbl="revTx" presStyleIdx="12" presStyleCnt="21">
        <dgm:presLayoutVars>
          <dgm:bulletEnabled val="1"/>
        </dgm:presLayoutVars>
      </dgm:prSet>
      <dgm:spPr/>
    </dgm:pt>
    <dgm:pt modelId="{6E61E7CC-590C-4611-9F4D-094F3D83667A}" type="pres">
      <dgm:prSet presAssocID="{3C719BCD-E9AF-49A4-BD92-34BC43EAD448}" presName="desBackupRightNorm" presStyleCnt="0"/>
      <dgm:spPr/>
    </dgm:pt>
    <dgm:pt modelId="{117D4718-3645-4ED6-A689-CCCDF76FA991}" type="pres">
      <dgm:prSet presAssocID="{8AB252B0-344B-467A-927E-5E455D3D5BEA}" presName="desSpace" presStyleCnt="0"/>
      <dgm:spPr/>
    </dgm:pt>
    <dgm:pt modelId="{BBACF004-3ADD-4A71-8C55-F614D2C4294F}" type="pres">
      <dgm:prSet presAssocID="{59EABBB3-698D-4148-9587-DB2C38DACCBD}" presName="desBackupLeftNorm" presStyleCnt="0"/>
      <dgm:spPr/>
    </dgm:pt>
    <dgm:pt modelId="{0AB9144B-BC8D-4E5E-A6D6-9BD57D6FA552}" type="pres">
      <dgm:prSet presAssocID="{59EABBB3-698D-4148-9587-DB2C38DACCBD}" presName="desComposite" presStyleCnt="0"/>
      <dgm:spPr/>
    </dgm:pt>
    <dgm:pt modelId="{1CD00DAA-C4D8-4237-8846-ABF88BF0126A}" type="pres">
      <dgm:prSet presAssocID="{59EABBB3-698D-4148-9587-DB2C38DACCBD}" presName="desCircle" presStyleLbl="node1" presStyleIdx="5" presStyleCnt="8"/>
      <dgm:spPr/>
    </dgm:pt>
    <dgm:pt modelId="{DF3A2816-AE7F-4442-9025-F15001863003}" type="pres">
      <dgm:prSet presAssocID="{59EABBB3-698D-4148-9587-DB2C38DACCBD}" presName="chTx" presStyleLbl="revTx" presStyleIdx="13" presStyleCnt="21"/>
      <dgm:spPr/>
      <dgm:t>
        <a:bodyPr/>
        <a:lstStyle/>
        <a:p>
          <a:endParaRPr lang="en-US"/>
        </a:p>
      </dgm:t>
    </dgm:pt>
    <dgm:pt modelId="{ED2D08F0-45AF-443D-B494-BBDFBE1AD7CC}" type="pres">
      <dgm:prSet presAssocID="{59EABBB3-698D-4148-9587-DB2C38DACCBD}" presName="desTx" presStyleLbl="revTx" presStyleIdx="14" presStyleCnt="21">
        <dgm:presLayoutVars>
          <dgm:bulletEnabled val="1"/>
        </dgm:presLayoutVars>
      </dgm:prSet>
      <dgm:spPr/>
    </dgm:pt>
    <dgm:pt modelId="{075C33E6-AA90-440C-8429-7DC953A29184}" type="pres">
      <dgm:prSet presAssocID="{59EABBB3-698D-4148-9587-DB2C38DACCBD}" presName="desBackupRightNorm" presStyleCnt="0"/>
      <dgm:spPr/>
    </dgm:pt>
    <dgm:pt modelId="{0821BC95-A2F2-4C5E-9E2D-C031DFC52DD4}" type="pres">
      <dgm:prSet presAssocID="{E1735C39-901C-4FD6-AE55-040E632E4FED}" presName="desSpace" presStyleCnt="0"/>
      <dgm:spPr/>
    </dgm:pt>
    <dgm:pt modelId="{B65DE5DE-FC74-45C0-B6A0-138758534583}" type="pres">
      <dgm:prSet presAssocID="{E4A2A3FE-BBBA-43D3-B7F0-049E207A3F6E}" presName="desBackupLeftNorm" presStyleCnt="0"/>
      <dgm:spPr/>
    </dgm:pt>
    <dgm:pt modelId="{2A52B62B-E1DF-4B6A-BAA5-8BD8B6EA36BB}" type="pres">
      <dgm:prSet presAssocID="{E4A2A3FE-BBBA-43D3-B7F0-049E207A3F6E}" presName="desComposite" presStyleCnt="0"/>
      <dgm:spPr/>
    </dgm:pt>
    <dgm:pt modelId="{0E75B974-75E6-48F5-B7A9-550A80E8C556}" type="pres">
      <dgm:prSet presAssocID="{E4A2A3FE-BBBA-43D3-B7F0-049E207A3F6E}" presName="desCircle" presStyleLbl="node1" presStyleIdx="6" presStyleCnt="8"/>
      <dgm:spPr/>
    </dgm:pt>
    <dgm:pt modelId="{896EF71C-42FE-4022-9A9B-250661FA22B1}" type="pres">
      <dgm:prSet presAssocID="{E4A2A3FE-BBBA-43D3-B7F0-049E207A3F6E}" presName="chTx" presStyleLbl="revTx" presStyleIdx="15" presStyleCnt="21" custScaleX="102425"/>
      <dgm:spPr/>
      <dgm:t>
        <a:bodyPr/>
        <a:lstStyle/>
        <a:p>
          <a:endParaRPr lang="en-US"/>
        </a:p>
      </dgm:t>
    </dgm:pt>
    <dgm:pt modelId="{D283AD5A-D068-4463-A684-432B8BC43B26}" type="pres">
      <dgm:prSet presAssocID="{E4A2A3FE-BBBA-43D3-B7F0-049E207A3F6E}" presName="desTx" presStyleLbl="revTx" presStyleIdx="16" presStyleCnt="21">
        <dgm:presLayoutVars>
          <dgm:bulletEnabled val="1"/>
        </dgm:presLayoutVars>
      </dgm:prSet>
      <dgm:spPr/>
    </dgm:pt>
    <dgm:pt modelId="{1C6E6DA4-D2EC-4D9A-9EAC-BFB046D8FD26}" type="pres">
      <dgm:prSet presAssocID="{E4A2A3FE-BBBA-43D3-B7F0-049E207A3F6E}" presName="desBackupRightNorm" presStyleCnt="0"/>
      <dgm:spPr/>
    </dgm:pt>
    <dgm:pt modelId="{DE12EE93-FD11-4169-9AB7-3A7DEB68D8AD}" type="pres">
      <dgm:prSet presAssocID="{1FC8B366-2094-4880-937C-FED58712BE0B}" presName="desSpace" presStyleCnt="0"/>
      <dgm:spPr/>
    </dgm:pt>
    <dgm:pt modelId="{75AE8788-A767-470A-928B-586698EA4874}" type="pres">
      <dgm:prSet presAssocID="{668BC729-AD7E-4563-9080-CFA01D75EAA3}" presName="parComposite" presStyleCnt="0"/>
      <dgm:spPr/>
    </dgm:pt>
    <dgm:pt modelId="{A67C068B-7418-4575-A9D3-E3E5CACAB9F4}" type="pres">
      <dgm:prSet presAssocID="{668BC729-AD7E-4563-9080-CFA01D75EAA3}" presName="parBigCircle" presStyleLbl="node0" presStyleIdx="3" presStyleCnt="5"/>
      <dgm:spPr/>
    </dgm:pt>
    <dgm:pt modelId="{C4FA6ED2-D912-478F-87A5-AECB969FEDEF}" type="pres">
      <dgm:prSet presAssocID="{668BC729-AD7E-4563-9080-CFA01D75EAA3}" presName="parTx" presStyleLbl="revTx" presStyleIdx="17" presStyleCnt="21"/>
      <dgm:spPr/>
      <dgm:t>
        <a:bodyPr/>
        <a:lstStyle/>
        <a:p>
          <a:endParaRPr lang="en-US"/>
        </a:p>
      </dgm:t>
    </dgm:pt>
    <dgm:pt modelId="{6B2E4E72-8B9B-4C47-8CF1-FA0C30F25492}" type="pres">
      <dgm:prSet presAssocID="{668BC729-AD7E-4563-9080-CFA01D75EAA3}" presName="bSpace" presStyleCnt="0"/>
      <dgm:spPr/>
    </dgm:pt>
    <dgm:pt modelId="{209CF220-AE66-4FE0-AB23-85DAB620456F}" type="pres">
      <dgm:prSet presAssocID="{668BC729-AD7E-4563-9080-CFA01D75EAA3}" presName="parBackupNorm" presStyleCnt="0"/>
      <dgm:spPr/>
    </dgm:pt>
    <dgm:pt modelId="{E2FDFA26-8A79-4A3C-946B-1DEC99714D97}" type="pres">
      <dgm:prSet presAssocID="{349CEE09-D8C8-4227-8B24-B41A76B954C8}" presName="parSpace" presStyleCnt="0"/>
      <dgm:spPr/>
    </dgm:pt>
    <dgm:pt modelId="{620BF480-F544-4B2A-A192-F866FE5815E3}" type="pres">
      <dgm:prSet presAssocID="{3A9631BB-676A-4C54-B84D-777D2A8D20AB}" presName="desBackupLeftNorm" presStyleCnt="0"/>
      <dgm:spPr/>
    </dgm:pt>
    <dgm:pt modelId="{91EDFCDE-F324-46D3-B131-0C8803B51B98}" type="pres">
      <dgm:prSet presAssocID="{3A9631BB-676A-4C54-B84D-777D2A8D20AB}" presName="desComposite" presStyleCnt="0"/>
      <dgm:spPr/>
    </dgm:pt>
    <dgm:pt modelId="{81B27777-9C27-4A4D-BE10-6DF578399BB2}" type="pres">
      <dgm:prSet presAssocID="{3A9631BB-676A-4C54-B84D-777D2A8D20AB}" presName="desCircle" presStyleLbl="node1" presStyleIdx="7" presStyleCnt="8"/>
      <dgm:spPr/>
    </dgm:pt>
    <dgm:pt modelId="{E379A6ED-A922-4E32-BA1D-B5C738113ED5}" type="pres">
      <dgm:prSet presAssocID="{3A9631BB-676A-4C54-B84D-777D2A8D20AB}" presName="chTx" presStyleLbl="revTx" presStyleIdx="18" presStyleCnt="21" custScaleX="98107" custScaleY="99560" custLinFactNeighborX="6063"/>
      <dgm:spPr/>
      <dgm:t>
        <a:bodyPr/>
        <a:lstStyle/>
        <a:p>
          <a:endParaRPr lang="en-US"/>
        </a:p>
      </dgm:t>
    </dgm:pt>
    <dgm:pt modelId="{0DBC33CE-6A39-4BFC-9698-67A9870CA7A0}" type="pres">
      <dgm:prSet presAssocID="{3A9631BB-676A-4C54-B84D-777D2A8D20AB}" presName="desTx" presStyleLbl="revTx" presStyleIdx="19" presStyleCnt="21">
        <dgm:presLayoutVars>
          <dgm:bulletEnabled val="1"/>
        </dgm:presLayoutVars>
      </dgm:prSet>
      <dgm:spPr/>
    </dgm:pt>
    <dgm:pt modelId="{A4032558-E692-4EDD-AA8A-9C8695353E96}" type="pres">
      <dgm:prSet presAssocID="{3A9631BB-676A-4C54-B84D-777D2A8D20AB}" presName="desBackupRightNorm" presStyleCnt="0"/>
      <dgm:spPr/>
    </dgm:pt>
    <dgm:pt modelId="{C0E4F40D-16B0-419B-9A9E-A46EFCE9C837}" type="pres">
      <dgm:prSet presAssocID="{74857F5F-2058-475E-B2A2-EF496585E843}" presName="desSpace" presStyleCnt="0"/>
      <dgm:spPr/>
    </dgm:pt>
    <dgm:pt modelId="{13DE661A-176C-4A2B-BFA5-F8A2B3C62EC8}" type="pres">
      <dgm:prSet presAssocID="{BCA269D7-FB5A-4169-8DA4-00761E72E2E2}" presName="parComposite" presStyleCnt="0"/>
      <dgm:spPr/>
    </dgm:pt>
    <dgm:pt modelId="{176101C2-2348-4E1A-84D7-1E84A9E716D1}" type="pres">
      <dgm:prSet presAssocID="{BCA269D7-FB5A-4169-8DA4-00761E72E2E2}" presName="parBigCircle" presStyleLbl="node0" presStyleIdx="4" presStyleCnt="5"/>
      <dgm:spPr/>
    </dgm:pt>
    <dgm:pt modelId="{5BDBD1E5-797A-46EC-87D4-6079AB55D7A3}" type="pres">
      <dgm:prSet presAssocID="{BCA269D7-FB5A-4169-8DA4-00761E72E2E2}" presName="parTx" presStyleLbl="revTx" presStyleIdx="20" presStyleCnt="21"/>
      <dgm:spPr/>
      <dgm:t>
        <a:bodyPr/>
        <a:lstStyle/>
        <a:p>
          <a:endParaRPr lang="en-US"/>
        </a:p>
      </dgm:t>
    </dgm:pt>
    <dgm:pt modelId="{41403750-6922-4537-A7BD-6CF9EDC2ABA8}" type="pres">
      <dgm:prSet presAssocID="{BCA269D7-FB5A-4169-8DA4-00761E72E2E2}" presName="bSpace" presStyleCnt="0"/>
      <dgm:spPr/>
    </dgm:pt>
    <dgm:pt modelId="{5C1FD5F1-8D6D-42AB-B057-EF0681447575}" type="pres">
      <dgm:prSet presAssocID="{BCA269D7-FB5A-4169-8DA4-00761E72E2E2}" presName="parBackupNorm" presStyleCnt="0"/>
      <dgm:spPr/>
    </dgm:pt>
    <dgm:pt modelId="{DDDDDA63-664F-4A27-9B1D-066EFEA1A89A}" type="pres">
      <dgm:prSet presAssocID="{F49980AB-E0CA-4240-9B32-03909518D30D}" presName="parSpace" presStyleCnt="0"/>
      <dgm:spPr/>
    </dgm:pt>
  </dgm:ptLst>
  <dgm:cxnLst>
    <dgm:cxn modelId="{7B69976B-D265-448D-868B-0FB727429973}" srcId="{FAE5B1D8-D84E-45F4-831B-141DDF571B0E}" destId="{866A1142-0164-4F71-8DC7-B079CCAEC476}" srcOrd="1" destOrd="0" parTransId="{9497DB89-F25F-4A08-903B-6601E18BB575}" sibTransId="{19148B72-7715-4640-83C5-EC2B62A9F9F2}"/>
    <dgm:cxn modelId="{08A982DE-D1C3-4AAD-94A2-4A87A30D934E}" srcId="{668BC729-AD7E-4563-9080-CFA01D75EAA3}" destId="{3A9631BB-676A-4C54-B84D-777D2A8D20AB}" srcOrd="0" destOrd="0" parTransId="{A1B7FDC2-333B-40BF-9DB5-899142053081}" sibTransId="{74857F5F-2058-475E-B2A2-EF496585E843}"/>
    <dgm:cxn modelId="{6E5B3DF7-67E2-4BDC-9893-CD9305720120}" type="presOf" srcId="{59EABBB3-698D-4148-9587-DB2C38DACCBD}" destId="{DF3A2816-AE7F-4442-9025-F15001863003}" srcOrd="0" destOrd="0" presId="urn:microsoft.com/office/officeart/2008/layout/CircleAccentTimeline"/>
    <dgm:cxn modelId="{E730C40E-FD3C-4476-A454-5EB691773501}" type="presOf" srcId="{E4A2A3FE-BBBA-43D3-B7F0-049E207A3F6E}" destId="{896EF71C-42FE-4022-9A9B-250661FA22B1}" srcOrd="0" destOrd="0" presId="urn:microsoft.com/office/officeart/2008/layout/CircleAccentTimeline"/>
    <dgm:cxn modelId="{751995FD-10CB-41FC-84EB-55816AC8C829}" type="presOf" srcId="{FAE5B1D8-D84E-45F4-831B-141DDF571B0E}" destId="{82EF24BA-C3D5-4913-8237-23C6B48907ED}" srcOrd="0" destOrd="0" presId="urn:microsoft.com/office/officeart/2008/layout/CircleAccentTimeline"/>
    <dgm:cxn modelId="{1FCF3561-339A-4C13-B215-2388B6793F44}" srcId="{FAE5B1D8-D84E-45F4-831B-141DDF571B0E}" destId="{FFF3AEF5-A747-42D2-B538-D2DFA2F83F45}" srcOrd="0" destOrd="0" parTransId="{FCF3CBD7-A67A-417A-890C-6E7A3B6AC6BA}" sibTransId="{6C639D4B-EC43-4080-983F-256265F2C61F}"/>
    <dgm:cxn modelId="{7473231D-5F9D-451D-91A8-E20CD34EAAC2}" type="presOf" srcId="{23EB78BF-F467-434F-8F67-C9DA91236623}" destId="{8B142145-3F74-4B93-959B-CA8902C27BA7}" srcOrd="0" destOrd="0" presId="urn:microsoft.com/office/officeart/2008/layout/CircleAccentTimeline"/>
    <dgm:cxn modelId="{C4BA72A7-1DB5-47B6-A386-A2CB1AA7A606}" type="presOf" srcId="{3A9631BB-676A-4C54-B84D-777D2A8D20AB}" destId="{E379A6ED-A922-4E32-BA1D-B5C738113ED5}" srcOrd="0" destOrd="0" presId="urn:microsoft.com/office/officeart/2008/layout/CircleAccentTimeline"/>
    <dgm:cxn modelId="{A9EC55B3-72A6-4868-85E6-52DC7D937D01}" type="presOf" srcId="{668BC729-AD7E-4563-9080-CFA01D75EAA3}" destId="{C4FA6ED2-D912-478F-87A5-AECB969FEDEF}" srcOrd="0" destOrd="0" presId="urn:microsoft.com/office/officeart/2008/layout/CircleAccentTimeline"/>
    <dgm:cxn modelId="{1B38D59F-FB58-4454-A164-85A9B529A908}" srcId="{866A1142-0164-4F71-8DC7-B079CCAEC476}" destId="{3086DDF1-C3F8-4EE9-91DE-8AFFF5E4D734}" srcOrd="0" destOrd="0" parTransId="{F5B32782-C986-45D8-883A-42BD59ED72D3}" sibTransId="{E1136FE5-1A84-4149-8A54-A90946936543}"/>
    <dgm:cxn modelId="{0660F12C-AE40-4EE5-9186-7E5CC13051A3}" srcId="{45A3CC69-E016-4380-8527-E13BFF1F979A}" destId="{59EABBB3-698D-4148-9587-DB2C38DACCBD}" srcOrd="1" destOrd="0" parTransId="{BDF4119C-30ED-451D-8745-59DEC8B2CB05}" sibTransId="{E1735C39-901C-4FD6-AE55-040E632E4FED}"/>
    <dgm:cxn modelId="{FBD424EF-ACE3-4EF9-B1D0-86A7ACBD3615}" srcId="{FAE5B1D8-D84E-45F4-831B-141DDF571B0E}" destId="{BCA269D7-FB5A-4169-8DA4-00761E72E2E2}" srcOrd="4" destOrd="0" parTransId="{5F6A63DA-ECDC-4407-B81B-F30CAB298BD4}" sibTransId="{F49980AB-E0CA-4240-9B32-03909518D30D}"/>
    <dgm:cxn modelId="{653334B5-7A79-4148-A30B-C6BC42FA172A}" type="presOf" srcId="{BCA269D7-FB5A-4169-8DA4-00761E72E2E2}" destId="{5BDBD1E5-797A-46EC-87D4-6079AB55D7A3}" srcOrd="0" destOrd="0" presId="urn:microsoft.com/office/officeart/2008/layout/CircleAccentTimeline"/>
    <dgm:cxn modelId="{2EAA8F7F-281A-43D0-A658-5847606A0F3D}" type="presOf" srcId="{45A3CC69-E016-4380-8527-E13BFF1F979A}" destId="{6162FAB3-B6F3-4126-B1C4-1172FC0C2862}" srcOrd="0" destOrd="0" presId="urn:microsoft.com/office/officeart/2008/layout/CircleAccentTimeline"/>
    <dgm:cxn modelId="{218CB623-E527-41A2-9536-499C45FA007A}" type="presOf" srcId="{3086DDF1-C3F8-4EE9-91DE-8AFFF5E4D734}" destId="{16E898A6-39AB-4C6E-9D42-7EFAEA4BD4EC}" srcOrd="0" destOrd="0" presId="urn:microsoft.com/office/officeart/2008/layout/CircleAccentTimeline"/>
    <dgm:cxn modelId="{93D87B6F-91E6-4F16-B439-DFEE3C7051DD}" type="presOf" srcId="{FFF3AEF5-A747-42D2-B538-D2DFA2F83F45}" destId="{847EAD02-679F-41A0-B528-4342701AD06C}" srcOrd="0" destOrd="0" presId="urn:microsoft.com/office/officeart/2008/layout/CircleAccentTimeline"/>
    <dgm:cxn modelId="{6596E0CF-0B88-47F1-AEC2-58059EA12ED5}" srcId="{FFF3AEF5-A747-42D2-B538-D2DFA2F83F45}" destId="{C8D99704-79C3-4FB1-B7FD-CDDBFAA8B5DE}" srcOrd="2" destOrd="0" parTransId="{51CEEE41-988F-43FF-8D07-59D2ACE311A2}" sibTransId="{E85CEEAF-F6C6-4618-9FD8-EB73DBA88D85}"/>
    <dgm:cxn modelId="{B3C04CC4-F4CF-42E5-9018-7063774C0CB3}" type="presOf" srcId="{866A1142-0164-4F71-8DC7-B079CCAEC476}" destId="{CC2A1C00-DCAF-4F88-B457-39190B27D215}" srcOrd="0" destOrd="0" presId="urn:microsoft.com/office/officeart/2008/layout/CircleAccentTimeline"/>
    <dgm:cxn modelId="{ED63C990-1C22-421C-B6FC-ADE8E1C003DF}" type="presOf" srcId="{998B75C7-3242-410D-8E9A-373B4EBC86AA}" destId="{3706A233-8138-4C6A-8C32-D3355A597115}" srcOrd="0" destOrd="0" presId="urn:microsoft.com/office/officeart/2008/layout/CircleAccentTimeline"/>
    <dgm:cxn modelId="{1CC0E9C2-4AAA-40FA-8BAF-D0BC8ECE49AE}" srcId="{45A3CC69-E016-4380-8527-E13BFF1F979A}" destId="{E4A2A3FE-BBBA-43D3-B7F0-049E207A3F6E}" srcOrd="2" destOrd="0" parTransId="{DFD31AC2-0474-44B1-BC8C-48E120A94DB6}" sibTransId="{1FC8B366-2094-4880-937C-FED58712BE0B}"/>
    <dgm:cxn modelId="{A75F130C-5E34-42D2-BC7B-17B12DA51DE4}" type="presOf" srcId="{3C719BCD-E9AF-49A4-BD92-34BC43EAD448}" destId="{9419B630-C3FB-4D6E-91AB-645B784EAF4E}" srcOrd="0" destOrd="0" presId="urn:microsoft.com/office/officeart/2008/layout/CircleAccentTimeline"/>
    <dgm:cxn modelId="{D5BD22D8-94A2-4F6C-83E9-49A0FBDAA06D}" srcId="{45A3CC69-E016-4380-8527-E13BFF1F979A}" destId="{3C719BCD-E9AF-49A4-BD92-34BC43EAD448}" srcOrd="0" destOrd="0" parTransId="{EAD89672-DD2B-4F07-B4CA-C1CC9C03FCEC}" sibTransId="{8AB252B0-344B-467A-927E-5E455D3D5BEA}"/>
    <dgm:cxn modelId="{05D0EEF3-FD4E-4152-97BF-375942383442}" srcId="{FFF3AEF5-A747-42D2-B538-D2DFA2F83F45}" destId="{23EB78BF-F467-434F-8F67-C9DA91236623}" srcOrd="0" destOrd="0" parTransId="{C2F9A7C9-5854-4C6D-A34E-8F0800BEDDD8}" sibTransId="{A67F5BEB-BEE5-4E14-A161-F61F1BCFD19D}"/>
    <dgm:cxn modelId="{E3196C78-C42A-4957-9780-402D42F42AB2}" srcId="{FAE5B1D8-D84E-45F4-831B-141DDF571B0E}" destId="{668BC729-AD7E-4563-9080-CFA01D75EAA3}" srcOrd="3" destOrd="0" parTransId="{4FCCCA8C-D6F4-4903-A02F-DC99A9A2FC99}" sibTransId="{349CEE09-D8C8-4227-8B24-B41A76B954C8}"/>
    <dgm:cxn modelId="{7C5B3414-A82F-4011-B809-43E6EF1C4512}" srcId="{FAE5B1D8-D84E-45F4-831B-141DDF571B0E}" destId="{45A3CC69-E016-4380-8527-E13BFF1F979A}" srcOrd="2" destOrd="0" parTransId="{B785BB26-D8F4-4C3B-89DD-CF9CF2EF36D3}" sibTransId="{C169B220-43A0-4928-88E9-9A88DC2BAAC9}"/>
    <dgm:cxn modelId="{A959FEA9-5EE3-4D3D-BA5E-18CCFE5828D5}" type="presOf" srcId="{C8D99704-79C3-4FB1-B7FD-CDDBFAA8B5DE}" destId="{1316202E-B36E-4D75-B051-9F8DF390DDEE}" srcOrd="0" destOrd="0" presId="urn:microsoft.com/office/officeart/2008/layout/CircleAccentTimeline"/>
    <dgm:cxn modelId="{DAB22B50-4485-4E7B-BFD1-4D4D117ABE30}" srcId="{FFF3AEF5-A747-42D2-B538-D2DFA2F83F45}" destId="{998B75C7-3242-410D-8E9A-373B4EBC86AA}" srcOrd="1" destOrd="0" parTransId="{B7945C7C-E867-4AE2-B94D-4E58DFE182DB}" sibTransId="{BCE1EA84-FD05-4D5F-952C-7FA7DBB879F5}"/>
    <dgm:cxn modelId="{9189E19E-3CCF-4E9C-9501-6937276CC45D}" type="presParOf" srcId="{82EF24BA-C3D5-4913-8237-23C6B48907ED}" destId="{7F6B8103-492C-4782-B2E4-E43FCF608815}" srcOrd="0" destOrd="0" presId="urn:microsoft.com/office/officeart/2008/layout/CircleAccentTimeline"/>
    <dgm:cxn modelId="{5154FFC8-8856-4588-B1F5-219886798F3F}" type="presParOf" srcId="{7F6B8103-492C-4782-B2E4-E43FCF608815}" destId="{D9BA90F3-D966-4D1B-B56F-A68819F5D1D4}" srcOrd="0" destOrd="0" presId="urn:microsoft.com/office/officeart/2008/layout/CircleAccentTimeline"/>
    <dgm:cxn modelId="{B1A16147-AA4F-46CA-BFE8-67E34E61BB7D}" type="presParOf" srcId="{7F6B8103-492C-4782-B2E4-E43FCF608815}" destId="{847EAD02-679F-41A0-B528-4342701AD06C}" srcOrd="1" destOrd="0" presId="urn:microsoft.com/office/officeart/2008/layout/CircleAccentTimeline"/>
    <dgm:cxn modelId="{C53C0810-11E4-4B2A-A34F-A8C81023FDE5}" type="presParOf" srcId="{7F6B8103-492C-4782-B2E4-E43FCF608815}" destId="{E98438FB-3B91-4ABA-B812-B6B8EF0266DB}" srcOrd="2" destOrd="0" presId="urn:microsoft.com/office/officeart/2008/layout/CircleAccentTimeline"/>
    <dgm:cxn modelId="{D99239E7-E681-4A3E-9D98-E0F8CCDA2B66}" type="presParOf" srcId="{82EF24BA-C3D5-4913-8237-23C6B48907ED}" destId="{A73D8854-F910-411D-A516-306242B68814}" srcOrd="1" destOrd="0" presId="urn:microsoft.com/office/officeart/2008/layout/CircleAccentTimeline"/>
    <dgm:cxn modelId="{C29A382F-88D0-4CCE-A227-2862ED7052CE}" type="presParOf" srcId="{82EF24BA-C3D5-4913-8237-23C6B48907ED}" destId="{7E161A5D-7B97-4BCF-B0B8-E080B48AD56A}" srcOrd="2" destOrd="0" presId="urn:microsoft.com/office/officeart/2008/layout/CircleAccentTimeline"/>
    <dgm:cxn modelId="{6C345A37-BFD2-466E-8B1C-F61FED9A7BC0}" type="presParOf" srcId="{82EF24BA-C3D5-4913-8237-23C6B48907ED}" destId="{D3E8BB0F-1371-48A2-9F0A-ECA63220C08F}" srcOrd="3" destOrd="0" presId="urn:microsoft.com/office/officeart/2008/layout/CircleAccentTimeline"/>
    <dgm:cxn modelId="{161DECB8-9305-4870-B6E7-100C7A141767}" type="presParOf" srcId="{82EF24BA-C3D5-4913-8237-23C6B48907ED}" destId="{6BAE8D29-4CBF-47DF-9BAA-1FA77A284E98}" srcOrd="4" destOrd="0" presId="urn:microsoft.com/office/officeart/2008/layout/CircleAccentTimeline"/>
    <dgm:cxn modelId="{C7383FDB-1586-4398-B0B0-7121F7390CC0}" type="presParOf" srcId="{6BAE8D29-4CBF-47DF-9BAA-1FA77A284E98}" destId="{A3DBFF82-2950-4563-B30D-DFA289DF9CA7}" srcOrd="0" destOrd="0" presId="urn:microsoft.com/office/officeart/2008/layout/CircleAccentTimeline"/>
    <dgm:cxn modelId="{E3992BBA-73AD-41AC-B381-167B11B13375}" type="presParOf" srcId="{6BAE8D29-4CBF-47DF-9BAA-1FA77A284E98}" destId="{8B142145-3F74-4B93-959B-CA8902C27BA7}" srcOrd="1" destOrd="0" presId="urn:microsoft.com/office/officeart/2008/layout/CircleAccentTimeline"/>
    <dgm:cxn modelId="{48A900D3-9C1B-41FB-8551-FDEC5F12B0D1}" type="presParOf" srcId="{6BAE8D29-4CBF-47DF-9BAA-1FA77A284E98}" destId="{A1A87750-2326-4744-AAAD-EB837014BBC3}" srcOrd="2" destOrd="0" presId="urn:microsoft.com/office/officeart/2008/layout/CircleAccentTimeline"/>
    <dgm:cxn modelId="{25817AA1-7B95-4807-9CBC-469B9420F9FA}" type="presParOf" srcId="{82EF24BA-C3D5-4913-8237-23C6B48907ED}" destId="{1B03AAF9-DC5F-4452-A1B0-58BC407875F5}" srcOrd="5" destOrd="0" presId="urn:microsoft.com/office/officeart/2008/layout/CircleAccentTimeline"/>
    <dgm:cxn modelId="{6D375838-C64E-4897-9930-8192787F1C33}" type="presParOf" srcId="{82EF24BA-C3D5-4913-8237-23C6B48907ED}" destId="{EC34D67D-7A70-4DDB-8A87-E8EAD37365EC}" srcOrd="6" destOrd="0" presId="urn:microsoft.com/office/officeart/2008/layout/CircleAccentTimeline"/>
    <dgm:cxn modelId="{5D13410D-4599-4500-9691-8C619A7CE9F5}" type="presParOf" srcId="{82EF24BA-C3D5-4913-8237-23C6B48907ED}" destId="{669072AD-CD24-4671-B50A-EA68F8E0F681}" srcOrd="7" destOrd="0" presId="urn:microsoft.com/office/officeart/2008/layout/CircleAccentTimeline"/>
    <dgm:cxn modelId="{0D8FF95E-714B-4167-88ED-6AB1F8568503}" type="presParOf" srcId="{82EF24BA-C3D5-4913-8237-23C6B48907ED}" destId="{751A911D-B9CB-4CB3-AD81-4CD2547E4D7A}" srcOrd="8" destOrd="0" presId="urn:microsoft.com/office/officeart/2008/layout/CircleAccentTimeline"/>
    <dgm:cxn modelId="{DBFA3E68-5038-4C29-ADC9-FC81D940294B}" type="presParOf" srcId="{751A911D-B9CB-4CB3-AD81-4CD2547E4D7A}" destId="{C502B20D-B9AE-4779-8789-FD456FF3B666}" srcOrd="0" destOrd="0" presId="urn:microsoft.com/office/officeart/2008/layout/CircleAccentTimeline"/>
    <dgm:cxn modelId="{113EE207-F01B-4FFE-9E8B-6BE273652873}" type="presParOf" srcId="{751A911D-B9CB-4CB3-AD81-4CD2547E4D7A}" destId="{3706A233-8138-4C6A-8C32-D3355A597115}" srcOrd="1" destOrd="0" presId="urn:microsoft.com/office/officeart/2008/layout/CircleAccentTimeline"/>
    <dgm:cxn modelId="{30AAECF6-903B-4FE8-AD72-ABECADAEC23D}" type="presParOf" srcId="{751A911D-B9CB-4CB3-AD81-4CD2547E4D7A}" destId="{9100CB9C-F4BD-4A7D-90CC-FA875E7EEE80}" srcOrd="2" destOrd="0" presId="urn:microsoft.com/office/officeart/2008/layout/CircleAccentTimeline"/>
    <dgm:cxn modelId="{71D9EE01-4C1A-46D4-81D2-C3F18AE53C61}" type="presParOf" srcId="{82EF24BA-C3D5-4913-8237-23C6B48907ED}" destId="{B09A9444-D18A-44F2-8893-3E4062E5767F}" srcOrd="9" destOrd="0" presId="urn:microsoft.com/office/officeart/2008/layout/CircleAccentTimeline"/>
    <dgm:cxn modelId="{CF6D28C0-F236-40B4-9653-686F21BBA06D}" type="presParOf" srcId="{82EF24BA-C3D5-4913-8237-23C6B48907ED}" destId="{8A4E90BA-48E2-451A-BD58-41E25B7429E6}" srcOrd="10" destOrd="0" presId="urn:microsoft.com/office/officeart/2008/layout/CircleAccentTimeline"/>
    <dgm:cxn modelId="{20B148E4-6C8A-48C8-BE6E-60BBFAD4B451}" type="presParOf" srcId="{82EF24BA-C3D5-4913-8237-23C6B48907ED}" destId="{1BE802A9-5661-4D11-BE44-614BFFF0E7C5}" srcOrd="11" destOrd="0" presId="urn:microsoft.com/office/officeart/2008/layout/CircleAccentTimeline"/>
    <dgm:cxn modelId="{5E8BE168-8001-407F-8C5C-DDD5242F0A69}" type="presParOf" srcId="{82EF24BA-C3D5-4913-8237-23C6B48907ED}" destId="{41E7FCDE-9276-41C6-88F7-FA010B8100D1}" srcOrd="12" destOrd="0" presId="urn:microsoft.com/office/officeart/2008/layout/CircleAccentTimeline"/>
    <dgm:cxn modelId="{8EAD877D-E4E0-4C2F-8828-1ECEB6010919}" type="presParOf" srcId="{41E7FCDE-9276-41C6-88F7-FA010B8100D1}" destId="{BD2C6DAE-6469-4770-84D7-6F2553F71C5E}" srcOrd="0" destOrd="0" presId="urn:microsoft.com/office/officeart/2008/layout/CircleAccentTimeline"/>
    <dgm:cxn modelId="{8987D1BD-6127-4C24-96C7-A31A2E195ADD}" type="presParOf" srcId="{41E7FCDE-9276-41C6-88F7-FA010B8100D1}" destId="{1316202E-B36E-4D75-B051-9F8DF390DDEE}" srcOrd="1" destOrd="0" presId="urn:microsoft.com/office/officeart/2008/layout/CircleAccentTimeline"/>
    <dgm:cxn modelId="{B77BF756-BE3E-4090-B98C-3496BFA293FB}" type="presParOf" srcId="{41E7FCDE-9276-41C6-88F7-FA010B8100D1}" destId="{94CE98F9-2857-4890-B225-2D4DCF026C3D}" srcOrd="2" destOrd="0" presId="urn:microsoft.com/office/officeart/2008/layout/CircleAccentTimeline"/>
    <dgm:cxn modelId="{C5422E9E-2FE3-4F6A-ABC1-E0655B96E83D}" type="presParOf" srcId="{82EF24BA-C3D5-4913-8237-23C6B48907ED}" destId="{89B76290-6CCD-4C93-B3A1-EF9D4BCB5674}" srcOrd="13" destOrd="0" presId="urn:microsoft.com/office/officeart/2008/layout/CircleAccentTimeline"/>
    <dgm:cxn modelId="{6604CEC9-807C-49C1-9A9B-11AB966E35C7}" type="presParOf" srcId="{82EF24BA-C3D5-4913-8237-23C6B48907ED}" destId="{27EE2FAC-380F-47CF-A24D-3020A2348172}" srcOrd="14" destOrd="0" presId="urn:microsoft.com/office/officeart/2008/layout/CircleAccentTimeline"/>
    <dgm:cxn modelId="{8C847FB5-4BAA-469A-A85C-4550D5F67860}" type="presParOf" srcId="{82EF24BA-C3D5-4913-8237-23C6B48907ED}" destId="{4409AA18-FB61-4D36-81DB-7BBFBE5F9515}" srcOrd="15" destOrd="0" presId="urn:microsoft.com/office/officeart/2008/layout/CircleAccentTimeline"/>
    <dgm:cxn modelId="{9D124783-BA27-4ADA-952E-9AD1771AA793}" type="presParOf" srcId="{4409AA18-FB61-4D36-81DB-7BBFBE5F9515}" destId="{9471E36C-8462-4C58-A0E8-331B1477E611}" srcOrd="0" destOrd="0" presId="urn:microsoft.com/office/officeart/2008/layout/CircleAccentTimeline"/>
    <dgm:cxn modelId="{3C3D46CB-2E10-4E83-A768-16284B8018FE}" type="presParOf" srcId="{4409AA18-FB61-4D36-81DB-7BBFBE5F9515}" destId="{CC2A1C00-DCAF-4F88-B457-39190B27D215}" srcOrd="1" destOrd="0" presId="urn:microsoft.com/office/officeart/2008/layout/CircleAccentTimeline"/>
    <dgm:cxn modelId="{CEF5527E-65F9-4BF5-A71D-E7A89E5696C4}" type="presParOf" srcId="{4409AA18-FB61-4D36-81DB-7BBFBE5F9515}" destId="{01F25265-5B3E-4901-ACBC-1568E2D46523}" srcOrd="2" destOrd="0" presId="urn:microsoft.com/office/officeart/2008/layout/CircleAccentTimeline"/>
    <dgm:cxn modelId="{6D324549-18C4-489B-A26A-301335C12B1C}" type="presParOf" srcId="{82EF24BA-C3D5-4913-8237-23C6B48907ED}" destId="{74396190-EF1A-4A7E-A07B-A6340E33C58C}" srcOrd="16" destOrd="0" presId="urn:microsoft.com/office/officeart/2008/layout/CircleAccentTimeline"/>
    <dgm:cxn modelId="{E0587442-CFB9-426C-A8AD-89521D7E93A1}" type="presParOf" srcId="{82EF24BA-C3D5-4913-8237-23C6B48907ED}" destId="{93BD0308-19D1-4187-B7DB-2AA7C3CCAB68}" srcOrd="17" destOrd="0" presId="urn:microsoft.com/office/officeart/2008/layout/CircleAccentTimeline"/>
    <dgm:cxn modelId="{C04F0511-09C9-486D-AD9C-46E2137A8FE2}" type="presParOf" srcId="{82EF24BA-C3D5-4913-8237-23C6B48907ED}" destId="{0B08A0E8-1614-4087-A98D-97811066812B}" srcOrd="18" destOrd="0" presId="urn:microsoft.com/office/officeart/2008/layout/CircleAccentTimeline"/>
    <dgm:cxn modelId="{B46167E5-4ADB-4857-AA8E-A927BD37D676}" type="presParOf" srcId="{82EF24BA-C3D5-4913-8237-23C6B48907ED}" destId="{6CA93325-F61E-4426-B191-566148AD6B2E}" srcOrd="19" destOrd="0" presId="urn:microsoft.com/office/officeart/2008/layout/CircleAccentTimeline"/>
    <dgm:cxn modelId="{5FD38EFA-BA67-47F2-9DF0-DA9F8C1A4027}" type="presParOf" srcId="{6CA93325-F61E-4426-B191-566148AD6B2E}" destId="{133E1151-E48A-4D7B-AB1B-E6BE57D30FC8}" srcOrd="0" destOrd="0" presId="urn:microsoft.com/office/officeart/2008/layout/CircleAccentTimeline"/>
    <dgm:cxn modelId="{3F7731CA-1970-4812-BD82-1884704126ED}" type="presParOf" srcId="{6CA93325-F61E-4426-B191-566148AD6B2E}" destId="{16E898A6-39AB-4C6E-9D42-7EFAEA4BD4EC}" srcOrd="1" destOrd="0" presId="urn:microsoft.com/office/officeart/2008/layout/CircleAccentTimeline"/>
    <dgm:cxn modelId="{45E5A8D5-500B-4194-B2E8-77244E145D9C}" type="presParOf" srcId="{6CA93325-F61E-4426-B191-566148AD6B2E}" destId="{4F2A33F4-6834-4B67-8068-4B345F04C48E}" srcOrd="2" destOrd="0" presId="urn:microsoft.com/office/officeart/2008/layout/CircleAccentTimeline"/>
    <dgm:cxn modelId="{36DD78E7-B4A4-49DB-A0BF-4CB23889086A}" type="presParOf" srcId="{82EF24BA-C3D5-4913-8237-23C6B48907ED}" destId="{02102F7B-70B2-4618-A26E-D537C8830DFE}" srcOrd="20" destOrd="0" presId="urn:microsoft.com/office/officeart/2008/layout/CircleAccentTimeline"/>
    <dgm:cxn modelId="{9E186027-4E0E-4C9B-A6FB-B4AC8B66200B}" type="presParOf" srcId="{82EF24BA-C3D5-4913-8237-23C6B48907ED}" destId="{5553CDA7-505A-4614-8454-12CDBA149355}" srcOrd="21" destOrd="0" presId="urn:microsoft.com/office/officeart/2008/layout/CircleAccentTimeline"/>
    <dgm:cxn modelId="{19184B24-BA88-49B7-A75A-974A88938E3A}" type="presParOf" srcId="{82EF24BA-C3D5-4913-8237-23C6B48907ED}" destId="{D7F43A26-A4BC-4414-97B6-624EA40E0258}" srcOrd="22" destOrd="0" presId="urn:microsoft.com/office/officeart/2008/layout/CircleAccentTimeline"/>
    <dgm:cxn modelId="{E4BEA19B-383E-4768-AE9B-6BE870C00D95}" type="presParOf" srcId="{D7F43A26-A4BC-4414-97B6-624EA40E0258}" destId="{40D9D138-5049-43A6-AA85-C3E614D1C524}" srcOrd="0" destOrd="0" presId="urn:microsoft.com/office/officeart/2008/layout/CircleAccentTimeline"/>
    <dgm:cxn modelId="{01962270-C0D2-437A-BCC1-367DDB67F86D}" type="presParOf" srcId="{D7F43A26-A4BC-4414-97B6-624EA40E0258}" destId="{6162FAB3-B6F3-4126-B1C4-1172FC0C2862}" srcOrd="1" destOrd="0" presId="urn:microsoft.com/office/officeart/2008/layout/CircleAccentTimeline"/>
    <dgm:cxn modelId="{C9C2F2B6-F715-4134-A22B-9716A6869673}" type="presParOf" srcId="{D7F43A26-A4BC-4414-97B6-624EA40E0258}" destId="{067C641A-8E92-4FAF-8C0C-D4FFB9FCBCB0}" srcOrd="2" destOrd="0" presId="urn:microsoft.com/office/officeart/2008/layout/CircleAccentTimeline"/>
    <dgm:cxn modelId="{B0D16DDB-264A-4B52-9C6A-50A41BFFBD31}" type="presParOf" srcId="{82EF24BA-C3D5-4913-8237-23C6B48907ED}" destId="{4BB4EF84-DA24-40D6-B585-9C460FDF1B2F}" srcOrd="23" destOrd="0" presId="urn:microsoft.com/office/officeart/2008/layout/CircleAccentTimeline"/>
    <dgm:cxn modelId="{174440A9-1227-4853-8347-83CEEC91CC87}" type="presParOf" srcId="{82EF24BA-C3D5-4913-8237-23C6B48907ED}" destId="{9DEB6190-CAA3-4A2D-AECB-31539838C5D1}" srcOrd="24" destOrd="0" presId="urn:microsoft.com/office/officeart/2008/layout/CircleAccentTimeline"/>
    <dgm:cxn modelId="{4F330D8F-0FBA-4A7B-9CBD-DFDC5482D3E8}" type="presParOf" srcId="{82EF24BA-C3D5-4913-8237-23C6B48907ED}" destId="{4923CD18-8D4B-4C20-AE1F-CCF003BF55A1}" srcOrd="25" destOrd="0" presId="urn:microsoft.com/office/officeart/2008/layout/CircleAccentTimeline"/>
    <dgm:cxn modelId="{E762A378-D69F-4D73-94DA-6D83DE88EB92}" type="presParOf" srcId="{82EF24BA-C3D5-4913-8237-23C6B48907ED}" destId="{025F63F0-80DA-402D-B10D-24C21B0F7C35}" srcOrd="26" destOrd="0" presId="urn:microsoft.com/office/officeart/2008/layout/CircleAccentTimeline"/>
    <dgm:cxn modelId="{CB991E39-4D78-40D9-9CD0-F0CE06ECFA23}" type="presParOf" srcId="{025F63F0-80DA-402D-B10D-24C21B0F7C35}" destId="{7A13093F-45B9-4E82-A34D-E1287D85777C}" srcOrd="0" destOrd="0" presId="urn:microsoft.com/office/officeart/2008/layout/CircleAccentTimeline"/>
    <dgm:cxn modelId="{EAF74DE8-0C64-4595-B704-8ADBDD8E5D1E}" type="presParOf" srcId="{025F63F0-80DA-402D-B10D-24C21B0F7C35}" destId="{9419B630-C3FB-4D6E-91AB-645B784EAF4E}" srcOrd="1" destOrd="0" presId="urn:microsoft.com/office/officeart/2008/layout/CircleAccentTimeline"/>
    <dgm:cxn modelId="{521F79C8-3C09-4C28-991F-19E9AB8DCE7B}" type="presParOf" srcId="{025F63F0-80DA-402D-B10D-24C21B0F7C35}" destId="{EA60082D-C44C-45FC-99C6-FB3E417FD847}" srcOrd="2" destOrd="0" presId="urn:microsoft.com/office/officeart/2008/layout/CircleAccentTimeline"/>
    <dgm:cxn modelId="{DBFFB299-3293-4A58-B70D-20415C382F17}" type="presParOf" srcId="{82EF24BA-C3D5-4913-8237-23C6B48907ED}" destId="{6E61E7CC-590C-4611-9F4D-094F3D83667A}" srcOrd="27" destOrd="0" presId="urn:microsoft.com/office/officeart/2008/layout/CircleAccentTimeline"/>
    <dgm:cxn modelId="{5C9D65E8-2266-4AC1-B693-4FE18478882E}" type="presParOf" srcId="{82EF24BA-C3D5-4913-8237-23C6B48907ED}" destId="{117D4718-3645-4ED6-A689-CCCDF76FA991}" srcOrd="28" destOrd="0" presId="urn:microsoft.com/office/officeart/2008/layout/CircleAccentTimeline"/>
    <dgm:cxn modelId="{E9906E49-8BB1-492D-8698-0F4A8F7189AB}" type="presParOf" srcId="{82EF24BA-C3D5-4913-8237-23C6B48907ED}" destId="{BBACF004-3ADD-4A71-8C55-F614D2C4294F}" srcOrd="29" destOrd="0" presId="urn:microsoft.com/office/officeart/2008/layout/CircleAccentTimeline"/>
    <dgm:cxn modelId="{FD7C71A3-8F37-494D-9B5F-F24BFCDD424F}" type="presParOf" srcId="{82EF24BA-C3D5-4913-8237-23C6B48907ED}" destId="{0AB9144B-BC8D-4E5E-A6D6-9BD57D6FA552}" srcOrd="30" destOrd="0" presId="urn:microsoft.com/office/officeart/2008/layout/CircleAccentTimeline"/>
    <dgm:cxn modelId="{FA0308C1-28F5-4AD0-9F6A-30CE4B698AC2}" type="presParOf" srcId="{0AB9144B-BC8D-4E5E-A6D6-9BD57D6FA552}" destId="{1CD00DAA-C4D8-4237-8846-ABF88BF0126A}" srcOrd="0" destOrd="0" presId="urn:microsoft.com/office/officeart/2008/layout/CircleAccentTimeline"/>
    <dgm:cxn modelId="{FB7D0AC2-1F60-44E0-AE0F-4B9286A0570F}" type="presParOf" srcId="{0AB9144B-BC8D-4E5E-A6D6-9BD57D6FA552}" destId="{DF3A2816-AE7F-4442-9025-F15001863003}" srcOrd="1" destOrd="0" presId="urn:microsoft.com/office/officeart/2008/layout/CircleAccentTimeline"/>
    <dgm:cxn modelId="{3E606C2A-24F4-4773-A278-9393EB40D82A}" type="presParOf" srcId="{0AB9144B-BC8D-4E5E-A6D6-9BD57D6FA552}" destId="{ED2D08F0-45AF-443D-B494-BBDFBE1AD7CC}" srcOrd="2" destOrd="0" presId="urn:microsoft.com/office/officeart/2008/layout/CircleAccentTimeline"/>
    <dgm:cxn modelId="{FD8F443F-84BA-48F0-8CA5-66D6FABDCCB3}" type="presParOf" srcId="{82EF24BA-C3D5-4913-8237-23C6B48907ED}" destId="{075C33E6-AA90-440C-8429-7DC953A29184}" srcOrd="31" destOrd="0" presId="urn:microsoft.com/office/officeart/2008/layout/CircleAccentTimeline"/>
    <dgm:cxn modelId="{FC70E8CE-0760-4632-B5AB-63006B264EBE}" type="presParOf" srcId="{82EF24BA-C3D5-4913-8237-23C6B48907ED}" destId="{0821BC95-A2F2-4C5E-9E2D-C031DFC52DD4}" srcOrd="32" destOrd="0" presId="urn:microsoft.com/office/officeart/2008/layout/CircleAccentTimeline"/>
    <dgm:cxn modelId="{C1371643-0D9F-4702-9F1D-047415FE968C}" type="presParOf" srcId="{82EF24BA-C3D5-4913-8237-23C6B48907ED}" destId="{B65DE5DE-FC74-45C0-B6A0-138758534583}" srcOrd="33" destOrd="0" presId="urn:microsoft.com/office/officeart/2008/layout/CircleAccentTimeline"/>
    <dgm:cxn modelId="{68EE36AF-174D-4FB0-9C67-C3F848AA056F}" type="presParOf" srcId="{82EF24BA-C3D5-4913-8237-23C6B48907ED}" destId="{2A52B62B-E1DF-4B6A-BAA5-8BD8B6EA36BB}" srcOrd="34" destOrd="0" presId="urn:microsoft.com/office/officeart/2008/layout/CircleAccentTimeline"/>
    <dgm:cxn modelId="{934C56E4-234D-4851-9DE7-163A36D6B9C5}" type="presParOf" srcId="{2A52B62B-E1DF-4B6A-BAA5-8BD8B6EA36BB}" destId="{0E75B974-75E6-48F5-B7A9-550A80E8C556}" srcOrd="0" destOrd="0" presId="urn:microsoft.com/office/officeart/2008/layout/CircleAccentTimeline"/>
    <dgm:cxn modelId="{DFE21FF0-BA3D-488B-B1BE-FE3D9B127ECD}" type="presParOf" srcId="{2A52B62B-E1DF-4B6A-BAA5-8BD8B6EA36BB}" destId="{896EF71C-42FE-4022-9A9B-250661FA22B1}" srcOrd="1" destOrd="0" presId="urn:microsoft.com/office/officeart/2008/layout/CircleAccentTimeline"/>
    <dgm:cxn modelId="{DB044213-DCB1-4BD7-8A41-819F12081319}" type="presParOf" srcId="{2A52B62B-E1DF-4B6A-BAA5-8BD8B6EA36BB}" destId="{D283AD5A-D068-4463-A684-432B8BC43B26}" srcOrd="2" destOrd="0" presId="urn:microsoft.com/office/officeart/2008/layout/CircleAccentTimeline"/>
    <dgm:cxn modelId="{F159ED85-DDEC-4D9A-8A81-E982CBF4781F}" type="presParOf" srcId="{82EF24BA-C3D5-4913-8237-23C6B48907ED}" destId="{1C6E6DA4-D2EC-4D9A-9EAC-BFB046D8FD26}" srcOrd="35" destOrd="0" presId="urn:microsoft.com/office/officeart/2008/layout/CircleAccentTimeline"/>
    <dgm:cxn modelId="{D9EDAC7B-2D42-4EED-BEF9-D92F4845DCB4}" type="presParOf" srcId="{82EF24BA-C3D5-4913-8237-23C6B48907ED}" destId="{DE12EE93-FD11-4169-9AB7-3A7DEB68D8AD}" srcOrd="36" destOrd="0" presId="urn:microsoft.com/office/officeart/2008/layout/CircleAccentTimeline"/>
    <dgm:cxn modelId="{AD635E49-D249-4769-9066-A8BCAAF274EF}" type="presParOf" srcId="{82EF24BA-C3D5-4913-8237-23C6B48907ED}" destId="{75AE8788-A767-470A-928B-586698EA4874}" srcOrd="37" destOrd="0" presId="urn:microsoft.com/office/officeart/2008/layout/CircleAccentTimeline"/>
    <dgm:cxn modelId="{F37EBCEF-5E31-4A91-A041-FEF7DFE4941E}" type="presParOf" srcId="{75AE8788-A767-470A-928B-586698EA4874}" destId="{A67C068B-7418-4575-A9D3-E3E5CACAB9F4}" srcOrd="0" destOrd="0" presId="urn:microsoft.com/office/officeart/2008/layout/CircleAccentTimeline"/>
    <dgm:cxn modelId="{141A2463-D156-4D1B-9430-2D61E9262C0D}" type="presParOf" srcId="{75AE8788-A767-470A-928B-586698EA4874}" destId="{C4FA6ED2-D912-478F-87A5-AECB969FEDEF}" srcOrd="1" destOrd="0" presId="urn:microsoft.com/office/officeart/2008/layout/CircleAccentTimeline"/>
    <dgm:cxn modelId="{872239BE-D89B-48FA-A2D7-076639B2CB9D}" type="presParOf" srcId="{75AE8788-A767-470A-928B-586698EA4874}" destId="{6B2E4E72-8B9B-4C47-8CF1-FA0C30F25492}" srcOrd="2" destOrd="0" presId="urn:microsoft.com/office/officeart/2008/layout/CircleAccentTimeline"/>
    <dgm:cxn modelId="{3F79DA01-D124-42DE-A7AD-2883B8F6BE6A}" type="presParOf" srcId="{82EF24BA-C3D5-4913-8237-23C6B48907ED}" destId="{209CF220-AE66-4FE0-AB23-85DAB620456F}" srcOrd="38" destOrd="0" presId="urn:microsoft.com/office/officeart/2008/layout/CircleAccentTimeline"/>
    <dgm:cxn modelId="{7315A305-A11E-4B3D-A5ED-213E3F99508D}" type="presParOf" srcId="{82EF24BA-C3D5-4913-8237-23C6B48907ED}" destId="{E2FDFA26-8A79-4A3C-946B-1DEC99714D97}" srcOrd="39" destOrd="0" presId="urn:microsoft.com/office/officeart/2008/layout/CircleAccentTimeline"/>
    <dgm:cxn modelId="{876D13AF-4471-484E-B1DE-3DEBF9AD6562}" type="presParOf" srcId="{82EF24BA-C3D5-4913-8237-23C6B48907ED}" destId="{620BF480-F544-4B2A-A192-F866FE5815E3}" srcOrd="40" destOrd="0" presId="urn:microsoft.com/office/officeart/2008/layout/CircleAccentTimeline"/>
    <dgm:cxn modelId="{DE6552C0-61EE-4CC4-92AB-9DA12EC59B8F}" type="presParOf" srcId="{82EF24BA-C3D5-4913-8237-23C6B48907ED}" destId="{91EDFCDE-F324-46D3-B131-0C8803B51B98}" srcOrd="41" destOrd="0" presId="urn:microsoft.com/office/officeart/2008/layout/CircleAccentTimeline"/>
    <dgm:cxn modelId="{D4D35309-2BC3-4B24-8CCF-6C6EBBE9F008}" type="presParOf" srcId="{91EDFCDE-F324-46D3-B131-0C8803B51B98}" destId="{81B27777-9C27-4A4D-BE10-6DF578399BB2}" srcOrd="0" destOrd="0" presId="urn:microsoft.com/office/officeart/2008/layout/CircleAccentTimeline"/>
    <dgm:cxn modelId="{EF64F420-9626-47AF-A1CF-10E2F2A7BC59}" type="presParOf" srcId="{91EDFCDE-F324-46D3-B131-0C8803B51B98}" destId="{E379A6ED-A922-4E32-BA1D-B5C738113ED5}" srcOrd="1" destOrd="0" presId="urn:microsoft.com/office/officeart/2008/layout/CircleAccentTimeline"/>
    <dgm:cxn modelId="{AEC66A85-18F3-41CF-9E13-29A92543F1F9}" type="presParOf" srcId="{91EDFCDE-F324-46D3-B131-0C8803B51B98}" destId="{0DBC33CE-6A39-4BFC-9698-67A9870CA7A0}" srcOrd="2" destOrd="0" presId="urn:microsoft.com/office/officeart/2008/layout/CircleAccentTimeline"/>
    <dgm:cxn modelId="{38EC44D9-7068-487D-83FA-C6D0300512EA}" type="presParOf" srcId="{82EF24BA-C3D5-4913-8237-23C6B48907ED}" destId="{A4032558-E692-4EDD-AA8A-9C8695353E96}" srcOrd="42" destOrd="0" presId="urn:microsoft.com/office/officeart/2008/layout/CircleAccentTimeline"/>
    <dgm:cxn modelId="{8F0A7985-6524-4034-87F2-4FDC723EC56D}" type="presParOf" srcId="{82EF24BA-C3D5-4913-8237-23C6B48907ED}" destId="{C0E4F40D-16B0-419B-9A9E-A46EFCE9C837}" srcOrd="43" destOrd="0" presId="urn:microsoft.com/office/officeart/2008/layout/CircleAccentTimeline"/>
    <dgm:cxn modelId="{171CE286-5B3C-4B03-BE21-DD87D705CD1A}" type="presParOf" srcId="{82EF24BA-C3D5-4913-8237-23C6B48907ED}" destId="{13DE661A-176C-4A2B-BFA5-F8A2B3C62EC8}" srcOrd="44" destOrd="0" presId="urn:microsoft.com/office/officeart/2008/layout/CircleAccentTimeline"/>
    <dgm:cxn modelId="{AEE0C8AF-9EF7-474D-BEBE-8ACA3192A647}" type="presParOf" srcId="{13DE661A-176C-4A2B-BFA5-F8A2B3C62EC8}" destId="{176101C2-2348-4E1A-84D7-1E84A9E716D1}" srcOrd="0" destOrd="0" presId="urn:microsoft.com/office/officeart/2008/layout/CircleAccentTimeline"/>
    <dgm:cxn modelId="{86B1BA97-F20F-46C7-90F8-28624549DAC6}" type="presParOf" srcId="{13DE661A-176C-4A2B-BFA5-F8A2B3C62EC8}" destId="{5BDBD1E5-797A-46EC-87D4-6079AB55D7A3}" srcOrd="1" destOrd="0" presId="urn:microsoft.com/office/officeart/2008/layout/CircleAccentTimeline"/>
    <dgm:cxn modelId="{E153BF0C-50D5-456E-B628-C8AFCE6F3FBF}" type="presParOf" srcId="{13DE661A-176C-4A2B-BFA5-F8A2B3C62EC8}" destId="{41403750-6922-4537-A7BD-6CF9EDC2ABA8}" srcOrd="2" destOrd="0" presId="urn:microsoft.com/office/officeart/2008/layout/CircleAccentTimeline"/>
    <dgm:cxn modelId="{79ED7058-B2FD-485D-91BD-81BB9B58AFF9}" type="presParOf" srcId="{82EF24BA-C3D5-4913-8237-23C6B48907ED}" destId="{5C1FD5F1-8D6D-42AB-B057-EF0681447575}" srcOrd="45" destOrd="0" presId="urn:microsoft.com/office/officeart/2008/layout/CircleAccentTimeline"/>
    <dgm:cxn modelId="{CE56E359-6235-4978-9277-7023F1C23E9F}" type="presParOf" srcId="{82EF24BA-C3D5-4913-8237-23C6B48907ED}" destId="{DDDDDA63-664F-4A27-9B1D-066EFEA1A89A}" srcOrd="46" destOrd="0" presId="urn:microsoft.com/office/officeart/2008/layout/CircleAccentTimeline"/>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A90F3-D966-4D1B-B56F-A68819F5D1D4}">
      <dsp:nvSpPr>
        <dsp:cNvPr id="0" name=""/>
        <dsp:cNvSpPr/>
      </dsp:nvSpPr>
      <dsp:spPr>
        <a:xfrm>
          <a:off x="709" y="1937710"/>
          <a:ext cx="1001727" cy="1001727"/>
        </a:xfrm>
        <a:prstGeom prst="donut">
          <a:avLst>
            <a:gd name="adj" fmla="val 20000"/>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47EAD02-679F-41A0-B528-4342701AD06C}">
      <dsp:nvSpPr>
        <dsp:cNvPr id="0" name=""/>
        <dsp:cNvSpPr/>
      </dsp:nvSpPr>
      <dsp:spPr>
        <a:xfrm rot="17700000">
          <a:off x="353673" y="1121098"/>
          <a:ext cx="1245258" cy="60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353673" y="1121098"/>
        <a:ext cx="1245258" cy="600118"/>
      </dsp:txXfrm>
    </dsp:sp>
    <dsp:sp modelId="{A3DBFF82-2950-4563-B30D-DFA289DF9CA7}">
      <dsp:nvSpPr>
        <dsp:cNvPr id="0" name=""/>
        <dsp:cNvSpPr/>
      </dsp:nvSpPr>
      <dsp:spPr>
        <a:xfrm>
          <a:off x="1077891" y="2178594"/>
          <a:ext cx="519960" cy="51996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B142145-3F74-4B93-959B-CA8902C27BA7}">
      <dsp:nvSpPr>
        <dsp:cNvPr id="0" name=""/>
        <dsp:cNvSpPr/>
      </dsp:nvSpPr>
      <dsp:spPr>
        <a:xfrm rot="17700000">
          <a:off x="462069" y="2902296"/>
          <a:ext cx="1077207" cy="51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2880" bIns="0" numCol="1" spcCol="1270" anchor="ctr" anchorCtr="0">
          <a:noAutofit/>
        </a:bodyPr>
        <a:lstStyle/>
        <a:p>
          <a:pPr lvl="0" algn="r" defTabSz="1600200">
            <a:lnSpc>
              <a:spcPct val="90000"/>
            </a:lnSpc>
            <a:spcBef>
              <a:spcPct val="0"/>
            </a:spcBef>
            <a:spcAft>
              <a:spcPct val="35000"/>
            </a:spcAft>
          </a:pPr>
          <a:endParaRPr lang="en-US" sz="3600" kern="1200" dirty="0"/>
        </a:p>
      </dsp:txBody>
      <dsp:txXfrm>
        <a:off x="462069" y="2902296"/>
        <a:ext cx="1077207" cy="519389"/>
      </dsp:txXfrm>
    </dsp:sp>
    <dsp:sp modelId="{A1A87750-2326-4744-AAAD-EB837014BBC3}">
      <dsp:nvSpPr>
        <dsp:cNvPr id="0" name=""/>
        <dsp:cNvSpPr/>
      </dsp:nvSpPr>
      <dsp:spPr>
        <a:xfrm rot="17700000">
          <a:off x="1136465" y="1455463"/>
          <a:ext cx="1077207" cy="519389"/>
        </a:xfrm>
        <a:prstGeom prst="rect">
          <a:avLst/>
        </a:prstGeom>
        <a:noFill/>
        <a:ln>
          <a:noFill/>
        </a:ln>
        <a:effectLst/>
      </dsp:spPr>
      <dsp:style>
        <a:lnRef idx="0">
          <a:scrgbClr r="0" g="0" b="0"/>
        </a:lnRef>
        <a:fillRef idx="0">
          <a:scrgbClr r="0" g="0" b="0"/>
        </a:fillRef>
        <a:effectRef idx="0">
          <a:scrgbClr r="0" g="0" b="0"/>
        </a:effectRef>
        <a:fontRef idx="minor"/>
      </dsp:style>
    </dsp:sp>
    <dsp:sp modelId="{C502B20D-B9AE-4779-8789-FD456FF3B666}">
      <dsp:nvSpPr>
        <dsp:cNvPr id="0" name=""/>
        <dsp:cNvSpPr/>
      </dsp:nvSpPr>
      <dsp:spPr>
        <a:xfrm>
          <a:off x="1673224" y="2178594"/>
          <a:ext cx="519960" cy="51996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706A233-8138-4C6A-8C32-D3355A597115}">
      <dsp:nvSpPr>
        <dsp:cNvPr id="0" name=""/>
        <dsp:cNvSpPr/>
      </dsp:nvSpPr>
      <dsp:spPr>
        <a:xfrm rot="17700000">
          <a:off x="1057403" y="2902296"/>
          <a:ext cx="1077207" cy="51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2880" bIns="0" numCol="1" spcCol="1270" anchor="ctr" anchorCtr="0">
          <a:noAutofit/>
        </a:bodyPr>
        <a:lstStyle/>
        <a:p>
          <a:pPr lvl="0" algn="r" defTabSz="711200">
            <a:lnSpc>
              <a:spcPct val="90000"/>
            </a:lnSpc>
            <a:spcBef>
              <a:spcPct val="0"/>
            </a:spcBef>
            <a:spcAft>
              <a:spcPct val="35000"/>
            </a:spcAft>
          </a:pPr>
          <a:endParaRPr lang="en-US" sz="1600" kern="1200" dirty="0"/>
        </a:p>
      </dsp:txBody>
      <dsp:txXfrm>
        <a:off x="1057403" y="2902296"/>
        <a:ext cx="1077207" cy="519389"/>
      </dsp:txXfrm>
    </dsp:sp>
    <dsp:sp modelId="{9100CB9C-F4BD-4A7D-90CC-FA875E7EEE80}">
      <dsp:nvSpPr>
        <dsp:cNvPr id="0" name=""/>
        <dsp:cNvSpPr/>
      </dsp:nvSpPr>
      <dsp:spPr>
        <a:xfrm rot="17700000">
          <a:off x="1731798" y="1455463"/>
          <a:ext cx="1077207" cy="519389"/>
        </a:xfrm>
        <a:prstGeom prst="rect">
          <a:avLst/>
        </a:prstGeom>
        <a:noFill/>
        <a:ln>
          <a:noFill/>
        </a:ln>
        <a:effectLst/>
      </dsp:spPr>
      <dsp:style>
        <a:lnRef idx="0">
          <a:scrgbClr r="0" g="0" b="0"/>
        </a:lnRef>
        <a:fillRef idx="0">
          <a:scrgbClr r="0" g="0" b="0"/>
        </a:fillRef>
        <a:effectRef idx="0">
          <a:scrgbClr r="0" g="0" b="0"/>
        </a:effectRef>
        <a:fontRef idx="minor"/>
      </dsp:style>
    </dsp:sp>
    <dsp:sp modelId="{BD2C6DAE-6469-4770-84D7-6F2553F71C5E}">
      <dsp:nvSpPr>
        <dsp:cNvPr id="0" name=""/>
        <dsp:cNvSpPr/>
      </dsp:nvSpPr>
      <dsp:spPr>
        <a:xfrm>
          <a:off x="2268558" y="2178594"/>
          <a:ext cx="519960" cy="51996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316202E-B36E-4D75-B051-9F8DF390DDEE}">
      <dsp:nvSpPr>
        <dsp:cNvPr id="0" name=""/>
        <dsp:cNvSpPr/>
      </dsp:nvSpPr>
      <dsp:spPr>
        <a:xfrm rot="17700000">
          <a:off x="1652736" y="2902296"/>
          <a:ext cx="1077207" cy="51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2880" bIns="0" numCol="1" spcCol="1270" anchor="ctr" anchorCtr="0">
          <a:noAutofit/>
        </a:bodyPr>
        <a:lstStyle/>
        <a:p>
          <a:pPr lvl="0" algn="r" defTabSz="1600200">
            <a:lnSpc>
              <a:spcPct val="90000"/>
            </a:lnSpc>
            <a:spcBef>
              <a:spcPct val="0"/>
            </a:spcBef>
            <a:spcAft>
              <a:spcPct val="35000"/>
            </a:spcAft>
          </a:pPr>
          <a:endParaRPr lang="en-US" sz="3600" kern="1200" dirty="0"/>
        </a:p>
      </dsp:txBody>
      <dsp:txXfrm>
        <a:off x="1652736" y="2902296"/>
        <a:ext cx="1077207" cy="519389"/>
      </dsp:txXfrm>
    </dsp:sp>
    <dsp:sp modelId="{94CE98F9-2857-4890-B225-2D4DCF026C3D}">
      <dsp:nvSpPr>
        <dsp:cNvPr id="0" name=""/>
        <dsp:cNvSpPr/>
      </dsp:nvSpPr>
      <dsp:spPr>
        <a:xfrm rot="17700000">
          <a:off x="2327132" y="1455463"/>
          <a:ext cx="1077207" cy="519389"/>
        </a:xfrm>
        <a:prstGeom prst="rect">
          <a:avLst/>
        </a:prstGeom>
        <a:noFill/>
        <a:ln>
          <a:noFill/>
        </a:ln>
        <a:effectLst/>
      </dsp:spPr>
      <dsp:style>
        <a:lnRef idx="0">
          <a:scrgbClr r="0" g="0" b="0"/>
        </a:lnRef>
        <a:fillRef idx="0">
          <a:scrgbClr r="0" g="0" b="0"/>
        </a:fillRef>
        <a:effectRef idx="0">
          <a:scrgbClr r="0" g="0" b="0"/>
        </a:effectRef>
        <a:fontRef idx="minor"/>
      </dsp:style>
    </dsp:sp>
    <dsp:sp modelId="{9471E36C-8462-4C58-A0E8-331B1477E611}">
      <dsp:nvSpPr>
        <dsp:cNvPr id="0" name=""/>
        <dsp:cNvSpPr/>
      </dsp:nvSpPr>
      <dsp:spPr>
        <a:xfrm>
          <a:off x="2863972" y="1937710"/>
          <a:ext cx="1001727" cy="1001727"/>
        </a:xfrm>
        <a:prstGeom prst="donut">
          <a:avLst>
            <a:gd name="adj" fmla="val 20000"/>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C2A1C00-DCAF-4F88-B457-39190B27D215}">
      <dsp:nvSpPr>
        <dsp:cNvPr id="0" name=""/>
        <dsp:cNvSpPr/>
      </dsp:nvSpPr>
      <dsp:spPr>
        <a:xfrm rot="17700000">
          <a:off x="3216935" y="1121098"/>
          <a:ext cx="1245258" cy="60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lvl="0" algn="ctr" defTabSz="889000">
            <a:lnSpc>
              <a:spcPct val="90000"/>
            </a:lnSpc>
            <a:spcBef>
              <a:spcPct val="0"/>
            </a:spcBef>
            <a:spcAft>
              <a:spcPct val="35000"/>
            </a:spcAft>
          </a:pPr>
          <a:r>
            <a:rPr lang="en-US" sz="2000" b="1" kern="1200" dirty="0" smtClean="0"/>
            <a:t>Banking System</a:t>
          </a:r>
          <a:endParaRPr lang="en-US" sz="2000" b="1" kern="1200" dirty="0"/>
        </a:p>
      </dsp:txBody>
      <dsp:txXfrm>
        <a:off x="3216935" y="1121098"/>
        <a:ext cx="1245258" cy="600118"/>
      </dsp:txXfrm>
    </dsp:sp>
    <dsp:sp modelId="{133E1151-E48A-4D7B-AB1B-E6BE57D30FC8}">
      <dsp:nvSpPr>
        <dsp:cNvPr id="0" name=""/>
        <dsp:cNvSpPr/>
      </dsp:nvSpPr>
      <dsp:spPr>
        <a:xfrm>
          <a:off x="3941153" y="2178594"/>
          <a:ext cx="519960" cy="51996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E898A6-39AB-4C6E-9D42-7EFAEA4BD4EC}">
      <dsp:nvSpPr>
        <dsp:cNvPr id="0" name=""/>
        <dsp:cNvSpPr/>
      </dsp:nvSpPr>
      <dsp:spPr>
        <a:xfrm rot="17700000">
          <a:off x="3325331" y="2902296"/>
          <a:ext cx="1077207" cy="51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2880" bIns="0" numCol="1" spcCol="1270" anchor="ctr" anchorCtr="0">
          <a:noAutofit/>
        </a:bodyPr>
        <a:lstStyle/>
        <a:p>
          <a:pPr lvl="0" algn="r" defTabSz="1600200">
            <a:lnSpc>
              <a:spcPct val="90000"/>
            </a:lnSpc>
            <a:spcBef>
              <a:spcPct val="0"/>
            </a:spcBef>
            <a:spcAft>
              <a:spcPct val="35000"/>
            </a:spcAft>
          </a:pPr>
          <a:endParaRPr lang="en-US" sz="3600" kern="1200" dirty="0"/>
        </a:p>
      </dsp:txBody>
      <dsp:txXfrm>
        <a:off x="3325331" y="2902296"/>
        <a:ext cx="1077207" cy="519389"/>
      </dsp:txXfrm>
    </dsp:sp>
    <dsp:sp modelId="{4F2A33F4-6834-4B67-8068-4B345F04C48E}">
      <dsp:nvSpPr>
        <dsp:cNvPr id="0" name=""/>
        <dsp:cNvSpPr/>
      </dsp:nvSpPr>
      <dsp:spPr>
        <a:xfrm rot="17700000">
          <a:off x="3999727" y="1455463"/>
          <a:ext cx="1077207" cy="519389"/>
        </a:xfrm>
        <a:prstGeom prst="rect">
          <a:avLst/>
        </a:prstGeom>
        <a:noFill/>
        <a:ln>
          <a:noFill/>
        </a:ln>
        <a:effectLst/>
      </dsp:spPr>
      <dsp:style>
        <a:lnRef idx="0">
          <a:scrgbClr r="0" g="0" b="0"/>
        </a:lnRef>
        <a:fillRef idx="0">
          <a:scrgbClr r="0" g="0" b="0"/>
        </a:fillRef>
        <a:effectRef idx="0">
          <a:scrgbClr r="0" g="0" b="0"/>
        </a:effectRef>
        <a:fontRef idx="minor"/>
      </dsp:style>
    </dsp:sp>
    <dsp:sp modelId="{40D9D138-5049-43A6-AA85-C3E614D1C524}">
      <dsp:nvSpPr>
        <dsp:cNvPr id="0" name=""/>
        <dsp:cNvSpPr/>
      </dsp:nvSpPr>
      <dsp:spPr>
        <a:xfrm>
          <a:off x="4536567" y="1937710"/>
          <a:ext cx="1001727" cy="1001727"/>
        </a:xfrm>
        <a:prstGeom prst="donut">
          <a:avLst>
            <a:gd name="adj" fmla="val 20000"/>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162FAB3-B6F3-4126-B1C4-1172FC0C2862}">
      <dsp:nvSpPr>
        <dsp:cNvPr id="0" name=""/>
        <dsp:cNvSpPr/>
      </dsp:nvSpPr>
      <dsp:spPr>
        <a:xfrm rot="17700000">
          <a:off x="4889530" y="1121098"/>
          <a:ext cx="1245258" cy="60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4889530" y="1121098"/>
        <a:ext cx="1245258" cy="600118"/>
      </dsp:txXfrm>
    </dsp:sp>
    <dsp:sp modelId="{7A13093F-45B9-4E82-A34D-E1287D85777C}">
      <dsp:nvSpPr>
        <dsp:cNvPr id="0" name=""/>
        <dsp:cNvSpPr/>
      </dsp:nvSpPr>
      <dsp:spPr>
        <a:xfrm>
          <a:off x="5613748" y="2178594"/>
          <a:ext cx="519960" cy="51996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419B630-C3FB-4D6E-91AB-645B784EAF4E}">
      <dsp:nvSpPr>
        <dsp:cNvPr id="0" name=""/>
        <dsp:cNvSpPr/>
      </dsp:nvSpPr>
      <dsp:spPr>
        <a:xfrm rot="17700000">
          <a:off x="4997926" y="2902296"/>
          <a:ext cx="1077207" cy="51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2880" bIns="0" numCol="1" spcCol="1270" anchor="ctr" anchorCtr="0">
          <a:noAutofit/>
        </a:bodyPr>
        <a:lstStyle/>
        <a:p>
          <a:pPr lvl="0" algn="r" defTabSz="1600200">
            <a:lnSpc>
              <a:spcPct val="90000"/>
            </a:lnSpc>
            <a:spcBef>
              <a:spcPct val="0"/>
            </a:spcBef>
            <a:spcAft>
              <a:spcPct val="35000"/>
            </a:spcAft>
          </a:pPr>
          <a:endParaRPr lang="en-US" sz="3600" kern="1200" dirty="0"/>
        </a:p>
      </dsp:txBody>
      <dsp:txXfrm>
        <a:off x="4997926" y="2902296"/>
        <a:ext cx="1077207" cy="519389"/>
      </dsp:txXfrm>
    </dsp:sp>
    <dsp:sp modelId="{EA60082D-C44C-45FC-99C6-FB3E417FD847}">
      <dsp:nvSpPr>
        <dsp:cNvPr id="0" name=""/>
        <dsp:cNvSpPr/>
      </dsp:nvSpPr>
      <dsp:spPr>
        <a:xfrm rot="17700000">
          <a:off x="5672322" y="1455463"/>
          <a:ext cx="1077207" cy="519389"/>
        </a:xfrm>
        <a:prstGeom prst="rect">
          <a:avLst/>
        </a:prstGeom>
        <a:noFill/>
        <a:ln>
          <a:noFill/>
        </a:ln>
        <a:effectLst/>
      </dsp:spPr>
      <dsp:style>
        <a:lnRef idx="0">
          <a:scrgbClr r="0" g="0" b="0"/>
        </a:lnRef>
        <a:fillRef idx="0">
          <a:scrgbClr r="0" g="0" b="0"/>
        </a:fillRef>
        <a:effectRef idx="0">
          <a:scrgbClr r="0" g="0" b="0"/>
        </a:effectRef>
        <a:fontRef idx="minor"/>
      </dsp:style>
    </dsp:sp>
    <dsp:sp modelId="{1CD00DAA-C4D8-4237-8846-ABF88BF0126A}">
      <dsp:nvSpPr>
        <dsp:cNvPr id="0" name=""/>
        <dsp:cNvSpPr/>
      </dsp:nvSpPr>
      <dsp:spPr>
        <a:xfrm>
          <a:off x="6209082" y="2178594"/>
          <a:ext cx="519960" cy="51996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F3A2816-AE7F-4442-9025-F15001863003}">
      <dsp:nvSpPr>
        <dsp:cNvPr id="0" name=""/>
        <dsp:cNvSpPr/>
      </dsp:nvSpPr>
      <dsp:spPr>
        <a:xfrm rot="17700000">
          <a:off x="5593260" y="2902296"/>
          <a:ext cx="1077207" cy="51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2880" bIns="0" numCol="1" spcCol="1270" anchor="ctr" anchorCtr="0">
          <a:noAutofit/>
        </a:bodyPr>
        <a:lstStyle/>
        <a:p>
          <a:pPr lvl="0" algn="r" defTabSz="889000">
            <a:lnSpc>
              <a:spcPct val="90000"/>
            </a:lnSpc>
            <a:spcBef>
              <a:spcPct val="0"/>
            </a:spcBef>
            <a:spcAft>
              <a:spcPct val="35000"/>
            </a:spcAft>
          </a:pPr>
          <a:r>
            <a:rPr lang="en-US" sz="2000" kern="1200" dirty="0" smtClean="0"/>
            <a:t>ATM</a:t>
          </a:r>
          <a:endParaRPr lang="en-US" sz="2000" kern="1200" dirty="0"/>
        </a:p>
      </dsp:txBody>
      <dsp:txXfrm>
        <a:off x="5593260" y="2902296"/>
        <a:ext cx="1077207" cy="519389"/>
      </dsp:txXfrm>
    </dsp:sp>
    <dsp:sp modelId="{ED2D08F0-45AF-443D-B494-BBDFBE1AD7CC}">
      <dsp:nvSpPr>
        <dsp:cNvPr id="0" name=""/>
        <dsp:cNvSpPr/>
      </dsp:nvSpPr>
      <dsp:spPr>
        <a:xfrm rot="17700000">
          <a:off x="6267656" y="1455463"/>
          <a:ext cx="1077207" cy="519389"/>
        </a:xfrm>
        <a:prstGeom prst="rect">
          <a:avLst/>
        </a:prstGeom>
        <a:noFill/>
        <a:ln>
          <a:noFill/>
        </a:ln>
        <a:effectLst/>
      </dsp:spPr>
      <dsp:style>
        <a:lnRef idx="0">
          <a:scrgbClr r="0" g="0" b="0"/>
        </a:lnRef>
        <a:fillRef idx="0">
          <a:scrgbClr r="0" g="0" b="0"/>
        </a:fillRef>
        <a:effectRef idx="0">
          <a:scrgbClr r="0" g="0" b="0"/>
        </a:effectRef>
        <a:fontRef idx="minor"/>
      </dsp:style>
    </dsp:sp>
    <dsp:sp modelId="{0E75B974-75E6-48F5-B7A9-550A80E8C556}">
      <dsp:nvSpPr>
        <dsp:cNvPr id="0" name=""/>
        <dsp:cNvSpPr/>
      </dsp:nvSpPr>
      <dsp:spPr>
        <a:xfrm>
          <a:off x="6815643" y="2178594"/>
          <a:ext cx="519960" cy="51996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96EF71C-42FE-4022-9A9B-250661FA22B1}">
      <dsp:nvSpPr>
        <dsp:cNvPr id="0" name=""/>
        <dsp:cNvSpPr/>
      </dsp:nvSpPr>
      <dsp:spPr>
        <a:xfrm rot="17700000">
          <a:off x="6207203" y="2886466"/>
          <a:ext cx="1062443" cy="55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2880" bIns="0" numCol="1" spcCol="1270" anchor="ctr" anchorCtr="0">
          <a:noAutofit/>
        </a:bodyPr>
        <a:lstStyle/>
        <a:p>
          <a:pPr lvl="0" algn="r" defTabSz="1600200">
            <a:lnSpc>
              <a:spcPct val="90000"/>
            </a:lnSpc>
            <a:spcBef>
              <a:spcPct val="0"/>
            </a:spcBef>
            <a:spcAft>
              <a:spcPct val="35000"/>
            </a:spcAft>
          </a:pPr>
          <a:endParaRPr lang="en-US" sz="3600" kern="1200" dirty="0"/>
        </a:p>
      </dsp:txBody>
      <dsp:txXfrm>
        <a:off x="6207203" y="2886466"/>
        <a:ext cx="1062443" cy="551049"/>
      </dsp:txXfrm>
    </dsp:sp>
    <dsp:sp modelId="{D283AD5A-D068-4463-A684-432B8BC43B26}">
      <dsp:nvSpPr>
        <dsp:cNvPr id="0" name=""/>
        <dsp:cNvSpPr/>
      </dsp:nvSpPr>
      <dsp:spPr>
        <a:xfrm rot="17700000">
          <a:off x="6874217" y="1455463"/>
          <a:ext cx="1077207" cy="519389"/>
        </a:xfrm>
        <a:prstGeom prst="rect">
          <a:avLst/>
        </a:prstGeom>
        <a:noFill/>
        <a:ln>
          <a:noFill/>
        </a:ln>
        <a:effectLst/>
      </dsp:spPr>
      <dsp:style>
        <a:lnRef idx="0">
          <a:scrgbClr r="0" g="0" b="0"/>
        </a:lnRef>
        <a:fillRef idx="0">
          <a:scrgbClr r="0" g="0" b="0"/>
        </a:fillRef>
        <a:effectRef idx="0">
          <a:scrgbClr r="0" g="0" b="0"/>
        </a:effectRef>
        <a:fontRef idx="minor"/>
      </dsp:style>
    </dsp:sp>
    <dsp:sp modelId="{A67C068B-7418-4575-A9D3-E3E5CACAB9F4}">
      <dsp:nvSpPr>
        <dsp:cNvPr id="0" name=""/>
        <dsp:cNvSpPr/>
      </dsp:nvSpPr>
      <dsp:spPr>
        <a:xfrm>
          <a:off x="7411057" y="1937710"/>
          <a:ext cx="1001727" cy="1001727"/>
        </a:xfrm>
        <a:prstGeom prst="donut">
          <a:avLst>
            <a:gd name="adj" fmla="val 20000"/>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4FA6ED2-D912-478F-87A5-AECB969FEDEF}">
      <dsp:nvSpPr>
        <dsp:cNvPr id="0" name=""/>
        <dsp:cNvSpPr/>
      </dsp:nvSpPr>
      <dsp:spPr>
        <a:xfrm rot="17700000">
          <a:off x="7764020" y="1121098"/>
          <a:ext cx="1245258" cy="60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7764020" y="1121098"/>
        <a:ext cx="1245258" cy="600118"/>
      </dsp:txXfrm>
    </dsp:sp>
    <dsp:sp modelId="{81B27777-9C27-4A4D-BE10-6DF578399BB2}">
      <dsp:nvSpPr>
        <dsp:cNvPr id="0" name=""/>
        <dsp:cNvSpPr/>
      </dsp:nvSpPr>
      <dsp:spPr>
        <a:xfrm>
          <a:off x="8479473" y="2181225"/>
          <a:ext cx="519960" cy="51996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379A6ED-A922-4E32-BA1D-B5C738113ED5}">
      <dsp:nvSpPr>
        <dsp:cNvPr id="0" name=""/>
        <dsp:cNvSpPr/>
      </dsp:nvSpPr>
      <dsp:spPr>
        <a:xfrm rot="17700000">
          <a:off x="7921006" y="2914032"/>
          <a:ext cx="1074782" cy="501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2880" bIns="0" numCol="1" spcCol="1270" anchor="ctr" anchorCtr="0">
          <a:noAutofit/>
        </a:bodyPr>
        <a:lstStyle/>
        <a:p>
          <a:pPr lvl="0" algn="r" defTabSz="1600200">
            <a:lnSpc>
              <a:spcPct val="90000"/>
            </a:lnSpc>
            <a:spcBef>
              <a:spcPct val="0"/>
            </a:spcBef>
            <a:spcAft>
              <a:spcPct val="35000"/>
            </a:spcAft>
          </a:pPr>
          <a:endParaRPr lang="en-US" sz="3600" kern="1200" dirty="0"/>
        </a:p>
      </dsp:txBody>
      <dsp:txXfrm>
        <a:off x="7921006" y="2914032"/>
        <a:ext cx="1074782" cy="501179"/>
      </dsp:txXfrm>
    </dsp:sp>
    <dsp:sp modelId="{0DBC33CE-6A39-4BFC-9698-67A9870CA7A0}">
      <dsp:nvSpPr>
        <dsp:cNvPr id="0" name=""/>
        <dsp:cNvSpPr/>
      </dsp:nvSpPr>
      <dsp:spPr>
        <a:xfrm rot="17700000">
          <a:off x="8538048" y="1458094"/>
          <a:ext cx="1077207" cy="519389"/>
        </a:xfrm>
        <a:prstGeom prst="rect">
          <a:avLst/>
        </a:prstGeom>
        <a:noFill/>
        <a:ln>
          <a:noFill/>
        </a:ln>
        <a:effectLst/>
      </dsp:spPr>
      <dsp:style>
        <a:lnRef idx="0">
          <a:scrgbClr r="0" g="0" b="0"/>
        </a:lnRef>
        <a:fillRef idx="0">
          <a:scrgbClr r="0" g="0" b="0"/>
        </a:fillRef>
        <a:effectRef idx="0">
          <a:scrgbClr r="0" g="0" b="0"/>
        </a:effectRef>
        <a:fontRef idx="minor"/>
      </dsp:style>
    </dsp:sp>
    <dsp:sp modelId="{176101C2-2348-4E1A-84D7-1E84A9E716D1}">
      <dsp:nvSpPr>
        <dsp:cNvPr id="0" name=""/>
        <dsp:cNvSpPr/>
      </dsp:nvSpPr>
      <dsp:spPr>
        <a:xfrm>
          <a:off x="9074887" y="1937710"/>
          <a:ext cx="1001727" cy="1001727"/>
        </a:xfrm>
        <a:prstGeom prst="donut">
          <a:avLst>
            <a:gd name="adj" fmla="val 20000"/>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BDBD1E5-797A-46EC-87D4-6079AB55D7A3}">
      <dsp:nvSpPr>
        <dsp:cNvPr id="0" name=""/>
        <dsp:cNvSpPr/>
      </dsp:nvSpPr>
      <dsp:spPr>
        <a:xfrm rot="17700000">
          <a:off x="9427851" y="1121098"/>
          <a:ext cx="1245258" cy="600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9427851" y="1121098"/>
        <a:ext cx="1245258" cy="600118"/>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207B4-0DF0-4068-89AB-0DC00B45870F}" type="datetimeFigureOut">
              <a:rPr lang="en-GB" smtClean="0"/>
              <a:t>01/10/2020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6CE8D-89CA-4433-AD2B-C7FAEB1E78C7}" type="slidenum">
              <a:rPr lang="en-GB" smtClean="0"/>
              <a:t>‹#›</a:t>
            </a:fld>
            <a:endParaRPr lang="en-GB"/>
          </a:p>
        </p:txBody>
      </p:sp>
    </p:spTree>
    <p:extLst>
      <p:ext uri="{BB962C8B-B14F-4D97-AF65-F5344CB8AC3E}">
        <p14:creationId xmlns:p14="http://schemas.microsoft.com/office/powerpoint/2010/main" val="205436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solidFill>
                  <a:srgbClr val="FF0000"/>
                </a:solidFill>
              </a:defRPr>
            </a:lvl1pPr>
            <a:extLst/>
          </a:lstStyle>
          <a:p>
            <a:r>
              <a:rPr lang="en-US" smtClean="0"/>
              <a:t>Chandramouli, Asha, Abhilash, Meena </a:t>
            </a:r>
            <a:endParaRPr lang="en-US" dirty="0"/>
          </a:p>
        </p:txBody>
      </p:sp>
      <p:sp>
        <p:nvSpPr>
          <p:cNvPr id="3" name="Footer Placeholder 2"/>
          <p:cNvSpPr>
            <a:spLocks noGrp="1"/>
          </p:cNvSpPr>
          <p:nvPr>
            <p:ph type="ftr" sz="quarter" idx="11"/>
          </p:nvPr>
        </p:nvSpPr>
        <p:spPr/>
        <p:txBody>
          <a:bodyPr/>
          <a:lstStyle>
            <a:lvl1pPr algn="ctr">
              <a:defRPr>
                <a:solidFill>
                  <a:srgbClr val="FF0000"/>
                </a:solidFill>
              </a:defRPr>
            </a:lvl1pPr>
            <a:extLst/>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lvl1pPr>
              <a:defRPr>
                <a:solidFill>
                  <a:srgbClr val="FF0000"/>
                </a:solidFill>
              </a:defRPr>
            </a:lvl1pPr>
            <a:extLst/>
          </a:lstStyle>
          <a:p>
            <a:fld id="{E8309500-3FFE-47C6-8E0C-D9D714A85EF2}" type="slidenum">
              <a:rPr lang="en-US" smtClean="0"/>
              <a:t>‹#›</a:t>
            </a:fld>
            <a:endParaRPr lang="en-US" dirty="0"/>
          </a:p>
        </p:txBody>
      </p:sp>
      <p:pic>
        <p:nvPicPr>
          <p:cNvPr id="5" name="Picture 1" descr="D:\General\upil_logo.tiff"/>
          <p:cNvPicPr>
            <a:picLocks noChangeAspect="1" noChangeArrowheads="1"/>
          </p:cNvPicPr>
          <p:nvPr/>
        </p:nvPicPr>
        <p:blipFill>
          <a:blip r:embed="rId2" cstate="print"/>
          <a:srcRect/>
          <a:stretch>
            <a:fillRect/>
          </a:stretch>
        </p:blipFill>
        <p:spPr bwMode="auto">
          <a:xfrm>
            <a:off x="76200" y="6353175"/>
            <a:ext cx="404813" cy="428625"/>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8" name="Rectangle 7"/>
          <p:cNvSpPr/>
          <p:nvPr/>
        </p:nvSpPr>
        <p:spPr>
          <a:xfrm>
            <a:off x="1" y="0"/>
            <a:ext cx="9347200" cy="683964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 descr="D:\General\upil_logo.tiff"/>
          <p:cNvPicPr>
            <a:picLocks noChangeAspect="1" noChangeArrowheads="1"/>
          </p:cNvPicPr>
          <p:nvPr/>
        </p:nvPicPr>
        <p:blipFill>
          <a:blip r:embed="rId3" cstate="print"/>
          <a:srcRect/>
          <a:stretch>
            <a:fillRect/>
          </a:stretch>
        </p:blipFill>
        <p:spPr bwMode="auto">
          <a:xfrm>
            <a:off x="76200" y="6353175"/>
            <a:ext cx="404813" cy="428625"/>
          </a:xfrm>
          <a:prstGeom prst="rect">
            <a:avLst/>
          </a:prstGeom>
          <a:noFill/>
        </p:spPr>
      </p:pic>
      <p:sp>
        <p:nvSpPr>
          <p:cNvPr id="7" name="Rectangle 6"/>
          <p:cNvSpPr/>
          <p:nvPr/>
        </p:nvSpPr>
        <p:spPr>
          <a:xfrm>
            <a:off x="9347200" y="0"/>
            <a:ext cx="284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384032" y="2052960"/>
            <a:ext cx="5604768" cy="1828800"/>
          </a:xfrm>
        </p:spPr>
        <p:txBody>
          <a:bodyPr anchor="ctr">
            <a:normAutofit/>
          </a:bodyPr>
          <a:lstStyle>
            <a:lvl1pPr marL="0" indent="0" algn="l">
              <a:buNone/>
              <a:defRPr sz="1900">
                <a:solidFill>
                  <a:srgbClr val="FF0000"/>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11"/>
          <p:cNvSpPr>
            <a:spLocks noGrp="1"/>
          </p:cNvSpPr>
          <p:nvPr>
            <p:ph type="ftr" sz="quarter" idx="12"/>
          </p:nvPr>
        </p:nvSpPr>
        <p:spPr>
          <a:xfrm>
            <a:off x="3061185" y="6539056"/>
            <a:ext cx="3225316" cy="274320"/>
          </a:xfrm>
        </p:spPr>
        <p:txBody>
          <a:bodyPr/>
          <a:lstStyle>
            <a:lvl1pPr algn="ctr">
              <a:defRPr sz="1600" b="1">
                <a:solidFill>
                  <a:srgbClr val="FF0000"/>
                </a:solidFill>
                <a:effectLst>
                  <a:outerShdw blurRad="50800" dist="50800" dir="5400000" algn="ctr" rotWithShape="0">
                    <a:schemeClr val="bg1">
                      <a:lumMod val="25000"/>
                      <a:lumOff val="75000"/>
                    </a:schemeClr>
                  </a:outerShdw>
                </a:effectLst>
                <a:latin typeface="Times New Roman" pitchFamily="18" charset="0"/>
                <a:cs typeface="Times New Roman" pitchFamily="18" charset="0"/>
              </a:defRPr>
            </a:lvl1pPr>
          </a:lstStyle>
          <a:p>
            <a:r>
              <a:rPr lang="en-US" smtClean="0"/>
              <a:t>Blockchain Technology</a:t>
            </a:r>
            <a:endParaRPr lang="en-US" dirty="0"/>
          </a:p>
        </p:txBody>
      </p:sp>
      <p:sp>
        <p:nvSpPr>
          <p:cNvPr id="11" name="Slide Number Placeholder 10"/>
          <p:cNvSpPr>
            <a:spLocks noGrp="1"/>
          </p:cNvSpPr>
          <p:nvPr>
            <p:ph type="sldNum" sz="quarter" idx="11"/>
          </p:nvPr>
        </p:nvSpPr>
        <p:spPr/>
        <p:txBody>
          <a:bodyPr/>
          <a:lstStyle>
            <a:lvl1pPr>
              <a:defRPr>
                <a:solidFill>
                  <a:srgbClr val="FF0000"/>
                </a:solidFill>
              </a:defRPr>
            </a:lvl1pPr>
          </a:lstStyle>
          <a:p>
            <a:fld id="{E8309500-3FFE-47C6-8E0C-D9D714A85EF2}" type="slidenum">
              <a:rPr lang="en-US" smtClean="0"/>
              <a:t>‹#›</a:t>
            </a:fld>
            <a:endParaRPr lang="en-US" dirty="0"/>
          </a:p>
        </p:txBody>
      </p:sp>
      <p:sp>
        <p:nvSpPr>
          <p:cNvPr id="10" name="Footer Placeholder 11"/>
          <p:cNvSpPr txBox="1">
            <a:spLocks/>
          </p:cNvSpPr>
          <p:nvPr/>
        </p:nvSpPr>
        <p:spPr>
          <a:xfrm>
            <a:off x="7444863" y="6565328"/>
            <a:ext cx="4064069" cy="274320"/>
          </a:xfrm>
          <a:prstGeom prst="rect">
            <a:avLst/>
          </a:prstGeom>
        </p:spPr>
        <p:txBody>
          <a:bodyPr/>
          <a:lstStyle>
            <a:defPPr>
              <a:defRPr lang="en-US"/>
            </a:defPPr>
            <a:lvl1pPr marL="0" algn="ctr" defTabSz="914400" rtl="0" eaLnBrk="1" latinLnBrk="0" hangingPunct="1">
              <a:defRPr kumimoji="0" sz="1600" b="1" kern="1200">
                <a:solidFill>
                  <a:srgbClr val="FF0000"/>
                </a:solidFill>
                <a:effectLst>
                  <a:outerShdw blurRad="50800" dist="50800" dir="5400000" algn="ctr" rotWithShape="0">
                    <a:schemeClr val="bg1">
                      <a:lumMod val="25000"/>
                      <a:lumOff val="75000"/>
                    </a:schemeClr>
                  </a:outerShdw>
                </a:effectLst>
                <a:latin typeface="Times New Roman" pitchFamily="18" charset="0"/>
                <a:ea typeface="+mn-ea"/>
                <a:cs typeface="Times New Roman"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Chandramouli</a:t>
            </a:r>
            <a:r>
              <a:rPr lang="en-US" dirty="0" smtClean="0"/>
              <a:t>, </a:t>
            </a:r>
            <a:r>
              <a:rPr lang="en-US" dirty="0" err="1" smtClean="0"/>
              <a:t>Asha</a:t>
            </a:r>
            <a:r>
              <a:rPr lang="en-US" dirty="0" smtClean="0"/>
              <a:t>, </a:t>
            </a:r>
            <a:r>
              <a:rPr lang="en-US" dirty="0" err="1" smtClean="0"/>
              <a:t>Abhilash</a:t>
            </a:r>
            <a:r>
              <a:rPr lang="en-US" dirty="0" smtClean="0"/>
              <a:t>,</a:t>
            </a:r>
            <a:r>
              <a:rPr lang="en-US" baseline="0" dirty="0" smtClean="0"/>
              <a:t> </a:t>
            </a:r>
            <a:r>
              <a:rPr lang="en-US" baseline="0" dirty="0" err="1" smtClean="0"/>
              <a:t>Meena</a:t>
            </a:r>
            <a:endParaRPr lang="en-US" dirty="0"/>
          </a:p>
        </p:txBody>
      </p:sp>
    </p:spTree>
    <p:extLst>
      <p:ext uri="{BB962C8B-B14F-4D97-AF65-F5344CB8AC3E}">
        <p14:creationId xmlns:p14="http://schemas.microsoft.com/office/powerpoint/2010/main" val="493613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7"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r>
              <a:rPr lang="en-US" smtClean="0"/>
              <a:t>Blockchain Technology</a:t>
            </a:r>
            <a:endParaRPr lang="en-US" dirty="0"/>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r>
              <a:rPr lang="en-US" smtClean="0"/>
              <a:t>Chandramouli, Asha, Abhilash, Meena </a:t>
            </a:r>
            <a:endParaRPr lang="en-US" dirty="0"/>
          </a:p>
        </p:txBody>
      </p:sp>
      <p:sp>
        <p:nvSpPr>
          <p:cNvPr id="23" name="Slide Number Placeholder 22"/>
          <p:cNvSpPr>
            <a:spLocks noGrp="1"/>
          </p:cNvSpPr>
          <p:nvPr>
            <p:ph type="sldNum" sz="quarter" idx="4"/>
          </p:nvPr>
        </p:nvSpPr>
        <p:spPr>
          <a:xfrm>
            <a:off x="11518604"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8309500-3FFE-47C6-8E0C-D9D714A85EF2}" type="slidenum">
              <a:rPr lang="en-US" smtClean="0"/>
              <a:t>‹#›</a:t>
            </a:fld>
            <a:endParaRPr lang="en-US" dirty="0"/>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Lst>
  <p:hf hdr="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eb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5529" y="2052960"/>
            <a:ext cx="6943271" cy="1828800"/>
          </a:xfrm>
        </p:spPr>
        <p:txBody>
          <a:bodyPr>
            <a:noAutofit/>
          </a:bodyPr>
          <a:lstStyle/>
          <a:p>
            <a:pPr algn="r"/>
            <a:r>
              <a:rPr lang="en-US" sz="4200" b="1" dirty="0" smtClean="0">
                <a:latin typeface="Calibri" pitchFamily="34" charset="0"/>
              </a:rPr>
              <a:t>Chapter 3</a:t>
            </a:r>
          </a:p>
          <a:p>
            <a:pPr lvl="0" algn="r">
              <a:lnSpc>
                <a:spcPct val="90000"/>
              </a:lnSpc>
              <a:spcBef>
                <a:spcPts val="1000"/>
              </a:spcBef>
            </a:pPr>
            <a:r>
              <a:rPr lang="en-US" sz="4200" b="1" dirty="0" smtClean="0">
                <a:latin typeface="Calibri" pitchFamily="34" charset="0"/>
              </a:rPr>
              <a:t>CRYPTOCURRENCY: BITCOIN, ALTCOIN AND TOKENS</a:t>
            </a:r>
            <a:endParaRPr lang="en-US" sz="4200" b="1" dirty="0">
              <a:latin typeface="Calibri" pitchFamily="34" charset="0"/>
            </a:endParaRPr>
          </a:p>
        </p:txBody>
      </p:sp>
      <p:sp>
        <p:nvSpPr>
          <p:cNvPr id="4" name="Footer Placeholder 3"/>
          <p:cNvSpPr>
            <a:spLocks noGrp="1"/>
          </p:cNvSpPr>
          <p:nvPr>
            <p:ph type="ftr" sz="quarter" idx="12"/>
          </p:nvPr>
        </p:nvSpPr>
        <p:spPr/>
        <p:txBody>
          <a:bodyPr/>
          <a:lstStyle/>
          <a:p>
            <a:r>
              <a:rPr lang="en-US" smtClean="0"/>
              <a:t>Blockchain Technology</a:t>
            </a:r>
            <a:endParaRPr lang="en-US" dirty="0"/>
          </a:p>
        </p:txBody>
      </p:sp>
      <p:sp>
        <p:nvSpPr>
          <p:cNvPr id="2" name="Slide Number Placeholder 1"/>
          <p:cNvSpPr>
            <a:spLocks noGrp="1"/>
          </p:cNvSpPr>
          <p:nvPr>
            <p:ph type="sldNum" sz="quarter" idx="11"/>
          </p:nvPr>
        </p:nvSpPr>
        <p:spPr/>
        <p:txBody>
          <a:bodyPr/>
          <a:lstStyle/>
          <a:p>
            <a:fld id="{E8309500-3FFE-47C6-8E0C-D9D714A85EF2}" type="slidenum">
              <a:rPr lang="en-US" smtClean="0"/>
              <a:t>1</a:t>
            </a:fld>
            <a:endParaRPr lang="en-US" dirty="0"/>
          </a:p>
        </p:txBody>
      </p:sp>
    </p:spTree>
    <p:extLst>
      <p:ext uri="{BB962C8B-B14F-4D97-AF65-F5344CB8AC3E}">
        <p14:creationId xmlns:p14="http://schemas.microsoft.com/office/powerpoint/2010/main" val="3854058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476422" y="1203666"/>
            <a:ext cx="5976594" cy="707010"/>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CRYPTOCURRENCY TYPES</a:t>
            </a:r>
            <a:endParaRPr lang="en-US" sz="2400" dirty="0"/>
          </a:p>
        </p:txBody>
      </p:sp>
      <p:sp>
        <p:nvSpPr>
          <p:cNvPr id="9" name="Oval 8"/>
          <p:cNvSpPr>
            <a:spLocks noChangeAspect="1"/>
          </p:cNvSpPr>
          <p:nvPr/>
        </p:nvSpPr>
        <p:spPr>
          <a:xfrm>
            <a:off x="1298072" y="2395829"/>
            <a:ext cx="1828800" cy="1828800"/>
          </a:xfrm>
          <a:prstGeom prst="ellipse">
            <a:avLst/>
          </a:prstGeom>
          <a:blipFill>
            <a:blip r:embed="rId2"/>
            <a:stretch>
              <a:fillRect/>
            </a:stretch>
          </a:blipFill>
          <a:scene3d>
            <a:camera prst="isometricTopUp"/>
            <a:lightRig rig="threePt" dir="t"/>
          </a:scene3d>
          <a:sp3d extrusionH="1905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9" name="Group 18"/>
          <p:cNvGrpSpPr/>
          <p:nvPr/>
        </p:nvGrpSpPr>
        <p:grpSpPr>
          <a:xfrm>
            <a:off x="4503971" y="2395829"/>
            <a:ext cx="1828800" cy="1828800"/>
            <a:chOff x="5007681" y="1974586"/>
            <a:chExt cx="1828800" cy="1828800"/>
          </a:xfrm>
          <a:scene3d>
            <a:camera prst="isometricTopUp"/>
            <a:lightRig rig="threePt" dir="t"/>
          </a:scene3d>
        </p:grpSpPr>
        <p:sp>
          <p:nvSpPr>
            <p:cNvPr id="12" name="Oval 11"/>
            <p:cNvSpPr>
              <a:spLocks noChangeAspect="1"/>
            </p:cNvSpPr>
            <p:nvPr/>
          </p:nvSpPr>
          <p:spPr>
            <a:xfrm>
              <a:off x="5007681" y="1974586"/>
              <a:ext cx="1828800" cy="1828800"/>
            </a:xfrm>
            <a:prstGeom prst="ellipse">
              <a:avLst/>
            </a:prstGeom>
            <a:sp3d extrusionH="1905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Donut 12"/>
            <p:cNvSpPr>
              <a:spLocks noChangeAspect="1"/>
            </p:cNvSpPr>
            <p:nvPr/>
          </p:nvSpPr>
          <p:spPr>
            <a:xfrm>
              <a:off x="5099121" y="2066026"/>
              <a:ext cx="1645920" cy="1645920"/>
            </a:xfrm>
            <a:prstGeom prst="donut">
              <a:avLst>
                <a:gd name="adj" fmla="val 3407"/>
              </a:avLst>
            </a:prstGeom>
            <a:sp3d extrusionH="190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a:off x="5327721" y="2294626"/>
              <a:ext cx="1188720" cy="1188720"/>
            </a:xfrm>
            <a:prstGeom prst="ellipse">
              <a:avLst/>
            </a:prstGeom>
            <a:blipFill>
              <a:blip r:embed="rId3"/>
              <a:stretch>
                <a:fillRect/>
              </a:stretch>
            </a:blipFill>
            <a:ln>
              <a:noFill/>
            </a:ln>
            <a:sp3d extrusionH="1905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1" name="Group 20"/>
          <p:cNvGrpSpPr/>
          <p:nvPr/>
        </p:nvGrpSpPr>
        <p:grpSpPr>
          <a:xfrm>
            <a:off x="7709870" y="2487269"/>
            <a:ext cx="1828800" cy="1828800"/>
            <a:chOff x="7543015" y="2294626"/>
            <a:chExt cx="1828800" cy="1828800"/>
          </a:xfrm>
          <a:scene3d>
            <a:camera prst="isometricTopUp"/>
            <a:lightRig rig="threePt" dir="t"/>
          </a:scene3d>
        </p:grpSpPr>
        <p:sp>
          <p:nvSpPr>
            <p:cNvPr id="10" name="Oval 9"/>
            <p:cNvSpPr>
              <a:spLocks noChangeAspect="1"/>
            </p:cNvSpPr>
            <p:nvPr/>
          </p:nvSpPr>
          <p:spPr>
            <a:xfrm>
              <a:off x="7543015" y="2294626"/>
              <a:ext cx="1828800" cy="1828800"/>
            </a:xfrm>
            <a:prstGeom prst="ellipse">
              <a:avLst/>
            </a:prstGeom>
            <a:sp3d extrusionH="1905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Donut 15"/>
            <p:cNvSpPr>
              <a:spLocks/>
            </p:cNvSpPr>
            <p:nvPr/>
          </p:nvSpPr>
          <p:spPr>
            <a:xfrm>
              <a:off x="7634455" y="2386066"/>
              <a:ext cx="1645920" cy="1645920"/>
            </a:xfrm>
            <a:prstGeom prst="donut">
              <a:avLst>
                <a:gd name="adj" fmla="val 3407"/>
              </a:avLst>
            </a:prstGeom>
            <a:sp3d extrusionH="190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17" name="Oval 16"/>
            <p:cNvSpPr/>
            <p:nvPr/>
          </p:nvSpPr>
          <p:spPr>
            <a:xfrm>
              <a:off x="7863055" y="2614666"/>
              <a:ext cx="1188720" cy="1188720"/>
            </a:xfrm>
            <a:prstGeom prst="ellipse">
              <a:avLst/>
            </a:prstGeom>
            <a:solidFill>
              <a:schemeClr val="tx1"/>
            </a:solidFill>
            <a:ln/>
            <a:sp3d extrusionH="190500"/>
          </p:spPr>
          <p:style>
            <a:lnRef idx="2">
              <a:schemeClr val="dk1"/>
            </a:lnRef>
            <a:fillRef idx="1">
              <a:schemeClr val="lt1"/>
            </a:fillRef>
            <a:effectRef idx="0">
              <a:schemeClr val="dk1"/>
            </a:effectRef>
            <a:fontRef idx="minor">
              <a:schemeClr val="dk1"/>
            </a:fontRef>
          </p:style>
          <p:txBody>
            <a:bodyPr rtlCol="0" anchor="ctr"/>
            <a:lstStyle/>
            <a:p>
              <a:pPr algn="ctr"/>
              <a:r>
                <a:rPr lang="en-US" sz="8000" b="1" dirty="0" smtClean="0">
                  <a:solidFill>
                    <a:schemeClr val="bg1"/>
                  </a:solidFill>
                  <a:latin typeface="Imprint MT Shadow" panose="04020605060303030202" pitchFamily="82" charset="0"/>
                </a:rPr>
                <a:t>T</a:t>
              </a:r>
              <a:endParaRPr lang="en-US" sz="8000" b="1" dirty="0">
                <a:solidFill>
                  <a:schemeClr val="bg1"/>
                </a:solidFill>
                <a:latin typeface="Imprint MT Shadow" panose="04020605060303030202" pitchFamily="82" charset="0"/>
              </a:endParaRPr>
            </a:p>
          </p:txBody>
        </p:sp>
      </p:grpSp>
      <p:sp>
        <p:nvSpPr>
          <p:cNvPr id="22" name="TextBox 21"/>
          <p:cNvSpPr txBox="1"/>
          <p:nvPr/>
        </p:nvSpPr>
        <p:spPr>
          <a:xfrm>
            <a:off x="1442932" y="4133189"/>
            <a:ext cx="1399880" cy="400110"/>
          </a:xfrm>
          <a:prstGeom prst="rect">
            <a:avLst/>
          </a:prstGeom>
          <a:noFill/>
        </p:spPr>
        <p:txBody>
          <a:bodyPr wrap="square" rtlCol="0">
            <a:spAutoFit/>
          </a:bodyPr>
          <a:lstStyle/>
          <a:p>
            <a:pPr algn="ctr"/>
            <a:r>
              <a:rPr lang="en-US" sz="2000" b="1" dirty="0" smtClean="0"/>
              <a:t>BITCOIN</a:t>
            </a:r>
            <a:endParaRPr lang="en-US" sz="2000" b="1" dirty="0"/>
          </a:p>
        </p:txBody>
      </p:sp>
      <p:sp>
        <p:nvSpPr>
          <p:cNvPr id="23" name="TextBox 22"/>
          <p:cNvSpPr txBox="1"/>
          <p:nvPr/>
        </p:nvSpPr>
        <p:spPr>
          <a:xfrm>
            <a:off x="4726325" y="4113798"/>
            <a:ext cx="1515005" cy="400110"/>
          </a:xfrm>
          <a:prstGeom prst="rect">
            <a:avLst/>
          </a:prstGeom>
          <a:noFill/>
        </p:spPr>
        <p:txBody>
          <a:bodyPr wrap="square" rtlCol="0">
            <a:spAutoFit/>
          </a:bodyPr>
          <a:lstStyle/>
          <a:p>
            <a:pPr algn="ctr"/>
            <a:r>
              <a:rPr lang="en-US" sz="2000" b="1" dirty="0" smtClean="0"/>
              <a:t>ALTCOIN</a:t>
            </a:r>
            <a:endParaRPr lang="en-US" sz="2000" b="1" dirty="0"/>
          </a:p>
        </p:txBody>
      </p:sp>
      <p:sp>
        <p:nvSpPr>
          <p:cNvPr id="24" name="TextBox 23"/>
          <p:cNvSpPr txBox="1"/>
          <p:nvPr/>
        </p:nvSpPr>
        <p:spPr>
          <a:xfrm>
            <a:off x="7932225" y="4161734"/>
            <a:ext cx="1399880" cy="400110"/>
          </a:xfrm>
          <a:prstGeom prst="rect">
            <a:avLst/>
          </a:prstGeom>
          <a:noFill/>
        </p:spPr>
        <p:txBody>
          <a:bodyPr wrap="square" rtlCol="0">
            <a:spAutoFit/>
          </a:bodyPr>
          <a:lstStyle/>
          <a:p>
            <a:pPr algn="ctr"/>
            <a:r>
              <a:rPr lang="en-US" sz="2000" b="1" dirty="0" smtClean="0"/>
              <a:t>TOKEN</a:t>
            </a:r>
            <a:endParaRPr lang="en-US" sz="2000" b="1" dirty="0"/>
          </a:p>
        </p:txBody>
      </p:sp>
      <p:grpSp>
        <p:nvGrpSpPr>
          <p:cNvPr id="47" name="Group 46"/>
          <p:cNvGrpSpPr/>
          <p:nvPr/>
        </p:nvGrpSpPr>
        <p:grpSpPr>
          <a:xfrm>
            <a:off x="2212471" y="1972587"/>
            <a:ext cx="6400800" cy="743282"/>
            <a:chOff x="2828041" y="1042296"/>
            <a:chExt cx="6400800" cy="743282"/>
          </a:xfrm>
        </p:grpSpPr>
        <p:cxnSp>
          <p:nvCxnSpPr>
            <p:cNvPr id="33" name="Straight Connector 32"/>
            <p:cNvCxnSpPr/>
            <p:nvPr/>
          </p:nvCxnSpPr>
          <p:spPr>
            <a:xfrm>
              <a:off x="6051264" y="1042296"/>
              <a:ext cx="0" cy="66803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828041" y="1376313"/>
              <a:ext cx="6391373"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H="1">
              <a:off x="2828041" y="1376313"/>
              <a:ext cx="9427" cy="40926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9219414" y="1376313"/>
              <a:ext cx="9427" cy="409265"/>
            </a:xfrm>
            <a:prstGeom prst="line">
              <a:avLst/>
            </a:prstGeom>
          </p:spPr>
          <p:style>
            <a:lnRef idx="1">
              <a:schemeClr val="dk1"/>
            </a:lnRef>
            <a:fillRef idx="0">
              <a:schemeClr val="dk1"/>
            </a:fillRef>
            <a:effectRef idx="0">
              <a:schemeClr val="dk1"/>
            </a:effectRef>
            <a:fontRef idx="minor">
              <a:schemeClr val="tx1"/>
            </a:fontRef>
          </p:style>
        </p:cxnSp>
      </p:grpSp>
      <p:cxnSp>
        <p:nvCxnSpPr>
          <p:cNvPr id="49" name="Elbow Connector 48"/>
          <p:cNvCxnSpPr>
            <a:stCxn id="23" idx="2"/>
            <a:endCxn id="52" idx="6"/>
          </p:cNvCxnSpPr>
          <p:nvPr/>
        </p:nvCxnSpPr>
        <p:spPr>
          <a:xfrm rot="5400000">
            <a:off x="4392235" y="4584323"/>
            <a:ext cx="1162008" cy="1021179"/>
          </a:xfrm>
          <a:prstGeom prst="bentConnector2">
            <a:avLst/>
          </a:prstGeom>
        </p:spPr>
        <p:style>
          <a:lnRef idx="1">
            <a:schemeClr val="dk1"/>
          </a:lnRef>
          <a:fillRef idx="0">
            <a:schemeClr val="dk1"/>
          </a:fillRef>
          <a:effectRef idx="0">
            <a:schemeClr val="dk1"/>
          </a:effectRef>
          <a:fontRef idx="minor">
            <a:schemeClr val="tx1"/>
          </a:fontRef>
        </p:style>
      </p:cxnSp>
      <p:grpSp>
        <p:nvGrpSpPr>
          <p:cNvPr id="51" name="Group 50"/>
          <p:cNvGrpSpPr>
            <a:grpSpLocks noChangeAspect="1"/>
          </p:cNvGrpSpPr>
          <p:nvPr/>
        </p:nvGrpSpPr>
        <p:grpSpPr>
          <a:xfrm>
            <a:off x="3456809" y="5172996"/>
            <a:ext cx="1005840" cy="1005840"/>
            <a:chOff x="5007681" y="1974586"/>
            <a:chExt cx="1828800" cy="1828800"/>
          </a:xfrm>
          <a:scene3d>
            <a:camera prst="isometricTopUp"/>
            <a:lightRig rig="threePt" dir="t"/>
          </a:scene3d>
        </p:grpSpPr>
        <p:sp>
          <p:nvSpPr>
            <p:cNvPr id="52" name="Oval 51"/>
            <p:cNvSpPr>
              <a:spLocks noChangeAspect="1"/>
            </p:cNvSpPr>
            <p:nvPr/>
          </p:nvSpPr>
          <p:spPr>
            <a:xfrm>
              <a:off x="5007681" y="1974586"/>
              <a:ext cx="1828800" cy="1828800"/>
            </a:xfrm>
            <a:prstGeom prst="ellipse">
              <a:avLst/>
            </a:prstGeom>
            <a:sp3d extrusionH="1270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Donut 52"/>
            <p:cNvSpPr>
              <a:spLocks noChangeAspect="1"/>
            </p:cNvSpPr>
            <p:nvPr/>
          </p:nvSpPr>
          <p:spPr>
            <a:xfrm>
              <a:off x="5099121" y="2066026"/>
              <a:ext cx="1645920" cy="1645920"/>
            </a:xfrm>
            <a:prstGeom prst="donut">
              <a:avLst>
                <a:gd name="adj" fmla="val 3407"/>
              </a:avLst>
            </a:prstGeom>
            <a:sp3d extrusionH="1270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4" name="Oval 53"/>
            <p:cNvSpPr/>
            <p:nvPr/>
          </p:nvSpPr>
          <p:spPr>
            <a:xfrm>
              <a:off x="5327721" y="2294626"/>
              <a:ext cx="1188720" cy="1188720"/>
            </a:xfrm>
            <a:prstGeom prst="ellipse">
              <a:avLst/>
            </a:prstGeom>
            <a:blipFill>
              <a:blip r:embed="rId3"/>
              <a:stretch>
                <a:fillRect/>
              </a:stretch>
            </a:blipFill>
            <a:ln>
              <a:noFill/>
            </a:ln>
            <a:sp3d extrusionH="1270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5" name="Group 54"/>
          <p:cNvGrpSpPr>
            <a:grpSpLocks noChangeAspect="1"/>
          </p:cNvGrpSpPr>
          <p:nvPr/>
        </p:nvGrpSpPr>
        <p:grpSpPr>
          <a:xfrm>
            <a:off x="6630076" y="5169839"/>
            <a:ext cx="1005840" cy="1005840"/>
            <a:chOff x="5007681" y="1974586"/>
            <a:chExt cx="1828800" cy="1828800"/>
          </a:xfrm>
          <a:scene3d>
            <a:camera prst="isometricTopUp"/>
            <a:lightRig rig="threePt" dir="t"/>
          </a:scene3d>
        </p:grpSpPr>
        <p:sp>
          <p:nvSpPr>
            <p:cNvPr id="56" name="Oval 55"/>
            <p:cNvSpPr>
              <a:spLocks noChangeAspect="1"/>
            </p:cNvSpPr>
            <p:nvPr/>
          </p:nvSpPr>
          <p:spPr>
            <a:xfrm>
              <a:off x="5007681" y="1974586"/>
              <a:ext cx="1828800" cy="1828800"/>
            </a:xfrm>
            <a:prstGeom prst="ellipse">
              <a:avLst/>
            </a:prstGeom>
            <a:sp3d extrusionH="1270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Donut 56"/>
            <p:cNvSpPr>
              <a:spLocks noChangeAspect="1"/>
            </p:cNvSpPr>
            <p:nvPr/>
          </p:nvSpPr>
          <p:spPr>
            <a:xfrm>
              <a:off x="5099121" y="2066026"/>
              <a:ext cx="1645920" cy="1645920"/>
            </a:xfrm>
            <a:prstGeom prst="donut">
              <a:avLst>
                <a:gd name="adj" fmla="val 3407"/>
              </a:avLst>
            </a:prstGeom>
            <a:sp3d extrusionH="1270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8" name="Oval 57"/>
            <p:cNvSpPr/>
            <p:nvPr/>
          </p:nvSpPr>
          <p:spPr>
            <a:xfrm>
              <a:off x="5327721" y="2294626"/>
              <a:ext cx="1188720" cy="1188720"/>
            </a:xfrm>
            <a:prstGeom prst="ellipse">
              <a:avLst/>
            </a:prstGeom>
            <a:blipFill>
              <a:blip r:embed="rId3"/>
              <a:stretch>
                <a:fillRect/>
              </a:stretch>
            </a:blipFill>
            <a:ln>
              <a:noFill/>
            </a:ln>
            <a:sp3d extrusionH="1270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cxnSp>
        <p:nvCxnSpPr>
          <p:cNvPr id="60" name="Elbow Connector 59"/>
          <p:cNvCxnSpPr>
            <a:stCxn id="23" idx="2"/>
            <a:endCxn id="56" idx="2"/>
          </p:cNvCxnSpPr>
          <p:nvPr/>
        </p:nvCxnSpPr>
        <p:spPr>
          <a:xfrm rot="16200000" flipH="1">
            <a:off x="5477527" y="4520209"/>
            <a:ext cx="1158851" cy="1146248"/>
          </a:xfrm>
          <a:prstGeom prst="bentConnector2">
            <a:avLst/>
          </a:prstGeom>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2142872" y="5109105"/>
            <a:ext cx="1459534" cy="1015663"/>
          </a:xfrm>
          <a:prstGeom prst="rect">
            <a:avLst/>
          </a:prstGeom>
          <a:noFill/>
        </p:spPr>
        <p:txBody>
          <a:bodyPr wrap="square" rtlCol="0">
            <a:spAutoFit/>
          </a:bodyPr>
          <a:lstStyle/>
          <a:p>
            <a:r>
              <a:rPr lang="en-US" sz="2000" b="1" dirty="0" smtClean="0"/>
              <a:t>DERIVED FROM BITCOIN</a:t>
            </a:r>
            <a:endParaRPr lang="en-US" sz="2000" b="1" dirty="0"/>
          </a:p>
        </p:txBody>
      </p:sp>
      <p:sp>
        <p:nvSpPr>
          <p:cNvPr id="65" name="TextBox 64"/>
          <p:cNvSpPr txBox="1"/>
          <p:nvPr/>
        </p:nvSpPr>
        <p:spPr>
          <a:xfrm>
            <a:off x="7224392" y="5100940"/>
            <a:ext cx="2621042" cy="1015663"/>
          </a:xfrm>
          <a:prstGeom prst="rect">
            <a:avLst/>
          </a:prstGeom>
          <a:noFill/>
        </p:spPr>
        <p:txBody>
          <a:bodyPr wrap="square" rtlCol="0">
            <a:spAutoFit/>
          </a:bodyPr>
          <a:lstStyle/>
          <a:p>
            <a:pPr algn="r"/>
            <a:r>
              <a:rPr lang="en-US" sz="2000" b="1" dirty="0" smtClean="0"/>
              <a:t>DERIVED FROM ORIGINAL BLOCKCHAIN</a:t>
            </a:r>
            <a:endParaRPr lang="en-US" sz="2000" b="1" dirty="0"/>
          </a:p>
        </p:txBody>
      </p:sp>
      <p:sp>
        <p:nvSpPr>
          <p:cNvPr id="66" name="TextBox 65"/>
          <p:cNvSpPr txBox="1"/>
          <p:nvPr/>
        </p:nvSpPr>
        <p:spPr>
          <a:xfrm>
            <a:off x="2128687" y="6134994"/>
            <a:ext cx="2794388" cy="369332"/>
          </a:xfrm>
          <a:prstGeom prst="rect">
            <a:avLst/>
          </a:prstGeom>
          <a:noFill/>
        </p:spPr>
        <p:txBody>
          <a:bodyPr wrap="square" rtlCol="0">
            <a:spAutoFit/>
          </a:bodyPr>
          <a:lstStyle/>
          <a:p>
            <a:r>
              <a:rPr lang="en-US" dirty="0" smtClean="0"/>
              <a:t>E.g. Litecoin, Dogecoin</a:t>
            </a:r>
            <a:endParaRPr lang="en-US" dirty="0"/>
          </a:p>
        </p:txBody>
      </p:sp>
      <p:sp>
        <p:nvSpPr>
          <p:cNvPr id="67" name="TextBox 66"/>
          <p:cNvSpPr txBox="1"/>
          <p:nvPr/>
        </p:nvSpPr>
        <p:spPr>
          <a:xfrm>
            <a:off x="7602619" y="6104582"/>
            <a:ext cx="2507531" cy="369332"/>
          </a:xfrm>
          <a:prstGeom prst="rect">
            <a:avLst/>
          </a:prstGeom>
          <a:noFill/>
        </p:spPr>
        <p:txBody>
          <a:bodyPr wrap="square" rtlCol="0">
            <a:spAutoFit/>
          </a:bodyPr>
          <a:lstStyle/>
          <a:p>
            <a:r>
              <a:rPr lang="en-US" dirty="0" smtClean="0"/>
              <a:t>E.g. Ether, NXT </a:t>
            </a:r>
            <a:endParaRPr lang="en-US" dirty="0"/>
          </a:p>
        </p:txBody>
      </p:sp>
      <p:sp>
        <p:nvSpPr>
          <p:cNvPr id="68" name="TextBox 67"/>
          <p:cNvSpPr txBox="1"/>
          <p:nvPr/>
        </p:nvSpPr>
        <p:spPr>
          <a:xfrm>
            <a:off x="10152198" y="2856054"/>
            <a:ext cx="1527142" cy="400110"/>
          </a:xfrm>
          <a:prstGeom prst="rect">
            <a:avLst/>
          </a:prstGeom>
          <a:noFill/>
        </p:spPr>
        <p:txBody>
          <a:bodyPr wrap="square" rtlCol="0">
            <a:spAutoFit/>
          </a:bodyPr>
          <a:lstStyle/>
          <a:p>
            <a:r>
              <a:rPr lang="en-US" sz="2000" b="1" dirty="0" smtClean="0"/>
              <a:t>Utility Token</a:t>
            </a:r>
            <a:endParaRPr lang="en-US" sz="2000" b="1" dirty="0"/>
          </a:p>
        </p:txBody>
      </p:sp>
      <p:sp>
        <p:nvSpPr>
          <p:cNvPr id="69" name="TextBox 68"/>
          <p:cNvSpPr txBox="1"/>
          <p:nvPr/>
        </p:nvSpPr>
        <p:spPr>
          <a:xfrm>
            <a:off x="10152198" y="3494719"/>
            <a:ext cx="1873576" cy="400110"/>
          </a:xfrm>
          <a:prstGeom prst="rect">
            <a:avLst/>
          </a:prstGeom>
          <a:noFill/>
        </p:spPr>
        <p:txBody>
          <a:bodyPr wrap="square" rtlCol="0">
            <a:spAutoFit/>
          </a:bodyPr>
          <a:lstStyle/>
          <a:p>
            <a:r>
              <a:rPr lang="en-US" sz="2000" b="1" dirty="0" smtClean="0"/>
              <a:t>Security Token</a:t>
            </a:r>
            <a:endParaRPr lang="en-US" sz="2000" b="1" dirty="0"/>
          </a:p>
        </p:txBody>
      </p:sp>
      <p:cxnSp>
        <p:nvCxnSpPr>
          <p:cNvPr id="71" name="Elbow Connector 70"/>
          <p:cNvCxnSpPr>
            <a:endCxn id="68" idx="1"/>
          </p:cNvCxnSpPr>
          <p:nvPr/>
        </p:nvCxnSpPr>
        <p:spPr>
          <a:xfrm flipV="1">
            <a:off x="9538670" y="3056109"/>
            <a:ext cx="613528" cy="345560"/>
          </a:xfrm>
          <a:prstGeom prst="bentConnector3">
            <a:avLst/>
          </a:prstGeom>
        </p:spPr>
        <p:style>
          <a:lnRef idx="1">
            <a:schemeClr val="dk1"/>
          </a:lnRef>
          <a:fillRef idx="0">
            <a:schemeClr val="dk1"/>
          </a:fillRef>
          <a:effectRef idx="0">
            <a:schemeClr val="dk1"/>
          </a:effectRef>
          <a:fontRef idx="minor">
            <a:schemeClr val="tx1"/>
          </a:fontRef>
        </p:style>
      </p:cxnSp>
      <p:cxnSp>
        <p:nvCxnSpPr>
          <p:cNvPr id="73" name="Elbow Connector 72"/>
          <p:cNvCxnSpPr>
            <a:stCxn id="10" idx="6"/>
            <a:endCxn id="69" idx="1"/>
          </p:cNvCxnSpPr>
          <p:nvPr/>
        </p:nvCxnSpPr>
        <p:spPr>
          <a:xfrm>
            <a:off x="9538670" y="3401669"/>
            <a:ext cx="613528" cy="293105"/>
          </a:xfrm>
          <a:prstGeom prst="bentConnector3">
            <a:avLst/>
          </a:prstGeom>
        </p:spPr>
        <p:style>
          <a:lnRef idx="1">
            <a:schemeClr val="dk1"/>
          </a:lnRef>
          <a:fillRef idx="0">
            <a:schemeClr val="dk1"/>
          </a:fillRef>
          <a:effectRef idx="0">
            <a:schemeClr val="dk1"/>
          </a:effectRef>
          <a:fontRef idx="minor">
            <a:schemeClr val="tx1"/>
          </a:fontRef>
        </p:style>
      </p:cxnSp>
      <p:sp>
        <p:nvSpPr>
          <p:cNvPr id="39" name="Rectangle 38"/>
          <p:cNvSpPr/>
          <p:nvPr/>
        </p:nvSpPr>
        <p:spPr>
          <a:xfrm>
            <a:off x="472098" y="185115"/>
            <a:ext cx="10733314"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Cryptocurrency Types</a:t>
            </a:r>
            <a:endParaRPr lang="en-US" sz="3600" dirty="0">
              <a:latin typeface="+mj-lt"/>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smtClean="0"/>
              <a:t>Chandramouli, Asha, Abhilash, Meena </a:t>
            </a:r>
            <a:endParaRPr lang="en-US" dirty="0"/>
          </a:p>
        </p:txBody>
      </p:sp>
      <p:sp>
        <p:nvSpPr>
          <p:cNvPr id="4" name="Footer Placeholder 3"/>
          <p:cNvSpPr>
            <a:spLocks noGrp="1"/>
          </p:cNvSpPr>
          <p:nvPr>
            <p:ph type="ftr" sz="quarter" idx="11"/>
          </p:nvPr>
        </p:nvSpPr>
        <p:spPr>
          <a:xfrm>
            <a:off x="1727200" y="6335488"/>
            <a:ext cx="5616352" cy="274320"/>
          </a:xfrm>
        </p:spPr>
        <p:txBody>
          <a:bodyPr/>
          <a:lstStyle/>
          <a:p>
            <a:r>
              <a:rPr lang="en-US" dirty="0" smtClean="0"/>
              <a:t>Blockchain Technology</a:t>
            </a:r>
            <a:endParaRPr lang="en-US" dirty="0"/>
          </a:p>
        </p:txBody>
      </p:sp>
      <p:sp>
        <p:nvSpPr>
          <p:cNvPr id="5" name="Slide Number Placeholder 4"/>
          <p:cNvSpPr>
            <a:spLocks noGrp="1"/>
          </p:cNvSpPr>
          <p:nvPr>
            <p:ph type="sldNum" sz="quarter" idx="12"/>
          </p:nvPr>
        </p:nvSpPr>
        <p:spPr/>
        <p:txBody>
          <a:bodyPr/>
          <a:lstStyle/>
          <a:p>
            <a:fld id="{E8309500-3FFE-47C6-8E0C-D9D714A85EF2}" type="slidenum">
              <a:rPr lang="en-US" smtClean="0"/>
              <a:t>10</a:t>
            </a:fld>
            <a:endParaRPr lang="en-US" dirty="0"/>
          </a:p>
        </p:txBody>
      </p:sp>
    </p:spTree>
    <p:extLst>
      <p:ext uri="{BB962C8B-B14F-4D97-AF65-F5344CB8AC3E}">
        <p14:creationId xmlns:p14="http://schemas.microsoft.com/office/powerpoint/2010/main" val="4192813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472098" y="299411"/>
            <a:ext cx="10733314" cy="677943"/>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Cryptocurrency Eco-system Players</a:t>
            </a:r>
            <a:endParaRPr lang="en-US" sz="3600" dirty="0">
              <a:latin typeface="+mj-lt"/>
              <a:ea typeface="Times New Roman" panose="02020603050405020304" pitchFamily="18" charset="0"/>
              <a:cs typeface="Times New Roman" panose="02020603050405020304" pitchFamily="18" charset="0"/>
            </a:endParaRPr>
          </a:p>
        </p:txBody>
      </p:sp>
      <p:sp>
        <p:nvSpPr>
          <p:cNvPr id="3" name="Rectangle 2"/>
          <p:cNvSpPr/>
          <p:nvPr/>
        </p:nvSpPr>
        <p:spPr>
          <a:xfrm>
            <a:off x="944878" y="1020602"/>
            <a:ext cx="10641876" cy="3507627"/>
          </a:xfrm>
          <a:prstGeom prst="rect">
            <a:avLst/>
          </a:prstGeom>
        </p:spPr>
        <p:txBody>
          <a:bodyPr wrap="square">
            <a:spAutoFit/>
          </a:bodyPr>
          <a:lstStyle/>
          <a:p>
            <a:pPr algn="just">
              <a:lnSpc>
                <a:spcPct val="115000"/>
              </a:lnSpc>
              <a:spcAft>
                <a:spcPts val="1000"/>
              </a:spcAft>
            </a:pPr>
            <a:r>
              <a:rPr lang="en-US" sz="4000" dirty="0">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just">
              <a:lnSpc>
                <a:spcPct val="115000"/>
              </a:lnSpc>
              <a:spcBef>
                <a:spcPts val="0"/>
              </a:spcBef>
              <a:spcAft>
                <a:spcPts val="1000"/>
              </a:spcAft>
              <a:buFont typeface="+mj-lt"/>
              <a:buAutoNum type="arabicParen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Programmers/Developers: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Miners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just">
              <a:lnSpc>
                <a:spcPct val="115000"/>
              </a:lnSpc>
              <a:spcBef>
                <a:spcPts val="0"/>
              </a:spcBef>
              <a:spcAft>
                <a:spcPts val="1000"/>
              </a:spcAft>
              <a:buFont typeface="+mj-lt"/>
              <a:buAutoNum type="arabicParenR"/>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Users</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just">
              <a:lnSpc>
                <a:spcPct val="115000"/>
              </a:lnSpc>
              <a:spcBef>
                <a:spcPts val="0"/>
              </a:spcBef>
              <a:spcAft>
                <a:spcPts val="1000"/>
              </a:spcAft>
              <a:buFont typeface="+mj-lt"/>
              <a:buAutoNum type="arabicParenR"/>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Merchants </a:t>
            </a:r>
          </a:p>
          <a:p>
            <a:pPr marL="342900" marR="0" lvl="0" indent="-342900" algn="just">
              <a:lnSpc>
                <a:spcPct val="115000"/>
              </a:lnSpc>
              <a:spcBef>
                <a:spcPts val="0"/>
              </a:spcBef>
              <a:spcAft>
                <a:spcPts val="1000"/>
              </a:spcAft>
              <a:buFont typeface="+mj-lt"/>
              <a:buAutoNum type="arabicParenR"/>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Traders  </a:t>
            </a:r>
            <a:r>
              <a:rPr lang="en-US" sz="4000" dirty="0">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4" name="Footer Placeholder 3"/>
          <p:cNvSpPr>
            <a:spLocks noGrp="1"/>
          </p:cNvSpPr>
          <p:nvPr>
            <p:ph type="ftr" sz="quarter" idx="11"/>
          </p:nvPr>
        </p:nvSpPr>
        <p:spPr/>
        <p:txBody>
          <a:bodyPr/>
          <a:lstStyle/>
          <a:p>
            <a:r>
              <a:rPr lang="en-US" smtClean="0"/>
              <a:t>Blockchain Technology</a:t>
            </a:r>
            <a:endParaRPr lang="en-US" dirty="0"/>
          </a:p>
        </p:txBody>
      </p:sp>
      <p:sp>
        <p:nvSpPr>
          <p:cNvPr id="5" name="Slide Number Placeholder 4"/>
          <p:cNvSpPr>
            <a:spLocks noGrp="1"/>
          </p:cNvSpPr>
          <p:nvPr>
            <p:ph type="sldNum" sz="quarter" idx="12"/>
          </p:nvPr>
        </p:nvSpPr>
        <p:spPr/>
        <p:txBody>
          <a:bodyPr/>
          <a:lstStyle/>
          <a:p>
            <a:fld id="{E8309500-3FFE-47C6-8E0C-D9D714A85EF2}" type="slidenum">
              <a:rPr lang="en-US" smtClean="0"/>
              <a:t>11</a:t>
            </a:fld>
            <a:endParaRPr lang="en-US" dirty="0"/>
          </a:p>
        </p:txBody>
      </p:sp>
    </p:spTree>
    <p:extLst>
      <p:ext uri="{BB962C8B-B14F-4D97-AF65-F5344CB8AC3E}">
        <p14:creationId xmlns:p14="http://schemas.microsoft.com/office/powerpoint/2010/main" val="3331947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472098" y="152459"/>
            <a:ext cx="10733314"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Crypto Mining</a:t>
            </a:r>
            <a:endParaRPr lang="en-US" sz="3600" dirty="0">
              <a:latin typeface="+mj-lt"/>
              <a:ea typeface="Times New Roman" panose="02020603050405020304" pitchFamily="18" charset="0"/>
              <a:cs typeface="Times New Roman" panose="02020603050405020304" pitchFamily="18" charset="0"/>
            </a:endParaRPr>
          </a:p>
        </p:txBody>
      </p:sp>
      <p:sp>
        <p:nvSpPr>
          <p:cNvPr id="3" name="Rectangle 2"/>
          <p:cNvSpPr/>
          <p:nvPr/>
        </p:nvSpPr>
        <p:spPr>
          <a:xfrm>
            <a:off x="657496" y="942225"/>
            <a:ext cx="10641876" cy="5668218"/>
          </a:xfrm>
          <a:prstGeom prst="rect">
            <a:avLst/>
          </a:prstGeom>
        </p:spPr>
        <p:txBody>
          <a:bodyPr wrap="square">
            <a:spAutoFit/>
          </a:bodyPr>
          <a:lstStyle/>
          <a:p>
            <a:pPr algn="just">
              <a:lnSpc>
                <a:spcPct val="115000"/>
              </a:lnSpc>
              <a:spcAft>
                <a:spcPts val="1000"/>
              </a:spcAft>
            </a:pPr>
            <a:r>
              <a:rPr lang="en-US" sz="2400" dirty="0"/>
              <a:t>Miners generate wealth through mining. </a:t>
            </a:r>
            <a:r>
              <a:rPr lang="en-US" sz="2400" dirty="0" smtClean="0"/>
              <a:t>A </a:t>
            </a:r>
            <a:r>
              <a:rPr lang="en-US" sz="2400" dirty="0"/>
              <a:t>miner needs to have some level of technical knowledge and expertise in setting up computing software and equipment.  Blockchains vary in the mining systems that they use.  However, they all have some form of a consensus algorithm and an incentive system.  </a:t>
            </a:r>
            <a:endParaRPr lang="en-US" sz="2400" dirty="0" smtClean="0"/>
          </a:p>
          <a:p>
            <a:r>
              <a:rPr lang="en-US" sz="2400" dirty="0" smtClean="0"/>
              <a:t>There </a:t>
            </a:r>
            <a:r>
              <a:rPr lang="en-US" sz="2400" dirty="0"/>
              <a:t>are two types of </a:t>
            </a:r>
            <a:r>
              <a:rPr lang="en-US" sz="2400" dirty="0" smtClean="0"/>
              <a:t>miners: </a:t>
            </a:r>
            <a:r>
              <a:rPr lang="en-US" sz="2400" dirty="0"/>
              <a:t>those </a:t>
            </a:r>
            <a:r>
              <a:rPr lang="en-US" sz="2400" dirty="0" smtClean="0"/>
              <a:t>who </a:t>
            </a:r>
            <a:r>
              <a:rPr lang="en-US" sz="2400" dirty="0"/>
              <a:t>go solo called solo </a:t>
            </a:r>
            <a:r>
              <a:rPr lang="en-US" sz="2400" dirty="0" smtClean="0"/>
              <a:t>miners </a:t>
            </a:r>
            <a:r>
              <a:rPr lang="en-US" sz="2400" dirty="0"/>
              <a:t>and those </a:t>
            </a:r>
            <a:r>
              <a:rPr lang="en-US" sz="2400" dirty="0" smtClean="0"/>
              <a:t>who </a:t>
            </a:r>
            <a:r>
              <a:rPr lang="en-US" sz="2400" dirty="0"/>
              <a:t>collaborate with others, referred to as pool </a:t>
            </a:r>
            <a:r>
              <a:rPr lang="en-US" sz="2400" dirty="0" smtClean="0"/>
              <a:t>miners. </a:t>
            </a:r>
          </a:p>
          <a:p>
            <a:endParaRPr lang="en-US" sz="2400" dirty="0"/>
          </a:p>
          <a:p>
            <a:r>
              <a:rPr lang="en-US" sz="2400" dirty="0"/>
              <a:t>There are different types of mining based on the processors or equipment used by the miner</a:t>
            </a:r>
            <a:r>
              <a:rPr lang="en-US" sz="2400" dirty="0" smtClean="0"/>
              <a:t>:</a:t>
            </a:r>
          </a:p>
          <a:p>
            <a:pPr marL="285750" lvl="0" indent="-285750">
              <a:buFont typeface="Arial" panose="020B0604020202020204" pitchFamily="34" charset="0"/>
              <a:buChar char="•"/>
            </a:pPr>
            <a:r>
              <a:rPr lang="en-US" sz="2400" dirty="0" smtClean="0"/>
              <a:t>CPU Mining</a:t>
            </a:r>
          </a:p>
          <a:p>
            <a:pPr marL="285750" lvl="0" indent="-285750">
              <a:buFont typeface="Arial" panose="020B0604020202020204" pitchFamily="34" charset="0"/>
              <a:buChar char="•"/>
            </a:pPr>
            <a:r>
              <a:rPr lang="en-US" sz="2400" dirty="0" smtClean="0"/>
              <a:t>GPU Mining</a:t>
            </a:r>
          </a:p>
          <a:p>
            <a:pPr marL="285750" lvl="0" indent="-285750">
              <a:buFont typeface="Arial" panose="020B0604020202020204" pitchFamily="34" charset="0"/>
              <a:buChar char="•"/>
            </a:pPr>
            <a:r>
              <a:rPr lang="en-US" sz="2400" dirty="0" smtClean="0"/>
              <a:t>ASIC Mining</a:t>
            </a:r>
          </a:p>
          <a:p>
            <a:pPr marL="285750" lvl="0" indent="-285750">
              <a:buFont typeface="Arial" panose="020B0604020202020204" pitchFamily="34" charset="0"/>
              <a:buChar char="•"/>
            </a:pPr>
            <a:r>
              <a:rPr lang="en-US" sz="2400" dirty="0" smtClean="0"/>
              <a:t>Cloud Mining</a:t>
            </a:r>
            <a:endParaRPr lang="en-US" sz="2400" dirty="0"/>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4" name="Footer Placeholder 3"/>
          <p:cNvSpPr>
            <a:spLocks noGrp="1"/>
          </p:cNvSpPr>
          <p:nvPr>
            <p:ph type="ftr" sz="quarter" idx="11"/>
          </p:nvPr>
        </p:nvSpPr>
        <p:spPr/>
        <p:txBody>
          <a:bodyPr/>
          <a:lstStyle/>
          <a:p>
            <a:r>
              <a:rPr lang="en-US" dirty="0" smtClean="0"/>
              <a:t>Blockchain Technology</a:t>
            </a:r>
            <a:endParaRPr lang="en-US" dirty="0"/>
          </a:p>
        </p:txBody>
      </p:sp>
      <p:sp>
        <p:nvSpPr>
          <p:cNvPr id="5" name="Slide Number Placeholder 4"/>
          <p:cNvSpPr>
            <a:spLocks noGrp="1"/>
          </p:cNvSpPr>
          <p:nvPr>
            <p:ph type="sldNum" sz="quarter" idx="12"/>
          </p:nvPr>
        </p:nvSpPr>
        <p:spPr/>
        <p:txBody>
          <a:bodyPr/>
          <a:lstStyle/>
          <a:p>
            <a:fld id="{E8309500-3FFE-47C6-8E0C-D9D714A85EF2}" type="slidenum">
              <a:rPr lang="en-US" smtClean="0"/>
              <a:t>12</a:t>
            </a:fld>
            <a:endParaRPr lang="en-US" dirty="0"/>
          </a:p>
        </p:txBody>
      </p:sp>
    </p:spTree>
    <p:extLst>
      <p:ext uri="{BB962C8B-B14F-4D97-AF65-F5344CB8AC3E}">
        <p14:creationId xmlns:p14="http://schemas.microsoft.com/office/powerpoint/2010/main" val="3237378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472098" y="46327"/>
            <a:ext cx="10733314"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Airdrop</a:t>
            </a:r>
            <a:endParaRPr lang="en-US" sz="3600" dirty="0">
              <a:latin typeface="+mj-lt"/>
              <a:ea typeface="Times New Roman" panose="02020603050405020304" pitchFamily="18" charset="0"/>
              <a:cs typeface="Times New Roman" panose="02020603050405020304" pitchFamily="18" charset="0"/>
            </a:endParaRPr>
          </a:p>
        </p:txBody>
      </p:sp>
      <p:sp>
        <p:nvSpPr>
          <p:cNvPr id="3" name="Rectangle 2"/>
          <p:cNvSpPr/>
          <p:nvPr/>
        </p:nvSpPr>
        <p:spPr>
          <a:xfrm>
            <a:off x="605244" y="789800"/>
            <a:ext cx="11586756" cy="5262979"/>
          </a:xfrm>
          <a:prstGeom prst="rect">
            <a:avLst/>
          </a:prstGeom>
        </p:spPr>
        <p:txBody>
          <a:bodyPr wrap="square">
            <a:spAutoFit/>
          </a:bodyPr>
          <a:lstStyle/>
          <a:p>
            <a:r>
              <a:rPr lang="en-US" sz="2400" b="1" dirty="0" smtClean="0"/>
              <a:t>Airdrop</a:t>
            </a:r>
            <a:r>
              <a:rPr lang="en-US" sz="2400" dirty="0" smtClean="0"/>
              <a:t> </a:t>
            </a:r>
            <a:r>
              <a:rPr lang="en-US" sz="2400" dirty="0"/>
              <a:t>is a promotional activity aimed at spreading awareness among the blockchain community.  It is a distribution event where a blockchain project distributes free coins or tokens to wallet addresses to create a market </a:t>
            </a:r>
            <a:r>
              <a:rPr lang="en-US" sz="2400" dirty="0" smtClean="0"/>
              <a:t>for the </a:t>
            </a:r>
            <a:r>
              <a:rPr lang="en-US" sz="2400" dirty="0"/>
              <a:t>project and create a buzz among investors</a:t>
            </a:r>
            <a:r>
              <a:rPr lang="en-US" sz="2400" dirty="0" smtClean="0"/>
              <a:t>.</a:t>
            </a:r>
          </a:p>
          <a:p>
            <a:endParaRPr lang="en-US" sz="2400" b="1" dirty="0"/>
          </a:p>
          <a:p>
            <a:r>
              <a:rPr lang="en-US" sz="2400" dirty="0"/>
              <a:t>The various benefits of airdrops to the blockchain enterprise are:</a:t>
            </a:r>
          </a:p>
          <a:p>
            <a:endParaRPr lang="en-US" sz="2400" dirty="0"/>
          </a:p>
          <a:p>
            <a:pPr marL="285750" lvl="0" indent="-285750">
              <a:buFont typeface="Arial" panose="020B0604020202020204" pitchFamily="34" charset="0"/>
              <a:buChar char="•"/>
            </a:pPr>
            <a:r>
              <a:rPr lang="en-US" sz="2400" dirty="0"/>
              <a:t>Marketing </a:t>
            </a:r>
            <a:r>
              <a:rPr lang="en-US" sz="2400" dirty="0" smtClean="0"/>
              <a:t>and Hype  </a:t>
            </a:r>
            <a:endParaRPr lang="en-US" sz="2400" dirty="0"/>
          </a:p>
          <a:p>
            <a:pPr marL="285750" lvl="0" indent="-285750">
              <a:buFont typeface="Arial" panose="020B0604020202020204" pitchFamily="34" charset="0"/>
              <a:buChar char="•"/>
            </a:pPr>
            <a:r>
              <a:rPr lang="en-US" sz="2400" dirty="0"/>
              <a:t>Rewarding Loyalty Supporters </a:t>
            </a:r>
            <a:r>
              <a:rPr lang="en-US" sz="2400" dirty="0" smtClean="0"/>
              <a:t>and Investors  </a:t>
            </a:r>
            <a:endParaRPr lang="en-US" sz="2400" dirty="0"/>
          </a:p>
          <a:p>
            <a:pPr marL="285750" lvl="0" indent="-285750">
              <a:buFont typeface="Arial" panose="020B0604020202020204" pitchFamily="34" charset="0"/>
              <a:buChar char="•"/>
            </a:pPr>
            <a:r>
              <a:rPr lang="en-US" sz="2400" dirty="0"/>
              <a:t>Wider </a:t>
            </a:r>
            <a:r>
              <a:rPr lang="en-US" sz="2400" dirty="0" smtClean="0"/>
              <a:t>and </a:t>
            </a:r>
            <a:r>
              <a:rPr lang="en-US" sz="2400" dirty="0"/>
              <a:t>Even Distribution of </a:t>
            </a:r>
            <a:r>
              <a:rPr lang="en-US" sz="2400" dirty="0" smtClean="0"/>
              <a:t>Tokens  </a:t>
            </a:r>
            <a:endParaRPr lang="en-US" sz="2400" dirty="0"/>
          </a:p>
          <a:p>
            <a:pPr marL="285750" lvl="0" indent="-285750">
              <a:buFont typeface="Arial" panose="020B0604020202020204" pitchFamily="34" charset="0"/>
              <a:buChar char="•"/>
            </a:pPr>
            <a:r>
              <a:rPr lang="en-US" sz="2400" dirty="0"/>
              <a:t>Lead Database </a:t>
            </a:r>
            <a:r>
              <a:rPr lang="en-US" sz="2400" dirty="0" smtClean="0"/>
              <a:t>Generation</a:t>
            </a:r>
          </a:p>
          <a:p>
            <a:pPr lvl="0"/>
            <a:endParaRPr lang="en-US" sz="2400" dirty="0" smtClean="0"/>
          </a:p>
          <a:p>
            <a:pPr lvl="0"/>
            <a:r>
              <a:rPr lang="en-US" sz="2400" dirty="0" smtClean="0"/>
              <a:t>Cryptocurrency </a:t>
            </a:r>
            <a:r>
              <a:rPr lang="en-US" sz="2400" dirty="0"/>
              <a:t>airdrops are done in two ways – a surprise airdrop or a planned airdrop.</a:t>
            </a:r>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4" name="Footer Placeholder 3"/>
          <p:cNvSpPr>
            <a:spLocks noGrp="1"/>
          </p:cNvSpPr>
          <p:nvPr>
            <p:ph type="ftr" sz="quarter" idx="11"/>
          </p:nvPr>
        </p:nvSpPr>
        <p:spPr/>
        <p:txBody>
          <a:bodyPr/>
          <a:lstStyle/>
          <a:p>
            <a:r>
              <a:rPr lang="en-US" dirty="0" smtClean="0"/>
              <a:t>Blockchain Technology</a:t>
            </a:r>
            <a:endParaRPr lang="en-US" dirty="0"/>
          </a:p>
        </p:txBody>
      </p:sp>
      <p:sp>
        <p:nvSpPr>
          <p:cNvPr id="5" name="Slide Number Placeholder 4"/>
          <p:cNvSpPr>
            <a:spLocks noGrp="1"/>
          </p:cNvSpPr>
          <p:nvPr>
            <p:ph type="sldNum" sz="quarter" idx="12"/>
          </p:nvPr>
        </p:nvSpPr>
        <p:spPr/>
        <p:txBody>
          <a:bodyPr/>
          <a:lstStyle/>
          <a:p>
            <a:fld id="{E8309500-3FFE-47C6-8E0C-D9D714A85EF2}" type="slidenum">
              <a:rPr lang="en-US" smtClean="0"/>
              <a:t>13</a:t>
            </a:fld>
            <a:endParaRPr lang="en-US" dirty="0"/>
          </a:p>
        </p:txBody>
      </p:sp>
    </p:spTree>
    <p:extLst>
      <p:ext uri="{BB962C8B-B14F-4D97-AF65-F5344CB8AC3E}">
        <p14:creationId xmlns:p14="http://schemas.microsoft.com/office/powerpoint/2010/main" val="3645305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472098" y="46327"/>
            <a:ext cx="10733314" cy="677943"/>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Coin Burning</a:t>
            </a:r>
            <a:endParaRPr lang="en-US" sz="3600" dirty="0">
              <a:latin typeface="+mj-lt"/>
              <a:ea typeface="Times New Roman" panose="02020603050405020304" pitchFamily="18" charset="0"/>
              <a:cs typeface="Times New Roman" panose="02020603050405020304" pitchFamily="18" charset="0"/>
            </a:endParaRPr>
          </a:p>
        </p:txBody>
      </p:sp>
      <p:sp>
        <p:nvSpPr>
          <p:cNvPr id="3" name="Rectangle 2"/>
          <p:cNvSpPr/>
          <p:nvPr/>
        </p:nvSpPr>
        <p:spPr>
          <a:xfrm>
            <a:off x="236964" y="789800"/>
            <a:ext cx="11506546" cy="4893647"/>
          </a:xfrm>
          <a:prstGeom prst="rect">
            <a:avLst/>
          </a:prstGeom>
        </p:spPr>
        <p:txBody>
          <a:bodyPr wrap="square">
            <a:spAutoFit/>
          </a:bodyPr>
          <a:lstStyle/>
          <a:p>
            <a:r>
              <a:rPr lang="en-US" sz="2800" dirty="0"/>
              <a:t>Token or Coin </a:t>
            </a:r>
            <a:r>
              <a:rPr lang="en-US" sz="2800" dirty="0" smtClean="0"/>
              <a:t>Burning </a:t>
            </a:r>
            <a:r>
              <a:rPr lang="en-US" sz="2800" dirty="0"/>
              <a:t>is a process of permanently removing coins out of circulation to reduce the total supply.  </a:t>
            </a:r>
            <a:r>
              <a:rPr lang="en-US" sz="2800" dirty="0" smtClean="0"/>
              <a:t>The </a:t>
            </a:r>
            <a:r>
              <a:rPr lang="en-US" sz="2800" dirty="0"/>
              <a:t>coin is considered to be burned when it is sent to an unspendable public address, known as an </a:t>
            </a:r>
            <a:r>
              <a:rPr lang="en-US" sz="2800" b="1" dirty="0"/>
              <a:t>eater address</a:t>
            </a:r>
            <a:r>
              <a:rPr lang="en-US" sz="2800" dirty="0"/>
              <a:t>, which does not have an operable private key associated with it. </a:t>
            </a:r>
            <a:endParaRPr lang="en-US" sz="2800" dirty="0" smtClean="0"/>
          </a:p>
          <a:p>
            <a:endParaRPr lang="en-US" sz="2800" dirty="0"/>
          </a:p>
          <a:p>
            <a:r>
              <a:rPr lang="en-US" sz="2800" dirty="0" smtClean="0"/>
              <a:t>The </a:t>
            </a:r>
            <a:r>
              <a:rPr lang="en-US" sz="2800" dirty="0"/>
              <a:t>key purpose of burning </a:t>
            </a:r>
            <a:r>
              <a:rPr lang="en-US" sz="2800" dirty="0" smtClean="0"/>
              <a:t>coins:</a:t>
            </a:r>
          </a:p>
          <a:p>
            <a:endParaRPr lang="en-US" sz="2800" dirty="0" smtClean="0"/>
          </a:p>
          <a:p>
            <a:pPr marL="457200" lvl="0" indent="-457200">
              <a:buFont typeface="Arial" panose="020B0604020202020204" pitchFamily="34" charset="0"/>
              <a:buChar char="•"/>
            </a:pPr>
            <a:r>
              <a:rPr lang="en-US" sz="2800" dirty="0" smtClean="0"/>
              <a:t>To </a:t>
            </a:r>
            <a:r>
              <a:rPr lang="en-US" sz="2800" dirty="0"/>
              <a:t>Reward Investors</a:t>
            </a:r>
          </a:p>
          <a:p>
            <a:pPr marL="457200" indent="-457200">
              <a:buFont typeface="Arial" panose="020B0604020202020204" pitchFamily="34" charset="0"/>
              <a:buChar char="•"/>
            </a:pPr>
            <a:r>
              <a:rPr lang="en-US" sz="2800" dirty="0" smtClean="0"/>
              <a:t>To </a:t>
            </a:r>
            <a:r>
              <a:rPr lang="en-US" sz="2800" dirty="0"/>
              <a:t>destroy unsold ICO tokens</a:t>
            </a:r>
          </a:p>
          <a:p>
            <a:pPr marL="457200" indent="-457200">
              <a:buFont typeface="Arial" panose="020B0604020202020204" pitchFamily="34" charset="0"/>
              <a:buChar char="•"/>
            </a:pPr>
            <a:r>
              <a:rPr lang="en-US" sz="2800" dirty="0" smtClean="0"/>
              <a:t>To </a:t>
            </a:r>
            <a:r>
              <a:rPr lang="en-US" sz="2800" dirty="0"/>
              <a:t>decentralize mining opportunity (Proof-of-Burn) </a:t>
            </a:r>
            <a:r>
              <a:rPr lang="en-US" sz="3200" dirty="0"/>
              <a:t> </a:t>
            </a:r>
          </a:p>
        </p:txBody>
      </p:sp>
      <p:sp>
        <p:nvSpPr>
          <p:cNvPr id="2" name="Date Placeholder 1"/>
          <p:cNvSpPr>
            <a:spLocks noGrp="1"/>
          </p:cNvSpPr>
          <p:nvPr>
            <p:ph type="dt" sz="half" idx="10"/>
          </p:nvPr>
        </p:nvSpPr>
        <p:spPr/>
        <p:txBody>
          <a:bodyPr/>
          <a:lstStyle/>
          <a:p>
            <a:r>
              <a:rPr lang="en-US" dirty="0" err="1" smtClean="0"/>
              <a:t>Chandramouli</a:t>
            </a:r>
            <a:r>
              <a:rPr lang="en-US" dirty="0" smtClean="0"/>
              <a:t>, </a:t>
            </a:r>
            <a:r>
              <a:rPr lang="en-US" dirty="0" err="1" smtClean="0"/>
              <a:t>Asha</a:t>
            </a:r>
            <a:r>
              <a:rPr lang="en-US" dirty="0" smtClean="0"/>
              <a:t>, </a:t>
            </a:r>
            <a:r>
              <a:rPr lang="en-US" dirty="0" err="1" smtClean="0"/>
              <a:t>Abhilash</a:t>
            </a:r>
            <a:r>
              <a:rPr lang="en-US" dirty="0" smtClean="0"/>
              <a:t>, </a:t>
            </a:r>
            <a:r>
              <a:rPr lang="en-US" dirty="0" err="1" smtClean="0"/>
              <a:t>Meena</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Blockchain Technology</a:t>
            </a:r>
            <a:endParaRPr lang="en-US" dirty="0"/>
          </a:p>
        </p:txBody>
      </p:sp>
      <p:sp>
        <p:nvSpPr>
          <p:cNvPr id="5" name="Slide Number Placeholder 4"/>
          <p:cNvSpPr>
            <a:spLocks noGrp="1"/>
          </p:cNvSpPr>
          <p:nvPr>
            <p:ph type="sldNum" sz="quarter" idx="12"/>
          </p:nvPr>
        </p:nvSpPr>
        <p:spPr/>
        <p:txBody>
          <a:bodyPr/>
          <a:lstStyle/>
          <a:p>
            <a:fld id="{E8309500-3FFE-47C6-8E0C-D9D714A85EF2}" type="slidenum">
              <a:rPr lang="en-US" smtClean="0"/>
              <a:t>14</a:t>
            </a:fld>
            <a:endParaRPr lang="en-US" dirty="0"/>
          </a:p>
        </p:txBody>
      </p:sp>
    </p:spTree>
    <p:extLst>
      <p:ext uri="{BB962C8B-B14F-4D97-AF65-F5344CB8AC3E}">
        <p14:creationId xmlns:p14="http://schemas.microsoft.com/office/powerpoint/2010/main" val="3987630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472098" y="46327"/>
            <a:ext cx="10733314" cy="678327"/>
          </a:xfrm>
          <a:prstGeom prst="rect">
            <a:avLst/>
          </a:prstGeom>
        </p:spPr>
        <p:txBody>
          <a:bodyPr wrap="square">
            <a:spAutoFit/>
          </a:bodyPr>
          <a:lstStyle/>
          <a:p>
            <a:pPr algn="just">
              <a:lnSpc>
                <a:spcPct val="115000"/>
              </a:lnSpc>
              <a:spcAft>
                <a:spcPts val="1000"/>
              </a:spcAft>
            </a:pPr>
            <a:r>
              <a:rPr lang="en-US" sz="3600" dirty="0" smtClean="0">
                <a:latin typeface="+mj-lt"/>
                <a:ea typeface="Times New Roman" panose="02020603050405020304" pitchFamily="18" charset="0"/>
                <a:cs typeface="Times New Roman" panose="02020603050405020304" pitchFamily="18" charset="0"/>
              </a:rPr>
              <a:t>Cryptocurrency Safety</a:t>
            </a:r>
            <a:endParaRPr lang="en-US" sz="3600" dirty="0">
              <a:latin typeface="+mj-lt"/>
              <a:ea typeface="Times New Roman" panose="02020603050405020304" pitchFamily="18" charset="0"/>
              <a:cs typeface="Times New Roman" panose="02020603050405020304" pitchFamily="18" charset="0"/>
            </a:endParaRPr>
          </a:p>
        </p:txBody>
      </p:sp>
      <p:sp>
        <p:nvSpPr>
          <p:cNvPr id="3" name="Rectangle 2"/>
          <p:cNvSpPr/>
          <p:nvPr/>
        </p:nvSpPr>
        <p:spPr>
          <a:xfrm>
            <a:off x="236964" y="789800"/>
            <a:ext cx="11955036" cy="5632311"/>
          </a:xfrm>
          <a:prstGeom prst="rect">
            <a:avLst/>
          </a:prstGeom>
        </p:spPr>
        <p:txBody>
          <a:bodyPr wrap="square">
            <a:spAutoFit/>
          </a:bodyPr>
          <a:lstStyle/>
          <a:p>
            <a:r>
              <a:rPr lang="en-US" sz="2400" dirty="0" smtClean="0"/>
              <a:t>Best </a:t>
            </a:r>
            <a:r>
              <a:rPr lang="en-US" sz="2400" dirty="0"/>
              <a:t>practice in using </a:t>
            </a:r>
            <a:r>
              <a:rPr lang="en-US" sz="2400" dirty="0" smtClean="0"/>
              <a:t>Exchanges</a:t>
            </a:r>
          </a:p>
          <a:p>
            <a:r>
              <a:rPr lang="en-US" sz="2400" dirty="0" smtClean="0"/>
              <a:t>Choose </a:t>
            </a:r>
            <a:r>
              <a:rPr lang="en-US" sz="2400" dirty="0"/>
              <a:t>regulated exchanges that have safety and security measures in place.  </a:t>
            </a:r>
            <a:r>
              <a:rPr lang="en-US" sz="2400" dirty="0" err="1"/>
              <a:t>Binance</a:t>
            </a:r>
            <a:r>
              <a:rPr lang="en-US" sz="2400" dirty="0"/>
              <a:t>, </a:t>
            </a:r>
            <a:r>
              <a:rPr lang="en-US" sz="2400" dirty="0" err="1"/>
              <a:t>Bittrex</a:t>
            </a:r>
            <a:r>
              <a:rPr lang="en-US" sz="2400" dirty="0"/>
              <a:t>, and </a:t>
            </a:r>
            <a:r>
              <a:rPr lang="en-US" sz="2400" dirty="0" err="1"/>
              <a:t>Coinbase</a:t>
            </a:r>
            <a:r>
              <a:rPr lang="en-US" sz="2400" dirty="0"/>
              <a:t> are popular crypto exchanges.</a:t>
            </a:r>
          </a:p>
          <a:p>
            <a:pPr lvl="0"/>
            <a:endParaRPr lang="en-US" sz="2400" b="1" dirty="0" smtClean="0"/>
          </a:p>
          <a:p>
            <a:pPr lvl="0"/>
            <a:r>
              <a:rPr lang="en-US" sz="2400" dirty="0" smtClean="0"/>
              <a:t>Storing </a:t>
            </a:r>
            <a:r>
              <a:rPr lang="en-US" sz="2400" dirty="0" smtClean="0"/>
              <a:t>Cryptocurrency</a:t>
            </a:r>
          </a:p>
          <a:p>
            <a:pPr lvl="0"/>
            <a:r>
              <a:rPr lang="en-US" sz="2400" dirty="0" smtClean="0"/>
              <a:t>Store </a:t>
            </a:r>
            <a:r>
              <a:rPr lang="en-US" sz="2400" dirty="0"/>
              <a:t>your crypto in desktop or mobile wallets if short-term and in paper and hardware wallets if long-term.  </a:t>
            </a:r>
          </a:p>
          <a:p>
            <a:pPr lvl="0"/>
            <a:r>
              <a:rPr lang="en-US" sz="2400" dirty="0"/>
              <a:t>Use wallets from reputable sources. </a:t>
            </a:r>
            <a:endParaRPr lang="en-US" sz="2400" dirty="0" smtClean="0"/>
          </a:p>
          <a:p>
            <a:endParaRPr lang="en-US" sz="2400" dirty="0"/>
          </a:p>
          <a:p>
            <a:pPr lvl="0"/>
            <a:r>
              <a:rPr lang="en-US" sz="2400" dirty="0"/>
              <a:t>Transaction Safety</a:t>
            </a:r>
          </a:p>
          <a:p>
            <a:pPr lvl="0"/>
            <a:r>
              <a:rPr lang="en-US" sz="2400" dirty="0"/>
              <a:t>Study the transaction requirements of a cryptocurrency carefully as they may indicate the security precautions to be </a:t>
            </a:r>
            <a:r>
              <a:rPr lang="en-US" sz="2400" dirty="0" smtClean="0"/>
              <a:t>taken.</a:t>
            </a:r>
            <a:endParaRPr lang="en-US" sz="2400" dirty="0"/>
          </a:p>
          <a:p>
            <a:r>
              <a:rPr lang="en-US" sz="2400" dirty="0"/>
              <a:t> </a:t>
            </a:r>
          </a:p>
          <a:p>
            <a:pPr lvl="0"/>
            <a:r>
              <a:rPr lang="en-US" sz="2400" dirty="0"/>
              <a:t>Enable Security Measures</a:t>
            </a:r>
          </a:p>
          <a:p>
            <a:pPr lvl="0"/>
            <a:r>
              <a:rPr lang="en-US" sz="2400" dirty="0"/>
              <a:t>Protect wallets and backups with strong passwords.  </a:t>
            </a:r>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4" name="Footer Placeholder 3"/>
          <p:cNvSpPr>
            <a:spLocks noGrp="1"/>
          </p:cNvSpPr>
          <p:nvPr>
            <p:ph type="ftr" sz="quarter" idx="11"/>
          </p:nvPr>
        </p:nvSpPr>
        <p:spPr/>
        <p:txBody>
          <a:bodyPr/>
          <a:lstStyle/>
          <a:p>
            <a:r>
              <a:rPr lang="en-US" smtClean="0"/>
              <a:t>Blockchain Technology</a:t>
            </a:r>
            <a:endParaRPr lang="en-US" dirty="0"/>
          </a:p>
        </p:txBody>
      </p:sp>
      <p:sp>
        <p:nvSpPr>
          <p:cNvPr id="5" name="Slide Number Placeholder 4"/>
          <p:cNvSpPr>
            <a:spLocks noGrp="1"/>
          </p:cNvSpPr>
          <p:nvPr>
            <p:ph type="sldNum" sz="quarter" idx="12"/>
          </p:nvPr>
        </p:nvSpPr>
        <p:spPr/>
        <p:txBody>
          <a:bodyPr/>
          <a:lstStyle/>
          <a:p>
            <a:fld id="{E8309500-3FFE-47C6-8E0C-D9D714A85EF2}" type="slidenum">
              <a:rPr lang="en-US" smtClean="0"/>
              <a:t>15</a:t>
            </a:fld>
            <a:endParaRPr lang="en-US" dirty="0"/>
          </a:p>
        </p:txBody>
      </p:sp>
    </p:spTree>
    <p:extLst>
      <p:ext uri="{BB962C8B-B14F-4D97-AF65-F5344CB8AC3E}">
        <p14:creationId xmlns:p14="http://schemas.microsoft.com/office/powerpoint/2010/main" val="353107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Rectangle 38"/>
          <p:cNvSpPr/>
          <p:nvPr/>
        </p:nvSpPr>
        <p:spPr>
          <a:xfrm>
            <a:off x="472098" y="46327"/>
            <a:ext cx="10733314" cy="678327"/>
          </a:xfrm>
          <a:prstGeom prst="rect">
            <a:avLst/>
          </a:prstGeom>
        </p:spPr>
        <p:txBody>
          <a:bodyPr wrap="square">
            <a:spAutoFit/>
          </a:bodyPr>
          <a:lstStyle/>
          <a:p>
            <a:pPr algn="just">
              <a:lnSpc>
                <a:spcPct val="115000"/>
              </a:lnSpc>
              <a:spcAft>
                <a:spcPts val="1000"/>
              </a:spcAft>
            </a:pPr>
            <a:r>
              <a:rPr lang="en-US" sz="3600" dirty="0" smtClean="0">
                <a:latin typeface="+mj-lt"/>
                <a:ea typeface="Times New Roman" panose="02020603050405020304" pitchFamily="18" charset="0"/>
                <a:cs typeface="Times New Roman" panose="02020603050405020304" pitchFamily="18" charset="0"/>
              </a:rPr>
              <a:t>Cryptocurrency Regulations</a:t>
            </a:r>
            <a:endParaRPr lang="en-US" sz="3600" dirty="0">
              <a:latin typeface="+mj-lt"/>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294763" y="789800"/>
            <a:ext cx="9233899" cy="6224954"/>
          </a:xfrm>
          <a:prstGeom prst="rect">
            <a:avLst/>
          </a:prstGeom>
        </p:spPr>
      </p:pic>
      <p:sp>
        <p:nvSpPr>
          <p:cNvPr id="3" name="Date Placeholder 2"/>
          <p:cNvSpPr>
            <a:spLocks noGrp="1"/>
          </p:cNvSpPr>
          <p:nvPr>
            <p:ph type="dt" sz="half" idx="10"/>
          </p:nvPr>
        </p:nvSpPr>
        <p:spPr/>
        <p:txBody>
          <a:bodyPr/>
          <a:lstStyle/>
          <a:p>
            <a:r>
              <a:rPr lang="en-US" smtClean="0"/>
              <a:t>Chandramouli, Asha, Abhilash, Meena </a:t>
            </a:r>
            <a:endParaRPr lang="en-US" dirty="0"/>
          </a:p>
        </p:txBody>
      </p:sp>
      <p:sp>
        <p:nvSpPr>
          <p:cNvPr id="4" name="Footer Placeholder 3"/>
          <p:cNvSpPr>
            <a:spLocks noGrp="1"/>
          </p:cNvSpPr>
          <p:nvPr>
            <p:ph type="ftr" sz="quarter" idx="11"/>
          </p:nvPr>
        </p:nvSpPr>
        <p:spPr/>
        <p:txBody>
          <a:bodyPr/>
          <a:lstStyle/>
          <a:p>
            <a:r>
              <a:rPr lang="en-US" smtClean="0"/>
              <a:t>Blockchain Technology</a:t>
            </a:r>
            <a:endParaRPr lang="en-US" dirty="0"/>
          </a:p>
        </p:txBody>
      </p:sp>
      <p:sp>
        <p:nvSpPr>
          <p:cNvPr id="5" name="Slide Number Placeholder 4"/>
          <p:cNvSpPr>
            <a:spLocks noGrp="1"/>
          </p:cNvSpPr>
          <p:nvPr>
            <p:ph type="sldNum" sz="quarter" idx="12"/>
          </p:nvPr>
        </p:nvSpPr>
        <p:spPr/>
        <p:txBody>
          <a:bodyPr/>
          <a:lstStyle/>
          <a:p>
            <a:fld id="{E8309500-3FFE-47C6-8E0C-D9D714A85EF2}" type="slidenum">
              <a:rPr lang="en-US" smtClean="0"/>
              <a:t>16</a:t>
            </a:fld>
            <a:endParaRPr lang="en-US" dirty="0"/>
          </a:p>
        </p:txBody>
      </p:sp>
    </p:spTree>
    <p:extLst>
      <p:ext uri="{BB962C8B-B14F-4D97-AF65-F5344CB8AC3E}">
        <p14:creationId xmlns:p14="http://schemas.microsoft.com/office/powerpoint/2010/main" val="16692701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8678" y="490507"/>
            <a:ext cx="10622003" cy="5420418"/>
            <a:chOff x="377071" y="-139837"/>
            <a:chExt cx="10792290" cy="5496728"/>
          </a:xfrm>
        </p:grpSpPr>
        <p:graphicFrame>
          <p:nvGraphicFramePr>
            <p:cNvPr id="2" name="Diagram 1"/>
            <p:cNvGraphicFramePr/>
            <p:nvPr>
              <p:extLst>
                <p:ext uri="{D42A27DB-BD31-4B8C-83A1-F6EECF244321}">
                  <p14:modId xmlns:p14="http://schemas.microsoft.com/office/powerpoint/2010/main" val="2076972061"/>
                </p:ext>
              </p:extLst>
            </p:nvPr>
          </p:nvGraphicFramePr>
          <p:xfrm>
            <a:off x="377071" y="518474"/>
            <a:ext cx="10755985" cy="4553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rot="1548746">
              <a:off x="10669023" y="-139837"/>
              <a:ext cx="500338" cy="2733561"/>
            </a:xfrm>
            <a:prstGeom prst="rect">
              <a:avLst/>
            </a:prstGeom>
            <a:noFill/>
          </p:spPr>
          <p:txBody>
            <a:bodyPr vert="vert270" wrap="square" rtlCol="0">
              <a:spAutoFit/>
            </a:bodyPr>
            <a:lstStyle/>
            <a:p>
              <a:r>
                <a:rPr lang="en-US" sz="2000" b="1" dirty="0" smtClean="0"/>
                <a:t>CRYPTOCURRENCY</a:t>
              </a:r>
              <a:endParaRPr lang="en-US" sz="2000" b="1" dirty="0"/>
            </a:p>
          </p:txBody>
        </p:sp>
        <p:sp>
          <p:nvSpPr>
            <p:cNvPr id="4" name="TextBox 3"/>
            <p:cNvSpPr txBox="1"/>
            <p:nvPr/>
          </p:nvSpPr>
          <p:spPr>
            <a:xfrm rot="1548746">
              <a:off x="8913080" y="-9600"/>
              <a:ext cx="492443" cy="2610106"/>
            </a:xfrm>
            <a:prstGeom prst="rect">
              <a:avLst/>
            </a:prstGeom>
            <a:noFill/>
          </p:spPr>
          <p:txBody>
            <a:bodyPr vert="vert270" wrap="square" rtlCol="0">
              <a:spAutoFit/>
            </a:bodyPr>
            <a:lstStyle/>
            <a:p>
              <a:r>
                <a:rPr lang="en-US" sz="2000" b="1" dirty="0" smtClean="0"/>
                <a:t>E-Commerce</a:t>
              </a:r>
              <a:endParaRPr lang="en-US" sz="2000" b="1" dirty="0"/>
            </a:p>
          </p:txBody>
        </p:sp>
        <p:sp>
          <p:nvSpPr>
            <p:cNvPr id="5" name="TextBox 4"/>
            <p:cNvSpPr txBox="1"/>
            <p:nvPr/>
          </p:nvSpPr>
          <p:spPr>
            <a:xfrm rot="1548746">
              <a:off x="5753613" y="-9600"/>
              <a:ext cx="800219" cy="2610106"/>
            </a:xfrm>
            <a:prstGeom prst="rect">
              <a:avLst/>
            </a:prstGeom>
            <a:noFill/>
          </p:spPr>
          <p:txBody>
            <a:bodyPr vert="vert270" wrap="square" rtlCol="0">
              <a:spAutoFit/>
            </a:bodyPr>
            <a:lstStyle/>
            <a:p>
              <a:r>
                <a:rPr lang="en-US" sz="2000" b="1" dirty="0" smtClean="0"/>
                <a:t>Electronic Fund Transfer</a:t>
              </a:r>
              <a:endParaRPr lang="en-US" sz="2000" b="1" dirty="0"/>
            </a:p>
          </p:txBody>
        </p:sp>
        <p:sp>
          <p:nvSpPr>
            <p:cNvPr id="6" name="TextBox 5"/>
            <p:cNvSpPr txBox="1"/>
            <p:nvPr/>
          </p:nvSpPr>
          <p:spPr>
            <a:xfrm rot="1548746">
              <a:off x="1069934" y="628013"/>
              <a:ext cx="492443" cy="1770343"/>
            </a:xfrm>
            <a:prstGeom prst="rect">
              <a:avLst/>
            </a:prstGeom>
            <a:noFill/>
          </p:spPr>
          <p:txBody>
            <a:bodyPr vert="vert270" wrap="square" rtlCol="0">
              <a:spAutoFit/>
            </a:bodyPr>
            <a:lstStyle/>
            <a:p>
              <a:r>
                <a:rPr lang="en-US" sz="2000" b="1" dirty="0" smtClean="0"/>
                <a:t>Barter System</a:t>
              </a:r>
              <a:endParaRPr lang="en-US" sz="2000" b="1" dirty="0"/>
            </a:p>
          </p:txBody>
        </p:sp>
        <p:sp>
          <p:nvSpPr>
            <p:cNvPr id="7" name="TextBox 6"/>
            <p:cNvSpPr txBox="1"/>
            <p:nvPr/>
          </p:nvSpPr>
          <p:spPr>
            <a:xfrm rot="1548746">
              <a:off x="5641268" y="3263693"/>
              <a:ext cx="492443" cy="1647042"/>
            </a:xfrm>
            <a:prstGeom prst="rect">
              <a:avLst/>
            </a:prstGeom>
            <a:noFill/>
          </p:spPr>
          <p:txBody>
            <a:bodyPr vert="vert270" wrap="square" rtlCol="0">
              <a:spAutoFit/>
            </a:bodyPr>
            <a:lstStyle/>
            <a:p>
              <a:pPr algn="r"/>
              <a:r>
                <a:rPr lang="en-US" sz="2000" dirty="0" smtClean="0"/>
                <a:t>Credit Card</a:t>
              </a:r>
              <a:endParaRPr lang="en-US" sz="2000" dirty="0"/>
            </a:p>
          </p:txBody>
        </p:sp>
        <p:sp>
          <p:nvSpPr>
            <p:cNvPr id="8" name="TextBox 7"/>
            <p:cNvSpPr txBox="1"/>
            <p:nvPr/>
          </p:nvSpPr>
          <p:spPr>
            <a:xfrm rot="1548746">
              <a:off x="1594330" y="3263693"/>
              <a:ext cx="492443" cy="1647042"/>
            </a:xfrm>
            <a:prstGeom prst="rect">
              <a:avLst/>
            </a:prstGeom>
            <a:noFill/>
          </p:spPr>
          <p:txBody>
            <a:bodyPr vert="vert270" wrap="square" rtlCol="0">
              <a:spAutoFit/>
            </a:bodyPr>
            <a:lstStyle/>
            <a:p>
              <a:pPr algn="r"/>
              <a:r>
                <a:rPr lang="en-US" sz="2000" dirty="0" smtClean="0"/>
                <a:t>Sea Shells</a:t>
              </a:r>
              <a:endParaRPr lang="en-US" sz="2000" dirty="0"/>
            </a:p>
          </p:txBody>
        </p:sp>
        <p:sp>
          <p:nvSpPr>
            <p:cNvPr id="9" name="TextBox 8"/>
            <p:cNvSpPr txBox="1"/>
            <p:nvPr/>
          </p:nvSpPr>
          <p:spPr>
            <a:xfrm rot="1548746">
              <a:off x="3816763" y="3240265"/>
              <a:ext cx="492443" cy="2116626"/>
            </a:xfrm>
            <a:prstGeom prst="rect">
              <a:avLst/>
            </a:prstGeom>
            <a:noFill/>
          </p:spPr>
          <p:txBody>
            <a:bodyPr vert="vert270" wrap="square" rtlCol="0">
              <a:spAutoFit/>
            </a:bodyPr>
            <a:lstStyle/>
            <a:p>
              <a:pPr algn="r"/>
              <a:r>
                <a:rPr lang="en-US" sz="2000" dirty="0" smtClean="0"/>
                <a:t>Paper Currency</a:t>
              </a:r>
              <a:endParaRPr lang="en-US" sz="2000" dirty="0"/>
            </a:p>
          </p:txBody>
        </p:sp>
        <p:sp>
          <p:nvSpPr>
            <p:cNvPr id="10" name="TextBox 9"/>
            <p:cNvSpPr txBox="1"/>
            <p:nvPr/>
          </p:nvSpPr>
          <p:spPr>
            <a:xfrm rot="1548746">
              <a:off x="2232859" y="3263693"/>
              <a:ext cx="492443" cy="1647042"/>
            </a:xfrm>
            <a:prstGeom prst="rect">
              <a:avLst/>
            </a:prstGeom>
            <a:noFill/>
          </p:spPr>
          <p:txBody>
            <a:bodyPr vert="vert270" wrap="square" rtlCol="0">
              <a:spAutoFit/>
            </a:bodyPr>
            <a:lstStyle/>
            <a:p>
              <a:pPr algn="r"/>
              <a:r>
                <a:rPr lang="en-US" sz="2000" dirty="0" smtClean="0"/>
                <a:t>Metal Coins</a:t>
              </a:r>
              <a:endParaRPr lang="en-US" sz="2000" dirty="0"/>
            </a:p>
          </p:txBody>
        </p:sp>
        <p:sp>
          <p:nvSpPr>
            <p:cNvPr id="11" name="TextBox 10"/>
            <p:cNvSpPr txBox="1"/>
            <p:nvPr/>
          </p:nvSpPr>
          <p:spPr>
            <a:xfrm rot="1548746">
              <a:off x="988591" y="3263693"/>
              <a:ext cx="492443" cy="1647042"/>
            </a:xfrm>
            <a:prstGeom prst="rect">
              <a:avLst/>
            </a:prstGeom>
            <a:noFill/>
          </p:spPr>
          <p:txBody>
            <a:bodyPr vert="vert270" wrap="square" rtlCol="0">
              <a:spAutoFit/>
            </a:bodyPr>
            <a:lstStyle/>
            <a:p>
              <a:pPr algn="r"/>
              <a:r>
                <a:rPr lang="en-US" sz="2000" dirty="0" smtClean="0"/>
                <a:t>Metal Objects</a:t>
              </a:r>
              <a:endParaRPr lang="en-US" sz="2000" dirty="0"/>
            </a:p>
          </p:txBody>
        </p:sp>
        <p:sp>
          <p:nvSpPr>
            <p:cNvPr id="12" name="TextBox 11"/>
            <p:cNvSpPr txBox="1"/>
            <p:nvPr/>
          </p:nvSpPr>
          <p:spPr>
            <a:xfrm rot="1548746">
              <a:off x="6835944" y="3263693"/>
              <a:ext cx="492443" cy="1647042"/>
            </a:xfrm>
            <a:prstGeom prst="rect">
              <a:avLst/>
            </a:prstGeom>
            <a:noFill/>
          </p:spPr>
          <p:txBody>
            <a:bodyPr vert="vert270" wrap="square" rtlCol="0">
              <a:spAutoFit/>
            </a:bodyPr>
            <a:lstStyle/>
            <a:p>
              <a:pPr algn="r"/>
              <a:r>
                <a:rPr lang="en-US" sz="2000" dirty="0" smtClean="0"/>
                <a:t>POS Terminal</a:t>
              </a:r>
              <a:endParaRPr lang="en-US" sz="2000" dirty="0"/>
            </a:p>
          </p:txBody>
        </p:sp>
        <p:sp>
          <p:nvSpPr>
            <p:cNvPr id="13" name="TextBox 12"/>
            <p:cNvSpPr txBox="1"/>
            <p:nvPr/>
          </p:nvSpPr>
          <p:spPr>
            <a:xfrm rot="1548746">
              <a:off x="8497179" y="3247809"/>
              <a:ext cx="492443" cy="1965405"/>
            </a:xfrm>
            <a:prstGeom prst="rect">
              <a:avLst/>
            </a:prstGeom>
            <a:noFill/>
          </p:spPr>
          <p:txBody>
            <a:bodyPr vert="vert270" wrap="square" rtlCol="0">
              <a:spAutoFit/>
            </a:bodyPr>
            <a:lstStyle/>
            <a:p>
              <a:pPr algn="r"/>
              <a:r>
                <a:rPr lang="en-US" sz="2000" dirty="0" smtClean="0"/>
                <a:t>Electronic Money</a:t>
              </a:r>
              <a:endParaRPr lang="en-US" sz="2000" dirty="0"/>
            </a:p>
          </p:txBody>
        </p:sp>
      </p:grpSp>
      <p:sp>
        <p:nvSpPr>
          <p:cNvPr id="16" name="Rectangle 15"/>
          <p:cNvSpPr/>
          <p:nvPr/>
        </p:nvSpPr>
        <p:spPr>
          <a:xfrm>
            <a:off x="472098" y="160623"/>
            <a:ext cx="10733314"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Evolution of Currency</a:t>
            </a:r>
            <a:endParaRPr lang="en-US" sz="3600" dirty="0">
              <a:latin typeface="+mj-lt"/>
              <a:ea typeface="Times New Roman" panose="02020603050405020304" pitchFamily="18" charset="0"/>
              <a:cs typeface="Times New Roman" panose="02020603050405020304" pitchFamily="18" charset="0"/>
            </a:endParaRPr>
          </a:p>
        </p:txBody>
      </p:sp>
      <p:sp>
        <p:nvSpPr>
          <p:cNvPr id="14" name="Date Placeholder 13"/>
          <p:cNvSpPr>
            <a:spLocks noGrp="1"/>
          </p:cNvSpPr>
          <p:nvPr>
            <p:ph type="dt" sz="half" idx="10"/>
          </p:nvPr>
        </p:nvSpPr>
        <p:spPr/>
        <p:txBody>
          <a:bodyPr/>
          <a:lstStyle/>
          <a:p>
            <a:r>
              <a:rPr lang="en-US" smtClean="0"/>
              <a:t>Chandramouli, Asha, Abhilash, Meena </a:t>
            </a:r>
            <a:endParaRPr lang="en-US" dirty="0"/>
          </a:p>
        </p:txBody>
      </p:sp>
      <p:sp>
        <p:nvSpPr>
          <p:cNvPr id="17" name="Footer Placeholder 16"/>
          <p:cNvSpPr>
            <a:spLocks noGrp="1"/>
          </p:cNvSpPr>
          <p:nvPr>
            <p:ph type="ftr" sz="quarter" idx="11"/>
          </p:nvPr>
        </p:nvSpPr>
        <p:spPr/>
        <p:txBody>
          <a:bodyPr/>
          <a:lstStyle/>
          <a:p>
            <a:r>
              <a:rPr lang="en-US" smtClean="0"/>
              <a:t>Blockchain Technology</a:t>
            </a:r>
            <a:endParaRPr lang="en-US" dirty="0"/>
          </a:p>
        </p:txBody>
      </p:sp>
      <p:sp>
        <p:nvSpPr>
          <p:cNvPr id="18" name="Slide Number Placeholder 17"/>
          <p:cNvSpPr>
            <a:spLocks noGrp="1"/>
          </p:cNvSpPr>
          <p:nvPr>
            <p:ph type="sldNum" sz="quarter" idx="12"/>
          </p:nvPr>
        </p:nvSpPr>
        <p:spPr/>
        <p:txBody>
          <a:bodyPr/>
          <a:lstStyle/>
          <a:p>
            <a:fld id="{E8309500-3FFE-47C6-8E0C-D9D714A85EF2}" type="slidenum">
              <a:rPr lang="en-US" smtClean="0"/>
              <a:t>2</a:t>
            </a:fld>
            <a:endParaRPr lang="en-US" dirty="0"/>
          </a:p>
        </p:txBody>
      </p:sp>
    </p:spTree>
    <p:extLst>
      <p:ext uri="{BB962C8B-B14F-4D97-AF65-F5344CB8AC3E}">
        <p14:creationId xmlns:p14="http://schemas.microsoft.com/office/powerpoint/2010/main" val="3965143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2098" y="152459"/>
            <a:ext cx="10733314"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Birth of Bitcoin</a:t>
            </a:r>
            <a:endParaRPr lang="en-US" sz="3600" dirty="0">
              <a:latin typeface="+mj-lt"/>
              <a:ea typeface="Times New Roman" panose="02020603050405020304" pitchFamily="18" charset="0"/>
              <a:cs typeface="Times New Roman" panose="02020603050405020304" pitchFamily="18" charset="0"/>
            </a:endParaRPr>
          </a:p>
        </p:txBody>
      </p:sp>
      <p:sp>
        <p:nvSpPr>
          <p:cNvPr id="14" name="Rectangle 13"/>
          <p:cNvSpPr/>
          <p:nvPr/>
        </p:nvSpPr>
        <p:spPr>
          <a:xfrm>
            <a:off x="748937" y="1168622"/>
            <a:ext cx="10824754" cy="5403852"/>
          </a:xfrm>
          <a:prstGeom prst="rect">
            <a:avLst/>
          </a:prstGeom>
        </p:spPr>
        <p:txBody>
          <a:bodyPr wrap="square">
            <a:spAutoFit/>
          </a:bodyPr>
          <a:lstStyle/>
          <a:p>
            <a:pPr algn="just">
              <a:lnSpc>
                <a:spcPct val="115000"/>
              </a:lnSpc>
              <a:spcAft>
                <a:spcPts val="100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Banks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acted as the ultimate gatekeepers of the financial world and charged fees for the services that they provided.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monopoly, however, had its disadvantages, especially for people in lower-income groups who did not have accounts or IDs or instances where the transaction fees took a toll on their earnings. </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Financial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institutions incur significant costs related to back-office expenses, reconciliations, legalities, secure data storage, prevention measures for security breaches, and potentially fraudulent activities.  These costs are passed down to the end-users as fixed transaction fees irrespective of the size of the transaction. </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was also the question of transparency.  People deposit money, trusting the banks to keep them safe.  However, these deposits are used by banks to find opportunities for additional financial returns like extending mortgage and other loans, and investments.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people defaulted on loan payments and the investments the banks made did not pay off, the banks declared bankruptcy.  The result was that while the Government bailed out many of the financial institutions, the depositors lost all the money that they trusted the banks to keep safe, as was seen during the financial crisis of 2008. </a:t>
            </a:r>
          </a:p>
          <a:p>
            <a:pPr algn="just">
              <a:lnSpc>
                <a:spcPct val="115000"/>
              </a:lnSpc>
              <a:spcAft>
                <a:spcPts val="100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E8309500-3FFE-47C6-8E0C-D9D714A85EF2}" type="slidenum">
              <a:rPr lang="en-US" smtClean="0"/>
              <a:t>3</a:t>
            </a:fld>
            <a:endParaRPr lang="en-US" dirty="0"/>
          </a:p>
        </p:txBody>
      </p:sp>
    </p:spTree>
    <p:extLst>
      <p:ext uri="{BB962C8B-B14F-4D97-AF65-F5344CB8AC3E}">
        <p14:creationId xmlns:p14="http://schemas.microsoft.com/office/powerpoint/2010/main" val="1686371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2098" y="217771"/>
            <a:ext cx="10733314"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Birth of </a:t>
            </a:r>
            <a:r>
              <a:rPr lang="en-US" sz="3600" dirty="0" smtClean="0">
                <a:latin typeface="+mj-lt"/>
                <a:cs typeface="Times New Roman" panose="02020603050405020304" pitchFamily="18" charset="0"/>
              </a:rPr>
              <a:t>Bitcoin (Contd.)</a:t>
            </a:r>
            <a:endParaRPr lang="en-US" sz="3600" dirty="0">
              <a:latin typeface="+mj-lt"/>
              <a:ea typeface="Times New Roman" panose="02020603050405020304" pitchFamily="18" charset="0"/>
              <a:cs typeface="Times New Roman" panose="02020603050405020304" pitchFamily="18" charset="0"/>
            </a:endParaRPr>
          </a:p>
        </p:txBody>
      </p:sp>
      <p:sp>
        <p:nvSpPr>
          <p:cNvPr id="14" name="Rectangle 13"/>
          <p:cNvSpPr/>
          <p:nvPr/>
        </p:nvSpPr>
        <p:spPr>
          <a:xfrm>
            <a:off x="775063" y="1233938"/>
            <a:ext cx="10824754" cy="4915000"/>
          </a:xfrm>
          <a:prstGeom prst="rect">
            <a:avLst/>
          </a:prstGeom>
        </p:spPr>
        <p:txBody>
          <a:bodyPr wrap="square">
            <a:spAutoFit/>
          </a:bodyPr>
          <a:lstStyle/>
          <a:p>
            <a:r>
              <a:rPr lang="en-US" sz="2400" dirty="0" smtClean="0"/>
              <a:t>Three </a:t>
            </a:r>
            <a:r>
              <a:rPr lang="en-US" sz="2400" dirty="0"/>
              <a:t>key requirements </a:t>
            </a:r>
            <a:r>
              <a:rPr lang="en-US" sz="2400" dirty="0" smtClean="0"/>
              <a:t>eventually </a:t>
            </a:r>
            <a:r>
              <a:rPr lang="en-US" sz="2400" dirty="0"/>
              <a:t>brought about the birth of the </a:t>
            </a:r>
            <a:r>
              <a:rPr lang="en-US" sz="2400" dirty="0" smtClean="0"/>
              <a:t>Bitcoin. The </a:t>
            </a:r>
            <a:r>
              <a:rPr lang="en-US" sz="2400" dirty="0"/>
              <a:t>need </a:t>
            </a:r>
            <a:r>
              <a:rPr lang="en-US" sz="2400" dirty="0" smtClean="0"/>
              <a:t>was felt for </a:t>
            </a:r>
            <a:r>
              <a:rPr lang="en-US" sz="2400" dirty="0"/>
              <a:t>a monetary system </a:t>
            </a:r>
            <a:endParaRPr lang="en-US" sz="2400" dirty="0" smtClean="0"/>
          </a:p>
          <a:p>
            <a:endParaRPr lang="en-US" sz="2400" dirty="0"/>
          </a:p>
          <a:p>
            <a:pPr marL="457200" lvl="0" indent="-457200">
              <a:buFont typeface="Arial" panose="020B0604020202020204" pitchFamily="34" charset="0"/>
              <a:buChar char="•"/>
            </a:pPr>
            <a:r>
              <a:rPr lang="en-US" sz="2400" dirty="0" smtClean="0"/>
              <a:t>where </a:t>
            </a:r>
            <a:r>
              <a:rPr lang="en-US" sz="2400" dirty="0"/>
              <a:t>one can directly transact with another person without involving a third party, like a bank, to verify and validate the transaction and thus avoiding the cost of mediation.  </a:t>
            </a:r>
            <a:endParaRPr lang="en-US" sz="2400" dirty="0" smtClean="0"/>
          </a:p>
          <a:p>
            <a:pPr lvl="0"/>
            <a:endParaRPr lang="en-US" sz="2400" dirty="0"/>
          </a:p>
          <a:p>
            <a:pPr marL="457200" lvl="0" indent="-457200">
              <a:buFont typeface="Arial" panose="020B0604020202020204" pitchFamily="34" charset="0"/>
              <a:buChar char="•"/>
            </a:pPr>
            <a:r>
              <a:rPr lang="en-US" sz="2400" dirty="0" smtClean="0"/>
              <a:t>that </a:t>
            </a:r>
            <a:r>
              <a:rPr lang="en-US" sz="2400" dirty="0"/>
              <a:t>is not backed and controlled by a central authority and can assure the value of the money is </a:t>
            </a:r>
            <a:r>
              <a:rPr lang="en-US" sz="2400" dirty="0" smtClean="0"/>
              <a:t>maintained</a:t>
            </a:r>
          </a:p>
          <a:p>
            <a:pPr lvl="0"/>
            <a:endParaRPr lang="en-US" sz="2400" dirty="0"/>
          </a:p>
          <a:p>
            <a:pPr marL="457200" lvl="0" indent="-457200">
              <a:buFont typeface="Arial" panose="020B0604020202020204" pitchFamily="34" charset="0"/>
              <a:buChar char="•"/>
            </a:pPr>
            <a:r>
              <a:rPr lang="en-US" sz="2400" dirty="0" smtClean="0"/>
              <a:t>where </a:t>
            </a:r>
            <a:r>
              <a:rPr lang="en-US" sz="2400" dirty="0"/>
              <a:t>there is transparency in transactions, while still maintaining the users' privacy</a:t>
            </a:r>
          </a:p>
          <a:p>
            <a:pPr algn="just">
              <a:lnSpc>
                <a:spcPct val="115000"/>
              </a:lnSpc>
              <a:spcAft>
                <a:spcPts val="1000"/>
              </a:spcAf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E8309500-3FFE-47C6-8E0C-D9D714A85EF2}" type="slidenum">
              <a:rPr lang="en-US" smtClean="0"/>
              <a:t>4</a:t>
            </a:fld>
            <a:endParaRPr lang="en-US" dirty="0"/>
          </a:p>
        </p:txBody>
      </p:sp>
    </p:spTree>
    <p:extLst>
      <p:ext uri="{BB962C8B-B14F-4D97-AF65-F5344CB8AC3E}">
        <p14:creationId xmlns:p14="http://schemas.microsoft.com/office/powerpoint/2010/main" val="2493530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2098" y="176951"/>
            <a:ext cx="10733314" cy="677943"/>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What is Cryptocurrency?</a:t>
            </a:r>
            <a:endParaRPr lang="en-US" sz="3600" dirty="0">
              <a:latin typeface="+mj-lt"/>
              <a:ea typeface="Times New Roman" panose="02020603050405020304" pitchFamily="18" charset="0"/>
              <a:cs typeface="Times New Roman" panose="02020603050405020304" pitchFamily="18" charset="0"/>
            </a:endParaRPr>
          </a:p>
        </p:txBody>
      </p:sp>
      <p:sp>
        <p:nvSpPr>
          <p:cNvPr id="14" name="Rectangle 13"/>
          <p:cNvSpPr/>
          <p:nvPr/>
        </p:nvSpPr>
        <p:spPr>
          <a:xfrm>
            <a:off x="670560" y="998806"/>
            <a:ext cx="10824754" cy="5469190"/>
          </a:xfrm>
          <a:prstGeom prst="rect">
            <a:avLst/>
          </a:prstGeom>
        </p:spPr>
        <p:txBody>
          <a:bodyPr wrap="square">
            <a:spAutoFit/>
          </a:bodyPr>
          <a:lstStyle/>
          <a:p>
            <a:r>
              <a:rPr lang="en-US" sz="2800" dirty="0"/>
              <a:t>A cryptocurrency is a digital asset that is used as a medium of exchange on the blockchain. The most popular cryptocurrency is Bitcoin, followed by Ether of Ethereum and Ripples XRP tokens.  </a:t>
            </a:r>
            <a:endParaRPr lang="en-US" sz="2800" dirty="0" smtClean="0"/>
          </a:p>
          <a:p>
            <a:endParaRPr lang="en-US" sz="2800" dirty="0"/>
          </a:p>
          <a:p>
            <a:r>
              <a:rPr lang="en-US" sz="2800" dirty="0" smtClean="0"/>
              <a:t>Since </a:t>
            </a:r>
            <a:r>
              <a:rPr lang="en-US" sz="2800" dirty="0"/>
              <a:t>the creation of the first decentralized cryptocurrency Bitcoin, thousands of alternative digital currencies have emerged that are referred to as altcoins or coins (used for buying or selling products or services) and tokens (used as a utility or security).   </a:t>
            </a:r>
            <a:endParaRPr lang="en-US" sz="2800" dirty="0" smtClean="0"/>
          </a:p>
          <a:p>
            <a:endParaRPr lang="en-US" sz="2800" dirty="0"/>
          </a:p>
          <a:p>
            <a:r>
              <a:rPr lang="en-US" sz="2800" dirty="0" smtClean="0"/>
              <a:t>According </a:t>
            </a:r>
            <a:r>
              <a:rPr lang="en-US" sz="2800" dirty="0"/>
              <a:t>to </a:t>
            </a:r>
            <a:r>
              <a:rPr lang="en-US" sz="2800" dirty="0" err="1"/>
              <a:t>CoinMarketCap</a:t>
            </a:r>
            <a:r>
              <a:rPr lang="en-US" sz="2800" dirty="0"/>
              <a:t>, there are over 3000 active cryptocurrencies as of October 2019.</a:t>
            </a:r>
          </a:p>
          <a:p>
            <a:pPr algn="just">
              <a:lnSpc>
                <a:spcPct val="115000"/>
              </a:lnSpc>
              <a:spcAft>
                <a:spcPts val="1000"/>
              </a:spcAft>
            </a:pPr>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E8309500-3FFE-47C6-8E0C-D9D714A85EF2}" type="slidenum">
              <a:rPr lang="en-US" smtClean="0"/>
              <a:t>5</a:t>
            </a:fld>
            <a:endParaRPr lang="en-US" dirty="0"/>
          </a:p>
        </p:txBody>
      </p:sp>
    </p:spTree>
    <p:extLst>
      <p:ext uri="{BB962C8B-B14F-4D97-AF65-F5344CB8AC3E}">
        <p14:creationId xmlns:p14="http://schemas.microsoft.com/office/powerpoint/2010/main" val="2155308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2098" y="250427"/>
            <a:ext cx="10733314" cy="677943"/>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Fork</a:t>
            </a:r>
            <a:endParaRPr lang="en-US" sz="3600" dirty="0">
              <a:latin typeface="+mj-lt"/>
              <a:ea typeface="Times New Roman" panose="02020603050405020304" pitchFamily="18" charset="0"/>
              <a:cs typeface="Times New Roman" panose="02020603050405020304" pitchFamily="18" charset="0"/>
            </a:endParaRPr>
          </a:p>
        </p:txBody>
      </p:sp>
      <p:sp>
        <p:nvSpPr>
          <p:cNvPr id="14" name="Rectangle 13"/>
          <p:cNvSpPr/>
          <p:nvPr/>
        </p:nvSpPr>
        <p:spPr>
          <a:xfrm>
            <a:off x="670560" y="998806"/>
            <a:ext cx="10824754" cy="4893647"/>
          </a:xfrm>
          <a:prstGeom prst="rect">
            <a:avLst/>
          </a:prstGeom>
        </p:spPr>
        <p:txBody>
          <a:bodyPr wrap="square">
            <a:spAutoFit/>
          </a:bodyPr>
          <a:lstStyle/>
          <a:p>
            <a:r>
              <a:rPr lang="en-US" sz="2400" dirty="0"/>
              <a:t>A fork creates an alternative version of a blockchain.  It is typically done to apply upgrades or new governance rules to a network. A fork can be of 2 types</a:t>
            </a:r>
            <a:r>
              <a:rPr lang="en-US" sz="2400" dirty="0" smtClean="0"/>
              <a:t>:</a:t>
            </a:r>
          </a:p>
          <a:p>
            <a:endParaRPr lang="en-US" sz="2400" dirty="0"/>
          </a:p>
          <a:p>
            <a:pPr lvl="0"/>
            <a:r>
              <a:rPr lang="en-US" sz="2400" b="1" dirty="0"/>
              <a:t>Hard Fork</a:t>
            </a:r>
            <a:r>
              <a:rPr lang="en-US" sz="2400" dirty="0"/>
              <a:t>: A hard fork occurs when the protocol upgrade results in a split in the blockchain that is not backward compatible, i.e., the software validating according to the old protocol will see the new protocol as invalid and vice versa.  Hence all clients need to upgrade to the new version if they want to continue participating in the network. </a:t>
            </a:r>
            <a:endParaRPr lang="en-US" sz="2400" dirty="0" smtClean="0"/>
          </a:p>
          <a:p>
            <a:pPr lvl="0"/>
            <a:endParaRPr lang="en-US" sz="2400" b="1" dirty="0"/>
          </a:p>
          <a:p>
            <a:pPr lvl="0"/>
            <a:r>
              <a:rPr lang="en-US" sz="2400" b="1" dirty="0" smtClean="0"/>
              <a:t>Soft </a:t>
            </a:r>
            <a:r>
              <a:rPr lang="en-US" sz="2400" b="1" dirty="0"/>
              <a:t>Fork</a:t>
            </a:r>
            <a:r>
              <a:rPr lang="en-US" sz="2400" dirty="0"/>
              <a:t>: A soft fork is a protocol upgrade that is backward compatible.  Here the old software will recognize the blocks made by the new protocol as valid.  Hence it does not require all the nodes in the network to upgrade to maintain consensus as the soft-forked chain follows both the old as well as the new set of protocol rules.  </a:t>
            </a:r>
            <a:endParaRPr lang="en-US" sz="4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E8309500-3FFE-47C6-8E0C-D9D714A85EF2}" type="slidenum">
              <a:rPr lang="en-US" smtClean="0"/>
              <a:t>6</a:t>
            </a:fld>
            <a:endParaRPr lang="en-US" dirty="0"/>
          </a:p>
        </p:txBody>
      </p:sp>
    </p:spTree>
    <p:extLst>
      <p:ext uri="{BB962C8B-B14F-4D97-AF65-F5344CB8AC3E}">
        <p14:creationId xmlns:p14="http://schemas.microsoft.com/office/powerpoint/2010/main" val="1129024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2098" y="46327"/>
            <a:ext cx="10733314" cy="677943"/>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Characteristics of Crypto Currency</a:t>
            </a:r>
            <a:endParaRPr lang="en-US" sz="3600" dirty="0">
              <a:latin typeface="+mj-lt"/>
              <a:ea typeface="Times New Roman" panose="02020603050405020304" pitchFamily="18" charset="0"/>
              <a:cs typeface="Times New Roman" panose="02020603050405020304" pitchFamily="18" charset="0"/>
            </a:endParaRPr>
          </a:p>
        </p:txBody>
      </p:sp>
      <p:sp>
        <p:nvSpPr>
          <p:cNvPr id="14" name="Rectangle 13"/>
          <p:cNvSpPr/>
          <p:nvPr/>
        </p:nvSpPr>
        <p:spPr>
          <a:xfrm>
            <a:off x="472098" y="907365"/>
            <a:ext cx="10824754" cy="5693866"/>
          </a:xfrm>
          <a:prstGeom prst="rect">
            <a:avLst/>
          </a:prstGeom>
        </p:spPr>
        <p:txBody>
          <a:bodyPr wrap="square">
            <a:spAutoFit/>
          </a:bodyPr>
          <a:lstStyle/>
          <a:p>
            <a:pPr marL="285750" lvl="0" indent="-285750">
              <a:buFont typeface="Arial" panose="020B0604020202020204" pitchFamily="34" charset="0"/>
              <a:buChar char="•"/>
            </a:pPr>
            <a:r>
              <a:rPr lang="en-US" sz="2800" dirty="0" smtClean="0"/>
              <a:t>Decentralized</a:t>
            </a:r>
            <a:endParaRPr lang="en-US" sz="2800" dirty="0"/>
          </a:p>
          <a:p>
            <a:endParaRPr lang="en-US" sz="2800" dirty="0"/>
          </a:p>
          <a:p>
            <a:pPr marL="285750" lvl="0" indent="-285750">
              <a:buFont typeface="Arial" panose="020B0604020202020204" pitchFamily="34" charset="0"/>
              <a:buChar char="•"/>
            </a:pPr>
            <a:r>
              <a:rPr lang="en-US" sz="2800" dirty="0"/>
              <a:t>Form of </a:t>
            </a:r>
            <a:r>
              <a:rPr lang="en-US" sz="2800" dirty="0" smtClean="0"/>
              <a:t>existence</a:t>
            </a:r>
            <a:endParaRPr lang="en-US" sz="2800" dirty="0"/>
          </a:p>
          <a:p>
            <a:endParaRPr lang="en-US" sz="2800" dirty="0"/>
          </a:p>
          <a:p>
            <a:pPr marL="285750" lvl="0" indent="-285750">
              <a:buFont typeface="Arial" panose="020B0604020202020204" pitchFamily="34" charset="0"/>
              <a:buChar char="•"/>
            </a:pPr>
            <a:r>
              <a:rPr lang="en-US" sz="2800" dirty="0"/>
              <a:t>Limited </a:t>
            </a:r>
            <a:r>
              <a:rPr lang="en-US" sz="2800" dirty="0" smtClean="0"/>
              <a:t>supply</a:t>
            </a:r>
            <a:endParaRPr lang="en-US" sz="2800" dirty="0"/>
          </a:p>
          <a:p>
            <a:endParaRPr lang="en-US" sz="2800" dirty="0"/>
          </a:p>
          <a:p>
            <a:pPr marL="285750" lvl="0" indent="-285750">
              <a:buFont typeface="Arial" panose="020B0604020202020204" pitchFamily="34" charset="0"/>
              <a:buChar char="•"/>
            </a:pPr>
            <a:r>
              <a:rPr lang="en-US" sz="2800" dirty="0"/>
              <a:t>Global </a:t>
            </a:r>
            <a:r>
              <a:rPr lang="en-US" sz="2800" dirty="0" smtClean="0"/>
              <a:t>Access</a:t>
            </a:r>
            <a:endParaRPr lang="en-US" sz="2800" dirty="0"/>
          </a:p>
          <a:p>
            <a:endParaRPr lang="en-US" sz="2800" dirty="0"/>
          </a:p>
          <a:p>
            <a:pPr marL="285750" lvl="0" indent="-285750">
              <a:buFont typeface="Arial" panose="020B0604020202020204" pitchFamily="34" charset="0"/>
              <a:buChar char="•"/>
            </a:pPr>
            <a:r>
              <a:rPr lang="en-US" sz="2800" dirty="0"/>
              <a:t>Anonymity &amp; </a:t>
            </a:r>
            <a:r>
              <a:rPr lang="en-US" sz="2800" dirty="0" smtClean="0"/>
              <a:t>transparency</a:t>
            </a:r>
            <a:endParaRPr lang="en-US" sz="2800" dirty="0"/>
          </a:p>
          <a:p>
            <a:pPr marL="285750" indent="-285750">
              <a:buFont typeface="Arial" panose="020B0604020202020204" pitchFamily="34" charset="0"/>
              <a:buChar char="•"/>
            </a:pPr>
            <a:endParaRPr lang="en-US" sz="2800" dirty="0"/>
          </a:p>
          <a:p>
            <a:pPr marL="285750" lvl="0" indent="-285750">
              <a:buFont typeface="Arial" panose="020B0604020202020204" pitchFamily="34" charset="0"/>
              <a:buChar char="•"/>
            </a:pPr>
            <a:r>
              <a:rPr lang="en-US" sz="2800" dirty="0"/>
              <a:t>Impossible to </a:t>
            </a:r>
            <a:r>
              <a:rPr lang="en-US" sz="2800" dirty="0" smtClean="0"/>
              <a:t>duplicate</a:t>
            </a:r>
            <a:endParaRPr lang="en-US" sz="2800" dirty="0"/>
          </a:p>
          <a:p>
            <a:endParaRPr lang="en-US" sz="2800" dirty="0"/>
          </a:p>
          <a:p>
            <a:pPr marL="285750" lvl="0" indent="-285750">
              <a:buFont typeface="Arial" panose="020B0604020202020204" pitchFamily="34" charset="0"/>
              <a:buChar char="•"/>
            </a:pPr>
            <a:r>
              <a:rPr lang="en-US" sz="2800" dirty="0" smtClean="0"/>
              <a:t>Irreversible</a:t>
            </a:r>
            <a:endParaRPr lang="en-US" sz="2800" dirty="0"/>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E8309500-3FFE-47C6-8E0C-D9D714A85EF2}" type="slidenum">
              <a:rPr lang="en-US" smtClean="0"/>
              <a:t>7</a:t>
            </a:fld>
            <a:endParaRPr lang="en-US" dirty="0"/>
          </a:p>
        </p:txBody>
      </p:sp>
    </p:spTree>
    <p:extLst>
      <p:ext uri="{BB962C8B-B14F-4D97-AF65-F5344CB8AC3E}">
        <p14:creationId xmlns:p14="http://schemas.microsoft.com/office/powerpoint/2010/main" val="349310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2098" y="46327"/>
            <a:ext cx="10733314"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Cryptocurrency Wallets</a:t>
            </a:r>
            <a:endParaRPr lang="en-US" sz="3600" dirty="0">
              <a:latin typeface="+mj-lt"/>
              <a:ea typeface="Times New Roman" panose="02020603050405020304" pitchFamily="18" charset="0"/>
              <a:cs typeface="Times New Roman" panose="02020603050405020304" pitchFamily="18" charset="0"/>
            </a:endParaRPr>
          </a:p>
        </p:txBody>
      </p:sp>
      <p:sp>
        <p:nvSpPr>
          <p:cNvPr id="14" name="Rectangle 13"/>
          <p:cNvSpPr/>
          <p:nvPr/>
        </p:nvSpPr>
        <p:spPr>
          <a:xfrm>
            <a:off x="472098" y="701892"/>
            <a:ext cx="11611045" cy="6309420"/>
          </a:xfrm>
          <a:prstGeom prst="rect">
            <a:avLst/>
          </a:prstGeom>
        </p:spPr>
        <p:txBody>
          <a:bodyPr wrap="square">
            <a:spAutoFit/>
          </a:bodyPr>
          <a:lstStyle/>
          <a:p>
            <a:r>
              <a:rPr lang="en-US" sz="2800" dirty="0"/>
              <a:t>Bitcoin or any other cryptocurrency </a:t>
            </a:r>
            <a:r>
              <a:rPr lang="en-US" sz="2800" dirty="0" smtClean="0"/>
              <a:t>transaction </a:t>
            </a:r>
            <a:r>
              <a:rPr lang="en-US" sz="2800" dirty="0"/>
              <a:t>can be done only using a digital wallet. </a:t>
            </a:r>
            <a:r>
              <a:rPr lang="en-US" sz="2800" dirty="0" smtClean="0"/>
              <a:t> A </a:t>
            </a:r>
            <a:r>
              <a:rPr lang="en-US" sz="2800" dirty="0"/>
              <a:t>digital wallet or </a:t>
            </a:r>
            <a:r>
              <a:rPr lang="en-US" sz="2800" b="1" dirty="0"/>
              <a:t>cryptocurrency wallet</a:t>
            </a:r>
            <a:r>
              <a:rPr lang="en-US" sz="2800" dirty="0"/>
              <a:t> is a software program that stores </a:t>
            </a:r>
            <a:r>
              <a:rPr lang="en-US" sz="2800" dirty="0" smtClean="0"/>
              <a:t>the user’s </a:t>
            </a:r>
            <a:r>
              <a:rPr lang="en-US" sz="2800" dirty="0"/>
              <a:t>private and public keys enabling the user to transact crypto assets.  </a:t>
            </a:r>
            <a:endParaRPr lang="en-US" sz="2800" dirty="0" smtClean="0"/>
          </a:p>
          <a:p>
            <a:endParaRPr lang="en-US" sz="2800" dirty="0"/>
          </a:p>
          <a:p>
            <a:r>
              <a:rPr lang="en-US" sz="2800" dirty="0" smtClean="0"/>
              <a:t>It </a:t>
            </a:r>
            <a:r>
              <a:rPr lang="en-US" sz="2800" dirty="0"/>
              <a:t>is a management system that interacts with various </a:t>
            </a:r>
            <a:r>
              <a:rPr lang="en-US" sz="2800" dirty="0" smtClean="0"/>
              <a:t>blockchains </a:t>
            </a:r>
            <a:r>
              <a:rPr lang="en-US" sz="2800" dirty="0"/>
              <a:t>to enable users to send and receive digital currency and monitor their balance.  </a:t>
            </a:r>
            <a:endParaRPr lang="en-US" sz="2800" dirty="0" smtClean="0"/>
          </a:p>
          <a:p>
            <a:endParaRPr lang="en-US" sz="2800" dirty="0" smtClean="0"/>
          </a:p>
          <a:p>
            <a:r>
              <a:rPr lang="en-US" sz="2800" dirty="0" smtClean="0"/>
              <a:t>Cryptocurrencies </a:t>
            </a:r>
            <a:r>
              <a:rPr lang="en-US" sz="2800" dirty="0"/>
              <a:t>are stored immutably on the blockchain using your public key, i.e., your public key is used by other wallets to send funds to your wallet’s address.  However, the private key is required if you want to spend cryptocurrency from your address.</a:t>
            </a:r>
          </a:p>
          <a:p>
            <a:pPr lvl="0"/>
            <a:endParaRPr lang="en-US" sz="4000" dirty="0"/>
          </a:p>
        </p:txBody>
      </p:sp>
      <p:sp>
        <p:nvSpPr>
          <p:cNvPr id="2" name="Date Placeholder 1"/>
          <p:cNvSpPr>
            <a:spLocks noGrp="1"/>
          </p:cNvSpPr>
          <p:nvPr>
            <p:ph type="dt" sz="half" idx="10"/>
          </p:nvPr>
        </p:nvSpPr>
        <p:spPr/>
        <p:txBody>
          <a:bodyPr/>
          <a:lstStyle/>
          <a:p>
            <a:r>
              <a:rPr lang="en-US" smtClean="0"/>
              <a:t>Chandramouli, Asha, Abhilash, Meena </a:t>
            </a:r>
            <a:endParaRPr lang="en-US" dirty="0"/>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E8309500-3FFE-47C6-8E0C-D9D714A85EF2}" type="slidenum">
              <a:rPr lang="en-US" smtClean="0"/>
              <a:t>8</a:t>
            </a:fld>
            <a:endParaRPr lang="en-US" dirty="0"/>
          </a:p>
        </p:txBody>
      </p:sp>
    </p:spTree>
    <p:extLst>
      <p:ext uri="{BB962C8B-B14F-4D97-AF65-F5344CB8AC3E}">
        <p14:creationId xmlns:p14="http://schemas.microsoft.com/office/powerpoint/2010/main" val="2561213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118118" y="1465600"/>
            <a:ext cx="5976594" cy="707010"/>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CRYPTOCURRENCY WALLETS</a:t>
            </a:r>
            <a:endParaRPr lang="en-US" sz="2000" dirty="0"/>
          </a:p>
        </p:txBody>
      </p:sp>
      <p:sp>
        <p:nvSpPr>
          <p:cNvPr id="10" name="Snip Single Corner Rectangle 9"/>
          <p:cNvSpPr/>
          <p:nvPr/>
        </p:nvSpPr>
        <p:spPr>
          <a:xfrm>
            <a:off x="6984592" y="4099891"/>
            <a:ext cx="2377440" cy="64008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PAPER WALLET</a:t>
            </a:r>
            <a:endParaRPr lang="en-US" sz="2000" dirty="0"/>
          </a:p>
        </p:txBody>
      </p:sp>
      <p:sp>
        <p:nvSpPr>
          <p:cNvPr id="30" name="Rounded Rectangle 29"/>
          <p:cNvSpPr/>
          <p:nvPr/>
        </p:nvSpPr>
        <p:spPr>
          <a:xfrm>
            <a:off x="7190220" y="2670366"/>
            <a:ext cx="4344186" cy="707010"/>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COLD WALLETS</a:t>
            </a:r>
            <a:endParaRPr lang="en-US" sz="2000" dirty="0"/>
          </a:p>
        </p:txBody>
      </p:sp>
      <p:sp>
        <p:nvSpPr>
          <p:cNvPr id="31" name="Rounded Rectangle 30"/>
          <p:cNvSpPr/>
          <p:nvPr/>
        </p:nvSpPr>
        <p:spPr>
          <a:xfrm>
            <a:off x="1130356" y="2670366"/>
            <a:ext cx="4344186" cy="707010"/>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HOT WALLETS</a:t>
            </a:r>
            <a:endParaRPr lang="en-US" sz="2000" dirty="0"/>
          </a:p>
        </p:txBody>
      </p:sp>
      <p:sp>
        <p:nvSpPr>
          <p:cNvPr id="32" name="Snip Single Corner Rectangle 31"/>
          <p:cNvSpPr/>
          <p:nvPr/>
        </p:nvSpPr>
        <p:spPr>
          <a:xfrm>
            <a:off x="733046" y="4099891"/>
            <a:ext cx="2182905" cy="63992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ONLINE/WEB WALLET</a:t>
            </a:r>
            <a:endParaRPr lang="en-US" sz="2000" dirty="0"/>
          </a:p>
        </p:txBody>
      </p:sp>
      <p:sp>
        <p:nvSpPr>
          <p:cNvPr id="33" name="Snip Single Corner Rectangle 32"/>
          <p:cNvSpPr/>
          <p:nvPr/>
        </p:nvSpPr>
        <p:spPr>
          <a:xfrm>
            <a:off x="9623080" y="4085282"/>
            <a:ext cx="2393941" cy="635965"/>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HARDWARE WALLET</a:t>
            </a:r>
            <a:endParaRPr lang="en-US" sz="2000" dirty="0"/>
          </a:p>
        </p:txBody>
      </p:sp>
      <p:sp>
        <p:nvSpPr>
          <p:cNvPr id="35" name="Snip Single Corner Rectangle 34"/>
          <p:cNvSpPr/>
          <p:nvPr/>
        </p:nvSpPr>
        <p:spPr>
          <a:xfrm>
            <a:off x="5143271" y="5448954"/>
            <a:ext cx="2182905" cy="579335"/>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DESKTOP WALLET</a:t>
            </a:r>
            <a:endParaRPr lang="en-US" sz="2000" dirty="0"/>
          </a:p>
        </p:txBody>
      </p:sp>
      <p:sp>
        <p:nvSpPr>
          <p:cNvPr id="36" name="Snip Single Corner Rectangle 35"/>
          <p:cNvSpPr/>
          <p:nvPr/>
        </p:nvSpPr>
        <p:spPr>
          <a:xfrm>
            <a:off x="2334492" y="5448954"/>
            <a:ext cx="2182905" cy="60475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MOBILE WALLET</a:t>
            </a:r>
            <a:endParaRPr lang="en-US" sz="2000" dirty="0"/>
          </a:p>
        </p:txBody>
      </p:sp>
      <p:sp>
        <p:nvSpPr>
          <p:cNvPr id="11" name="Rectangle 10"/>
          <p:cNvSpPr/>
          <p:nvPr/>
        </p:nvSpPr>
        <p:spPr>
          <a:xfrm>
            <a:off x="3678354" y="4099891"/>
            <a:ext cx="2247114" cy="639920"/>
          </a:xfrm>
          <a:prstGeom prst="rect">
            <a:avLst/>
          </a:prstGeom>
          <a:ln w="3492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SOFTWARE WALLET</a:t>
            </a:r>
            <a:endParaRPr lang="en-US" sz="2000" dirty="0"/>
          </a:p>
        </p:txBody>
      </p:sp>
      <p:cxnSp>
        <p:nvCxnSpPr>
          <p:cNvPr id="17" name="Elbow Connector 16"/>
          <p:cNvCxnSpPr>
            <a:stCxn id="6" idx="2"/>
            <a:endCxn id="31" idx="0"/>
          </p:cNvCxnSpPr>
          <p:nvPr/>
        </p:nvCxnSpPr>
        <p:spPr>
          <a:xfrm rot="5400000">
            <a:off x="4455554" y="1019505"/>
            <a:ext cx="497756" cy="2803966"/>
          </a:xfrm>
          <a:prstGeom prst="bentConnector3">
            <a:avLst/>
          </a:prstGeom>
        </p:spPr>
        <p:style>
          <a:lnRef idx="1">
            <a:schemeClr val="dk1"/>
          </a:lnRef>
          <a:fillRef idx="0">
            <a:schemeClr val="dk1"/>
          </a:fillRef>
          <a:effectRef idx="0">
            <a:schemeClr val="dk1"/>
          </a:effectRef>
          <a:fontRef idx="minor">
            <a:schemeClr val="tx1"/>
          </a:fontRef>
        </p:style>
      </p:cxnSp>
      <p:cxnSp>
        <p:nvCxnSpPr>
          <p:cNvPr id="38" name="Elbow Connector 37"/>
          <p:cNvCxnSpPr>
            <a:stCxn id="6" idx="2"/>
            <a:endCxn id="30" idx="0"/>
          </p:cNvCxnSpPr>
          <p:nvPr/>
        </p:nvCxnSpPr>
        <p:spPr>
          <a:xfrm rot="16200000" flipH="1">
            <a:off x="7485486" y="793539"/>
            <a:ext cx="497756" cy="3255898"/>
          </a:xfrm>
          <a:prstGeom prst="bentConnector3">
            <a:avLst/>
          </a:prstGeom>
        </p:spPr>
        <p:style>
          <a:lnRef idx="1">
            <a:schemeClr val="dk1"/>
          </a:lnRef>
          <a:fillRef idx="0">
            <a:schemeClr val="dk1"/>
          </a:fillRef>
          <a:effectRef idx="0">
            <a:schemeClr val="dk1"/>
          </a:effectRef>
          <a:fontRef idx="minor">
            <a:schemeClr val="tx1"/>
          </a:fontRef>
        </p:style>
      </p:cxnSp>
      <p:cxnSp>
        <p:nvCxnSpPr>
          <p:cNvPr id="41" name="Elbow Connector 40"/>
          <p:cNvCxnSpPr>
            <a:stCxn id="31" idx="2"/>
            <a:endCxn id="32" idx="3"/>
          </p:cNvCxnSpPr>
          <p:nvPr/>
        </p:nvCxnSpPr>
        <p:spPr>
          <a:xfrm rot="5400000">
            <a:off x="2202217" y="2999658"/>
            <a:ext cx="722515" cy="147795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4" name="Elbow Connector 43"/>
          <p:cNvCxnSpPr>
            <a:stCxn id="31" idx="2"/>
            <a:endCxn id="11" idx="0"/>
          </p:cNvCxnSpPr>
          <p:nvPr/>
        </p:nvCxnSpPr>
        <p:spPr>
          <a:xfrm rot="16200000" flipH="1">
            <a:off x="3690923" y="2988902"/>
            <a:ext cx="722515" cy="149946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7" name="Elbow Connector 46"/>
          <p:cNvCxnSpPr>
            <a:stCxn id="30" idx="2"/>
            <a:endCxn id="10" idx="3"/>
          </p:cNvCxnSpPr>
          <p:nvPr/>
        </p:nvCxnSpPr>
        <p:spPr>
          <a:xfrm rot="5400000">
            <a:off x="8406556" y="3144133"/>
            <a:ext cx="722515" cy="118900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0" name="Elbow Connector 49"/>
          <p:cNvCxnSpPr>
            <a:stCxn id="30" idx="2"/>
            <a:endCxn id="33" idx="3"/>
          </p:cNvCxnSpPr>
          <p:nvPr/>
        </p:nvCxnSpPr>
        <p:spPr>
          <a:xfrm rot="16200000" flipH="1">
            <a:off x="9737229" y="3002460"/>
            <a:ext cx="707906" cy="14577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5" name="Elbow Connector 54"/>
          <p:cNvCxnSpPr>
            <a:stCxn id="11" idx="2"/>
            <a:endCxn id="36" idx="3"/>
          </p:cNvCxnSpPr>
          <p:nvPr/>
        </p:nvCxnSpPr>
        <p:spPr>
          <a:xfrm rot="5400000">
            <a:off x="3759357" y="4406399"/>
            <a:ext cx="709143" cy="137596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8" name="Elbow Connector 57"/>
          <p:cNvCxnSpPr>
            <a:stCxn id="11" idx="2"/>
            <a:endCxn id="35" idx="3"/>
          </p:cNvCxnSpPr>
          <p:nvPr/>
        </p:nvCxnSpPr>
        <p:spPr>
          <a:xfrm rot="16200000" flipH="1">
            <a:off x="5163746" y="4377975"/>
            <a:ext cx="709143" cy="1432813"/>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9801722" y="4792292"/>
            <a:ext cx="2004263" cy="369332"/>
          </a:xfrm>
          <a:prstGeom prst="rect">
            <a:avLst/>
          </a:prstGeom>
          <a:noFill/>
        </p:spPr>
        <p:txBody>
          <a:bodyPr wrap="square" rtlCol="0">
            <a:spAutoFit/>
          </a:bodyPr>
          <a:lstStyle/>
          <a:p>
            <a:r>
              <a:rPr lang="en-US" dirty="0" smtClean="0"/>
              <a:t>E.g. Ledger, Trezor</a:t>
            </a:r>
            <a:endParaRPr lang="en-US" dirty="0"/>
          </a:p>
        </p:txBody>
      </p:sp>
      <p:sp>
        <p:nvSpPr>
          <p:cNvPr id="62" name="TextBox 61"/>
          <p:cNvSpPr txBox="1"/>
          <p:nvPr/>
        </p:nvSpPr>
        <p:spPr>
          <a:xfrm>
            <a:off x="733045" y="4739809"/>
            <a:ext cx="2435315" cy="369332"/>
          </a:xfrm>
          <a:prstGeom prst="rect">
            <a:avLst/>
          </a:prstGeom>
          <a:noFill/>
        </p:spPr>
        <p:txBody>
          <a:bodyPr wrap="square" rtlCol="0">
            <a:spAutoFit/>
          </a:bodyPr>
          <a:lstStyle/>
          <a:p>
            <a:r>
              <a:rPr lang="en-US" dirty="0" smtClean="0"/>
              <a:t>E.g. MyEtherWallet</a:t>
            </a:r>
            <a:endParaRPr lang="en-US" dirty="0"/>
          </a:p>
        </p:txBody>
      </p:sp>
      <p:sp>
        <p:nvSpPr>
          <p:cNvPr id="63" name="TextBox 62"/>
          <p:cNvSpPr txBox="1"/>
          <p:nvPr/>
        </p:nvSpPr>
        <p:spPr>
          <a:xfrm>
            <a:off x="5143271" y="6126169"/>
            <a:ext cx="2435315" cy="369332"/>
          </a:xfrm>
          <a:prstGeom prst="rect">
            <a:avLst/>
          </a:prstGeom>
          <a:noFill/>
        </p:spPr>
        <p:txBody>
          <a:bodyPr wrap="square" rtlCol="0">
            <a:spAutoFit/>
          </a:bodyPr>
          <a:lstStyle/>
          <a:p>
            <a:r>
              <a:rPr lang="en-US" dirty="0" smtClean="0"/>
              <a:t>E.g. Electrum, Armory</a:t>
            </a:r>
            <a:endParaRPr lang="en-US" dirty="0"/>
          </a:p>
        </p:txBody>
      </p:sp>
      <p:sp>
        <p:nvSpPr>
          <p:cNvPr id="64" name="TextBox 63"/>
          <p:cNvSpPr txBox="1"/>
          <p:nvPr/>
        </p:nvSpPr>
        <p:spPr>
          <a:xfrm>
            <a:off x="2343919" y="6126485"/>
            <a:ext cx="2435315" cy="369332"/>
          </a:xfrm>
          <a:prstGeom prst="rect">
            <a:avLst/>
          </a:prstGeom>
          <a:noFill/>
        </p:spPr>
        <p:txBody>
          <a:bodyPr wrap="square" rtlCol="0">
            <a:spAutoFit/>
          </a:bodyPr>
          <a:lstStyle/>
          <a:p>
            <a:r>
              <a:rPr lang="en-US" dirty="0" smtClean="0"/>
              <a:t>E.g. Coinomi, Mycelium</a:t>
            </a:r>
            <a:endParaRPr lang="en-US" dirty="0"/>
          </a:p>
        </p:txBody>
      </p:sp>
      <p:sp>
        <p:nvSpPr>
          <p:cNvPr id="24" name="Rectangle 23"/>
          <p:cNvSpPr/>
          <p:nvPr/>
        </p:nvSpPr>
        <p:spPr>
          <a:xfrm>
            <a:off x="472098" y="46327"/>
            <a:ext cx="10733314"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Types of Wallets</a:t>
            </a:r>
            <a:endParaRPr lang="en-US" sz="3600" dirty="0">
              <a:latin typeface="+mj-lt"/>
              <a:ea typeface="Times New Roman" panose="02020603050405020304" pitchFamily="18" charset="0"/>
              <a:cs typeface="Times New Roman" panose="02020603050405020304" pitchFamily="18" charset="0"/>
            </a:endParaRPr>
          </a:p>
        </p:txBody>
      </p:sp>
      <p:sp>
        <p:nvSpPr>
          <p:cNvPr id="2" name="Rectangle 1"/>
          <p:cNvSpPr/>
          <p:nvPr/>
        </p:nvSpPr>
        <p:spPr>
          <a:xfrm>
            <a:off x="69404" y="937622"/>
            <a:ext cx="3058017" cy="1477328"/>
          </a:xfrm>
          <a:prstGeom prst="rect">
            <a:avLst/>
          </a:prstGeom>
        </p:spPr>
        <p:txBody>
          <a:bodyPr wrap="square">
            <a:spAutoFit/>
          </a:bodyPr>
          <a:lstStyle/>
          <a:p>
            <a:pPr algn="ctr"/>
            <a:r>
              <a:rPr lang="en-US" dirty="0">
                <a:latin typeface="Times New Roman" panose="02020603050405020304" pitchFamily="18" charset="0"/>
                <a:ea typeface="Times New Roman" panose="02020603050405020304" pitchFamily="18" charset="0"/>
              </a:rPr>
              <a:t>A </a:t>
            </a:r>
            <a:r>
              <a:rPr lang="en-US" dirty="0" smtClean="0">
                <a:latin typeface="Times New Roman" panose="02020603050405020304" pitchFamily="18" charset="0"/>
                <a:ea typeface="Times New Roman" panose="02020603050405020304" pitchFamily="18" charset="0"/>
              </a:rPr>
              <a:t>hot </a:t>
            </a:r>
            <a:r>
              <a:rPr lang="en-US" dirty="0">
                <a:latin typeface="Times New Roman" panose="02020603050405020304" pitchFamily="18" charset="0"/>
                <a:ea typeface="Times New Roman" panose="02020603050405020304" pitchFamily="18" charset="0"/>
              </a:rPr>
              <a:t>wallet is designed for online </a:t>
            </a:r>
            <a:r>
              <a:rPr lang="en-US" dirty="0" smtClean="0">
                <a:latin typeface="Times New Roman" panose="02020603050405020304" pitchFamily="18" charset="0"/>
                <a:ea typeface="Times New Roman" panose="02020603050405020304" pitchFamily="18" charset="0"/>
              </a:rPr>
              <a:t>day-to-day </a:t>
            </a:r>
            <a:r>
              <a:rPr lang="en-US" dirty="0">
                <a:latin typeface="Times New Roman" panose="02020603050405020304" pitchFamily="18" charset="0"/>
                <a:ea typeface="Times New Roman" panose="02020603050405020304" pitchFamily="18" charset="0"/>
              </a:rPr>
              <a:t>transactions.  It is </a:t>
            </a:r>
            <a:r>
              <a:rPr lang="en-US" dirty="0" smtClean="0">
                <a:latin typeface="Times New Roman" panose="02020603050405020304" pitchFamily="18" charset="0"/>
                <a:ea typeface="Times New Roman" panose="02020603050405020304" pitchFamily="18" charset="0"/>
              </a:rPr>
              <a:t>always </a:t>
            </a:r>
            <a:r>
              <a:rPr lang="en-US" dirty="0">
                <a:latin typeface="Times New Roman" panose="02020603050405020304" pitchFamily="18" charset="0"/>
                <a:ea typeface="Times New Roman" panose="02020603050405020304" pitchFamily="18" charset="0"/>
              </a:rPr>
              <a:t>connected to the internet and hence </a:t>
            </a:r>
            <a:r>
              <a:rPr lang="en-US" dirty="0" smtClean="0">
                <a:latin typeface="Times New Roman" panose="02020603050405020304" pitchFamily="18" charset="0"/>
                <a:ea typeface="Times New Roman" panose="02020603050405020304" pitchFamily="18" charset="0"/>
              </a:rPr>
              <a:t>it is a </a:t>
            </a:r>
            <a:r>
              <a:rPr lang="en-US" dirty="0">
                <a:latin typeface="Times New Roman" panose="02020603050405020304" pitchFamily="18" charset="0"/>
                <a:ea typeface="Times New Roman" panose="02020603050405020304" pitchFamily="18" charset="0"/>
              </a:rPr>
              <a:t>strong candidate for hackers.</a:t>
            </a:r>
            <a:endParaRPr lang="en-US" dirty="0"/>
          </a:p>
        </p:txBody>
      </p:sp>
      <p:sp>
        <p:nvSpPr>
          <p:cNvPr id="3" name="Rectangle 2"/>
          <p:cNvSpPr/>
          <p:nvPr/>
        </p:nvSpPr>
        <p:spPr>
          <a:xfrm>
            <a:off x="9094572" y="554783"/>
            <a:ext cx="2988578" cy="1754326"/>
          </a:xfrm>
          <a:prstGeom prst="rect">
            <a:avLst/>
          </a:prstGeom>
        </p:spPr>
        <p:txBody>
          <a:bodyPr wrap="square">
            <a:spAutoFit/>
          </a:bodyPr>
          <a:lstStyle/>
          <a:p>
            <a:pPr algn="ctr"/>
            <a:r>
              <a:rPr lang="en-US" dirty="0">
                <a:latin typeface="Times New Roman" panose="02020603050405020304" pitchFamily="18" charset="0"/>
                <a:ea typeface="Times New Roman" panose="02020603050405020304" pitchFamily="18" charset="0"/>
              </a:rPr>
              <a:t>A cold wallet is a digital wallet that is not connected to the </a:t>
            </a:r>
            <a:r>
              <a:rPr lang="en-US" dirty="0" smtClean="0">
                <a:latin typeface="Times New Roman" panose="02020603050405020304" pitchFamily="18" charset="0"/>
                <a:ea typeface="Times New Roman" panose="02020603050405020304" pitchFamily="18" charset="0"/>
              </a:rPr>
              <a:t>internet. They </a:t>
            </a:r>
            <a:r>
              <a:rPr lang="en-US" dirty="0">
                <a:latin typeface="Times New Roman" panose="02020603050405020304" pitchFamily="18" charset="0"/>
                <a:ea typeface="Times New Roman" panose="02020603050405020304" pitchFamily="18" charset="0"/>
              </a:rPr>
              <a:t>are not free.  Being offline, they are more secure and used for storing cryptocurrencies long term. </a:t>
            </a:r>
            <a:endParaRPr lang="en-US" dirty="0"/>
          </a:p>
        </p:txBody>
      </p:sp>
      <p:sp>
        <p:nvSpPr>
          <p:cNvPr id="4" name="Date Placeholder 3"/>
          <p:cNvSpPr>
            <a:spLocks noGrp="1"/>
          </p:cNvSpPr>
          <p:nvPr>
            <p:ph type="dt" sz="half" idx="10"/>
          </p:nvPr>
        </p:nvSpPr>
        <p:spPr/>
        <p:txBody>
          <a:bodyPr/>
          <a:lstStyle/>
          <a:p>
            <a:r>
              <a:rPr lang="en-US" smtClean="0"/>
              <a:t>Chandramouli, Asha, Abhilash, Meena </a:t>
            </a:r>
            <a:endParaRPr lang="en-US" dirty="0"/>
          </a:p>
        </p:txBody>
      </p:sp>
      <p:sp>
        <p:nvSpPr>
          <p:cNvPr id="5" name="Footer Placeholder 4"/>
          <p:cNvSpPr>
            <a:spLocks noGrp="1"/>
          </p:cNvSpPr>
          <p:nvPr>
            <p:ph type="ftr" sz="quarter" idx="11"/>
          </p:nvPr>
        </p:nvSpPr>
        <p:spPr/>
        <p:txBody>
          <a:bodyPr/>
          <a:lstStyle/>
          <a:p>
            <a:r>
              <a:rPr lang="en-US" smtClean="0"/>
              <a:t>Blockchain Technology</a:t>
            </a:r>
            <a:endParaRPr lang="en-US" dirty="0"/>
          </a:p>
        </p:txBody>
      </p:sp>
      <p:sp>
        <p:nvSpPr>
          <p:cNvPr id="7" name="Slide Number Placeholder 6"/>
          <p:cNvSpPr>
            <a:spLocks noGrp="1"/>
          </p:cNvSpPr>
          <p:nvPr>
            <p:ph type="sldNum" sz="quarter" idx="12"/>
          </p:nvPr>
        </p:nvSpPr>
        <p:spPr/>
        <p:txBody>
          <a:bodyPr/>
          <a:lstStyle/>
          <a:p>
            <a:fld id="{E8309500-3FFE-47C6-8E0C-D9D714A85EF2}" type="slidenum">
              <a:rPr lang="en-US" smtClean="0"/>
              <a:t>9</a:t>
            </a:fld>
            <a:endParaRPr lang="en-US" dirty="0"/>
          </a:p>
        </p:txBody>
      </p:sp>
    </p:spTree>
    <p:extLst>
      <p:ext uri="{BB962C8B-B14F-4D97-AF65-F5344CB8AC3E}">
        <p14:creationId xmlns:p14="http://schemas.microsoft.com/office/powerpoint/2010/main" val="32231116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01 Fundamentals of Blockchain Web</Template>
  <TotalTime>3607</TotalTime>
  <Words>1332</Words>
  <Application>Microsoft Office PowerPoint</Application>
  <PresentationFormat>Custom</PresentationFormat>
  <Paragraphs>183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Foundry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 A. George</dc:creator>
  <cp:lastModifiedBy>Ramesh</cp:lastModifiedBy>
  <cp:revision>155</cp:revision>
  <dcterms:created xsi:type="dcterms:W3CDTF">2019-05-19T19:15:50Z</dcterms:created>
  <dcterms:modified xsi:type="dcterms:W3CDTF">2020-10-01T12:09:51Z</dcterms:modified>
</cp:coreProperties>
</file>