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6"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3A70C-96C9-4FFD-8AA1-4C2D48EAC49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C9CDDBC-FFBE-4ED9-937C-0ADFF0B1A75E}">
      <dgm:prSet/>
      <dgm:spPr/>
      <dgm:t>
        <a:bodyPr/>
        <a:lstStyle/>
        <a:p>
          <a:pPr algn="ctr"/>
          <a:r>
            <a:rPr lang="en-US" dirty="0">
              <a:latin typeface="Times New Roman" panose="02020603050405020304" pitchFamily="18" charset="0"/>
              <a:cs typeface="Times New Roman" panose="02020603050405020304" pitchFamily="18" charset="0"/>
            </a:rPr>
            <a:t>I have learned the following topics during the internship:</a:t>
          </a:r>
        </a:p>
      </dgm:t>
    </dgm:pt>
    <dgm:pt modelId="{80E60D60-528F-4011-B3DA-8138A9CFA8FB}" type="parTrans" cxnId="{D3064733-9A5C-43B4-98D7-B18DED07D06E}">
      <dgm:prSet/>
      <dgm:spPr/>
      <dgm:t>
        <a:bodyPr/>
        <a:lstStyle/>
        <a:p>
          <a:endParaRPr lang="en-US">
            <a:latin typeface="Times New Roman" panose="02020603050405020304" pitchFamily="18" charset="0"/>
            <a:cs typeface="Times New Roman" panose="02020603050405020304" pitchFamily="18" charset="0"/>
          </a:endParaRPr>
        </a:p>
      </dgm:t>
    </dgm:pt>
    <dgm:pt modelId="{503DC597-E72B-4D7C-A70C-80DAD21B1301}" type="sibTrans" cxnId="{D3064733-9A5C-43B4-98D7-B18DED07D06E}">
      <dgm:prSet/>
      <dgm:spPr/>
      <dgm:t>
        <a:bodyPr/>
        <a:lstStyle/>
        <a:p>
          <a:endParaRPr lang="en-US">
            <a:latin typeface="Times New Roman" panose="02020603050405020304" pitchFamily="18" charset="0"/>
            <a:cs typeface="Times New Roman" panose="02020603050405020304" pitchFamily="18" charset="0"/>
          </a:endParaRPr>
        </a:p>
      </dgm:t>
    </dgm:pt>
    <dgm:pt modelId="{055036E2-16E5-451D-B0AB-E81F29F1231E}">
      <dgm:prSet/>
      <dgm:spPr/>
      <dgm:t>
        <a:bodyPr/>
        <a:lstStyle/>
        <a:p>
          <a:pPr>
            <a:buFont typeface="+mj-lt"/>
            <a:buAutoNum type="arabicPeriod"/>
          </a:pPr>
          <a:r>
            <a:rPr lang="en-US" dirty="0">
              <a:latin typeface="Times New Roman" panose="02020603050405020304" pitchFamily="18" charset="0"/>
              <a:cs typeface="Times New Roman" panose="02020603050405020304" pitchFamily="18" charset="0"/>
            </a:rPr>
            <a:t>What is Data Science? - Basic Overview and Topics</a:t>
          </a:r>
        </a:p>
      </dgm:t>
    </dgm:pt>
    <dgm:pt modelId="{23D12507-1398-43F3-B6DB-506A9597CE95}" type="parTrans" cxnId="{EE64AF56-1DB2-4353-AC39-F4A4B750CD9C}">
      <dgm:prSet/>
      <dgm:spPr/>
      <dgm:t>
        <a:bodyPr/>
        <a:lstStyle/>
        <a:p>
          <a:endParaRPr lang="en-US">
            <a:latin typeface="Times New Roman" panose="02020603050405020304" pitchFamily="18" charset="0"/>
            <a:cs typeface="Times New Roman" panose="02020603050405020304" pitchFamily="18" charset="0"/>
          </a:endParaRPr>
        </a:p>
      </dgm:t>
    </dgm:pt>
    <dgm:pt modelId="{F016BD2E-6C7D-480E-BE5D-56FDE87E1191}" type="sibTrans" cxnId="{EE64AF56-1DB2-4353-AC39-F4A4B750CD9C}">
      <dgm:prSet/>
      <dgm:spPr/>
      <dgm:t>
        <a:bodyPr/>
        <a:lstStyle/>
        <a:p>
          <a:endParaRPr lang="en-US">
            <a:latin typeface="Times New Roman" panose="02020603050405020304" pitchFamily="18" charset="0"/>
            <a:cs typeface="Times New Roman" panose="02020603050405020304" pitchFamily="18" charset="0"/>
          </a:endParaRPr>
        </a:p>
      </dgm:t>
    </dgm:pt>
    <dgm:pt modelId="{4B05AD5E-AE6A-441F-92C3-120D2AFE1EE9}">
      <dgm:prSet/>
      <dgm:spPr/>
      <dgm:t>
        <a:bodyPr/>
        <a:lstStyle/>
        <a:p>
          <a:pPr>
            <a:buFont typeface="+mj-lt"/>
            <a:buAutoNum type="arabicPeriod"/>
          </a:pPr>
          <a:r>
            <a:rPr lang="en-US" dirty="0">
              <a:latin typeface="Times New Roman" panose="02020603050405020304" pitchFamily="18" charset="0"/>
              <a:cs typeface="Times New Roman" panose="02020603050405020304" pitchFamily="18" charset="0"/>
            </a:rPr>
            <a:t>Languages of Data science &amp; Packages, APIs, Datasets and Models</a:t>
          </a:r>
        </a:p>
      </dgm:t>
    </dgm:pt>
    <dgm:pt modelId="{4369955F-934F-4A16-BC1B-70102A64FF76}" type="parTrans" cxnId="{E05C8612-EFD4-4ED9-AF60-FA4573ADF10F}">
      <dgm:prSet/>
      <dgm:spPr/>
      <dgm:t>
        <a:bodyPr/>
        <a:lstStyle/>
        <a:p>
          <a:endParaRPr lang="en-US">
            <a:latin typeface="Times New Roman" panose="02020603050405020304" pitchFamily="18" charset="0"/>
            <a:cs typeface="Times New Roman" panose="02020603050405020304" pitchFamily="18" charset="0"/>
          </a:endParaRPr>
        </a:p>
      </dgm:t>
    </dgm:pt>
    <dgm:pt modelId="{2702585E-6139-43F3-9CC4-BBFD60E8B566}" type="sibTrans" cxnId="{E05C8612-EFD4-4ED9-AF60-FA4573ADF10F}">
      <dgm:prSet/>
      <dgm:spPr/>
      <dgm:t>
        <a:bodyPr/>
        <a:lstStyle/>
        <a:p>
          <a:endParaRPr lang="en-US">
            <a:latin typeface="Times New Roman" panose="02020603050405020304" pitchFamily="18" charset="0"/>
            <a:cs typeface="Times New Roman" panose="02020603050405020304" pitchFamily="18" charset="0"/>
          </a:endParaRPr>
        </a:p>
      </dgm:t>
    </dgm:pt>
    <dgm:pt modelId="{966BB832-25A6-4B89-BAB0-E719BC09B5FD}">
      <dgm:prSet/>
      <dgm:spPr/>
      <dgm:t>
        <a:bodyPr/>
        <a:lstStyle/>
        <a:p>
          <a:pPr>
            <a:buFont typeface="+mj-lt"/>
            <a:buAutoNum type="arabicPeriod"/>
          </a:pPr>
          <a:r>
            <a:rPr lang="en-US" dirty="0">
              <a:latin typeface="Times New Roman" panose="02020603050405020304" pitchFamily="18" charset="0"/>
              <a:cs typeface="Times New Roman" panose="02020603050405020304" pitchFamily="18" charset="0"/>
            </a:rPr>
            <a:t>Data Science Lifecycle</a:t>
          </a:r>
        </a:p>
      </dgm:t>
    </dgm:pt>
    <dgm:pt modelId="{45FFED17-5FAC-41BF-9E72-14F5C1440EB0}" type="parTrans" cxnId="{6501B7EC-72FD-4E4A-B105-27F82F83BD3C}">
      <dgm:prSet/>
      <dgm:spPr/>
      <dgm:t>
        <a:bodyPr/>
        <a:lstStyle/>
        <a:p>
          <a:endParaRPr lang="en-US">
            <a:latin typeface="Times New Roman" panose="02020603050405020304" pitchFamily="18" charset="0"/>
            <a:cs typeface="Times New Roman" panose="02020603050405020304" pitchFamily="18" charset="0"/>
          </a:endParaRPr>
        </a:p>
      </dgm:t>
    </dgm:pt>
    <dgm:pt modelId="{DF64FB8F-AF54-4E42-8B99-41E4C91E70F2}" type="sibTrans" cxnId="{6501B7EC-72FD-4E4A-B105-27F82F83BD3C}">
      <dgm:prSet/>
      <dgm:spPr/>
      <dgm:t>
        <a:bodyPr/>
        <a:lstStyle/>
        <a:p>
          <a:endParaRPr lang="en-US">
            <a:latin typeface="Times New Roman" panose="02020603050405020304" pitchFamily="18" charset="0"/>
            <a:cs typeface="Times New Roman" panose="02020603050405020304" pitchFamily="18" charset="0"/>
          </a:endParaRPr>
        </a:p>
      </dgm:t>
    </dgm:pt>
    <dgm:pt modelId="{139297B9-BB5E-424C-9B71-3F1723593F61}">
      <dgm:prSet/>
      <dgm:spPr/>
      <dgm:t>
        <a:bodyPr/>
        <a:lstStyle/>
        <a:p>
          <a:pPr>
            <a:buFont typeface="+mj-lt"/>
            <a:buAutoNum type="arabicPeriod"/>
          </a:pPr>
          <a:r>
            <a:rPr lang="en-US" dirty="0">
              <a:latin typeface="Times New Roman" panose="02020603050405020304" pitchFamily="18" charset="0"/>
              <a:cs typeface="Times New Roman" panose="02020603050405020304" pitchFamily="18" charset="0"/>
            </a:rPr>
            <a:t>Python Data Structures &amp; Working with Data in Python</a:t>
          </a:r>
        </a:p>
      </dgm:t>
    </dgm:pt>
    <dgm:pt modelId="{18BD85FB-4C84-44C2-BF05-0E00793BD653}" type="parTrans" cxnId="{F11F5C9D-6597-4647-A94B-9400D7664DA0}">
      <dgm:prSet/>
      <dgm:spPr/>
      <dgm:t>
        <a:bodyPr/>
        <a:lstStyle/>
        <a:p>
          <a:endParaRPr lang="en-US">
            <a:latin typeface="Times New Roman" panose="02020603050405020304" pitchFamily="18" charset="0"/>
            <a:cs typeface="Times New Roman" panose="02020603050405020304" pitchFamily="18" charset="0"/>
          </a:endParaRPr>
        </a:p>
      </dgm:t>
    </dgm:pt>
    <dgm:pt modelId="{5B12062C-CAF3-45E1-BE41-54EBAB35A70F}" type="sibTrans" cxnId="{F11F5C9D-6597-4647-A94B-9400D7664DA0}">
      <dgm:prSet/>
      <dgm:spPr/>
      <dgm:t>
        <a:bodyPr/>
        <a:lstStyle/>
        <a:p>
          <a:endParaRPr lang="en-US">
            <a:latin typeface="Times New Roman" panose="02020603050405020304" pitchFamily="18" charset="0"/>
            <a:cs typeface="Times New Roman" panose="02020603050405020304" pitchFamily="18" charset="0"/>
          </a:endParaRPr>
        </a:p>
      </dgm:t>
    </dgm:pt>
    <dgm:pt modelId="{421B32AE-1341-4D2C-BFBB-91F810E91F85}">
      <dgm:prSet/>
      <dgm:spPr/>
      <dgm:t>
        <a:bodyPr/>
        <a:lstStyle/>
        <a:p>
          <a:pPr>
            <a:buFont typeface="+mj-lt"/>
            <a:buAutoNum type="arabicPeriod"/>
          </a:pPr>
          <a:r>
            <a:rPr lang="en-US">
              <a:latin typeface="Times New Roman" panose="02020603050405020304" pitchFamily="18" charset="0"/>
              <a:cs typeface="Times New Roman" panose="02020603050405020304" pitchFamily="18" charset="0"/>
            </a:rPr>
            <a:t>Introduction to SQL-Data Science &amp; Accessing Databases using Python</a:t>
          </a:r>
        </a:p>
      </dgm:t>
    </dgm:pt>
    <dgm:pt modelId="{619EEC64-4274-4A93-B444-A79C30764E55}" type="parTrans" cxnId="{2B73AC18-9086-430C-8DE0-DF7E077D9EB8}">
      <dgm:prSet/>
      <dgm:spPr/>
      <dgm:t>
        <a:bodyPr/>
        <a:lstStyle/>
        <a:p>
          <a:endParaRPr lang="en-US">
            <a:latin typeface="Times New Roman" panose="02020603050405020304" pitchFamily="18" charset="0"/>
            <a:cs typeface="Times New Roman" panose="02020603050405020304" pitchFamily="18" charset="0"/>
          </a:endParaRPr>
        </a:p>
      </dgm:t>
    </dgm:pt>
    <dgm:pt modelId="{AF67D55E-2D83-4C36-81B0-C7FB005E3938}" type="sibTrans" cxnId="{2B73AC18-9086-430C-8DE0-DF7E077D9EB8}">
      <dgm:prSet/>
      <dgm:spPr/>
      <dgm:t>
        <a:bodyPr/>
        <a:lstStyle/>
        <a:p>
          <a:endParaRPr lang="en-US">
            <a:latin typeface="Times New Roman" panose="02020603050405020304" pitchFamily="18" charset="0"/>
            <a:cs typeface="Times New Roman" panose="02020603050405020304" pitchFamily="18" charset="0"/>
          </a:endParaRPr>
        </a:p>
      </dgm:t>
    </dgm:pt>
    <dgm:pt modelId="{51ED2389-6CDC-403C-BA5A-F75307EBE5D9}">
      <dgm:prSet/>
      <dgm:spPr/>
      <dgm:t>
        <a:bodyPr/>
        <a:lstStyle/>
        <a:p>
          <a:pPr>
            <a:buFont typeface="+mj-lt"/>
            <a:buAutoNum type="arabicPeriod"/>
          </a:pPr>
          <a:r>
            <a:rPr lang="en-US">
              <a:latin typeface="Times New Roman" panose="02020603050405020304" pitchFamily="18" charset="0"/>
              <a:cs typeface="Times New Roman" panose="02020603050405020304" pitchFamily="18" charset="0"/>
            </a:rPr>
            <a:t>Importing Datasets &amp; Data Wrangling</a:t>
          </a:r>
        </a:p>
      </dgm:t>
    </dgm:pt>
    <dgm:pt modelId="{49580D6F-FEB2-4FAE-9518-152D9E42023F}" type="parTrans" cxnId="{75E32C7E-E5B3-464A-95D1-ED137741D8A1}">
      <dgm:prSet/>
      <dgm:spPr/>
      <dgm:t>
        <a:bodyPr/>
        <a:lstStyle/>
        <a:p>
          <a:endParaRPr lang="en-US">
            <a:latin typeface="Times New Roman" panose="02020603050405020304" pitchFamily="18" charset="0"/>
            <a:cs typeface="Times New Roman" panose="02020603050405020304" pitchFamily="18" charset="0"/>
          </a:endParaRPr>
        </a:p>
      </dgm:t>
    </dgm:pt>
    <dgm:pt modelId="{8F1DF168-0C8C-4ACD-BB5B-770E10F5692D}" type="sibTrans" cxnId="{75E32C7E-E5B3-464A-95D1-ED137741D8A1}">
      <dgm:prSet/>
      <dgm:spPr/>
      <dgm:t>
        <a:bodyPr/>
        <a:lstStyle/>
        <a:p>
          <a:endParaRPr lang="en-US">
            <a:latin typeface="Times New Roman" panose="02020603050405020304" pitchFamily="18" charset="0"/>
            <a:cs typeface="Times New Roman" panose="02020603050405020304" pitchFamily="18" charset="0"/>
          </a:endParaRPr>
        </a:p>
      </dgm:t>
    </dgm:pt>
    <dgm:pt modelId="{4EAF2B8D-9791-4796-B51F-F3DC728C80D0}">
      <dgm:prSet/>
      <dgm:spPr/>
      <dgm:t>
        <a:bodyPr/>
        <a:lstStyle/>
        <a:p>
          <a:pPr>
            <a:buFont typeface="+mj-lt"/>
            <a:buAutoNum type="arabicPeriod"/>
          </a:pPr>
          <a:r>
            <a:rPr lang="en-US">
              <a:latin typeface="Times New Roman" panose="02020603050405020304" pitchFamily="18" charset="0"/>
              <a:cs typeface="Times New Roman" panose="02020603050405020304" pitchFamily="18" charset="0"/>
            </a:rPr>
            <a:t>Basic Introduction to Data Visualization Tools &amp; Data Visualization Libraries</a:t>
          </a:r>
        </a:p>
      </dgm:t>
    </dgm:pt>
    <dgm:pt modelId="{F2269904-2A60-4A24-94E3-1669E47055CA}" type="parTrans" cxnId="{65EC7EED-ADE5-4F17-9256-6DD0A03749AF}">
      <dgm:prSet/>
      <dgm:spPr/>
      <dgm:t>
        <a:bodyPr/>
        <a:lstStyle/>
        <a:p>
          <a:endParaRPr lang="en-US">
            <a:latin typeface="Times New Roman" panose="02020603050405020304" pitchFamily="18" charset="0"/>
            <a:cs typeface="Times New Roman" panose="02020603050405020304" pitchFamily="18" charset="0"/>
          </a:endParaRPr>
        </a:p>
      </dgm:t>
    </dgm:pt>
    <dgm:pt modelId="{31C1CDF0-0D55-4166-9DE2-442279CDDC0B}" type="sibTrans" cxnId="{65EC7EED-ADE5-4F17-9256-6DD0A03749AF}">
      <dgm:prSet/>
      <dgm:spPr/>
      <dgm:t>
        <a:bodyPr/>
        <a:lstStyle/>
        <a:p>
          <a:endParaRPr lang="en-US">
            <a:latin typeface="Times New Roman" panose="02020603050405020304" pitchFamily="18" charset="0"/>
            <a:cs typeface="Times New Roman" panose="02020603050405020304" pitchFamily="18" charset="0"/>
          </a:endParaRPr>
        </a:p>
      </dgm:t>
    </dgm:pt>
    <dgm:pt modelId="{6720FD1B-107A-49B4-B184-2767F454D804}" type="pres">
      <dgm:prSet presAssocID="{1C13A70C-96C9-4FFD-8AA1-4C2D48EAC49B}" presName="vert0" presStyleCnt="0">
        <dgm:presLayoutVars>
          <dgm:dir/>
          <dgm:animOne val="branch"/>
          <dgm:animLvl val="lvl"/>
        </dgm:presLayoutVars>
      </dgm:prSet>
      <dgm:spPr/>
    </dgm:pt>
    <dgm:pt modelId="{41A506F2-DCD3-48CD-8E96-4CF20A03AD2B}" type="pres">
      <dgm:prSet presAssocID="{EC9CDDBC-FFBE-4ED9-937C-0ADFF0B1A75E}" presName="thickLine" presStyleLbl="alignNode1" presStyleIdx="0" presStyleCnt="1"/>
      <dgm:spPr/>
    </dgm:pt>
    <dgm:pt modelId="{97301833-BED8-4395-BCDB-33F49D1D1890}" type="pres">
      <dgm:prSet presAssocID="{EC9CDDBC-FFBE-4ED9-937C-0ADFF0B1A75E}" presName="horz1" presStyleCnt="0"/>
      <dgm:spPr/>
    </dgm:pt>
    <dgm:pt modelId="{74351157-4105-4527-BA5D-7FC9E63657FD}" type="pres">
      <dgm:prSet presAssocID="{EC9CDDBC-FFBE-4ED9-937C-0ADFF0B1A75E}" presName="tx1" presStyleLbl="revTx" presStyleIdx="0" presStyleCnt="8"/>
      <dgm:spPr/>
    </dgm:pt>
    <dgm:pt modelId="{C4BBA1E7-39F1-49A4-B5DF-B998BD0738D6}" type="pres">
      <dgm:prSet presAssocID="{EC9CDDBC-FFBE-4ED9-937C-0ADFF0B1A75E}" presName="vert1" presStyleCnt="0"/>
      <dgm:spPr/>
    </dgm:pt>
    <dgm:pt modelId="{BDCBA146-9C06-4ABC-ABC9-3201AE13DCD9}" type="pres">
      <dgm:prSet presAssocID="{055036E2-16E5-451D-B0AB-E81F29F1231E}" presName="vertSpace2a" presStyleCnt="0"/>
      <dgm:spPr/>
    </dgm:pt>
    <dgm:pt modelId="{D981591D-647D-46BF-BDAE-B619E2FF8E6D}" type="pres">
      <dgm:prSet presAssocID="{055036E2-16E5-451D-B0AB-E81F29F1231E}" presName="horz2" presStyleCnt="0"/>
      <dgm:spPr/>
    </dgm:pt>
    <dgm:pt modelId="{87F3B9ED-3773-4B79-B887-2497E104B08C}" type="pres">
      <dgm:prSet presAssocID="{055036E2-16E5-451D-B0AB-E81F29F1231E}" presName="horzSpace2" presStyleCnt="0"/>
      <dgm:spPr/>
    </dgm:pt>
    <dgm:pt modelId="{E1C37C7A-58CD-40F9-B1DA-CC9A866E7241}" type="pres">
      <dgm:prSet presAssocID="{055036E2-16E5-451D-B0AB-E81F29F1231E}" presName="tx2" presStyleLbl="revTx" presStyleIdx="1" presStyleCnt="8"/>
      <dgm:spPr/>
    </dgm:pt>
    <dgm:pt modelId="{ABC77D91-B4F7-47C4-991A-71C16E0D75FF}" type="pres">
      <dgm:prSet presAssocID="{055036E2-16E5-451D-B0AB-E81F29F1231E}" presName="vert2" presStyleCnt="0"/>
      <dgm:spPr/>
    </dgm:pt>
    <dgm:pt modelId="{1A06C3E3-676A-45EF-BE8B-C0C1E34EA36F}" type="pres">
      <dgm:prSet presAssocID="{055036E2-16E5-451D-B0AB-E81F29F1231E}" presName="thinLine2b" presStyleLbl="callout" presStyleIdx="0" presStyleCnt="7"/>
      <dgm:spPr/>
    </dgm:pt>
    <dgm:pt modelId="{194CA7C5-5F24-46A2-BD9B-CB6C0F86AE71}" type="pres">
      <dgm:prSet presAssocID="{055036E2-16E5-451D-B0AB-E81F29F1231E}" presName="vertSpace2b" presStyleCnt="0"/>
      <dgm:spPr/>
    </dgm:pt>
    <dgm:pt modelId="{F8CE2512-1534-4EC2-AB71-4A8D74870B6C}" type="pres">
      <dgm:prSet presAssocID="{4B05AD5E-AE6A-441F-92C3-120D2AFE1EE9}" presName="horz2" presStyleCnt="0"/>
      <dgm:spPr/>
    </dgm:pt>
    <dgm:pt modelId="{8105727E-3AB4-44F5-BECB-E258711D5749}" type="pres">
      <dgm:prSet presAssocID="{4B05AD5E-AE6A-441F-92C3-120D2AFE1EE9}" presName="horzSpace2" presStyleCnt="0"/>
      <dgm:spPr/>
    </dgm:pt>
    <dgm:pt modelId="{1239864E-82C7-4995-A146-99D8D638375E}" type="pres">
      <dgm:prSet presAssocID="{4B05AD5E-AE6A-441F-92C3-120D2AFE1EE9}" presName="tx2" presStyleLbl="revTx" presStyleIdx="2" presStyleCnt="8"/>
      <dgm:spPr/>
    </dgm:pt>
    <dgm:pt modelId="{AB8DB98B-5CD0-4640-8BAD-94E169757AEA}" type="pres">
      <dgm:prSet presAssocID="{4B05AD5E-AE6A-441F-92C3-120D2AFE1EE9}" presName="vert2" presStyleCnt="0"/>
      <dgm:spPr/>
    </dgm:pt>
    <dgm:pt modelId="{067DA857-9970-4DA2-B646-A1A7347F9073}" type="pres">
      <dgm:prSet presAssocID="{4B05AD5E-AE6A-441F-92C3-120D2AFE1EE9}" presName="thinLine2b" presStyleLbl="callout" presStyleIdx="1" presStyleCnt="7"/>
      <dgm:spPr/>
    </dgm:pt>
    <dgm:pt modelId="{BB15943F-4460-4353-ABA7-3F889213C33D}" type="pres">
      <dgm:prSet presAssocID="{4B05AD5E-AE6A-441F-92C3-120D2AFE1EE9}" presName="vertSpace2b" presStyleCnt="0"/>
      <dgm:spPr/>
    </dgm:pt>
    <dgm:pt modelId="{DDE7BDAB-9484-49F6-A043-B7CF9C6A1E4F}" type="pres">
      <dgm:prSet presAssocID="{966BB832-25A6-4B89-BAB0-E719BC09B5FD}" presName="horz2" presStyleCnt="0"/>
      <dgm:spPr/>
    </dgm:pt>
    <dgm:pt modelId="{D9D9B84C-410C-47D8-8E49-8B9D03D1EAAE}" type="pres">
      <dgm:prSet presAssocID="{966BB832-25A6-4B89-BAB0-E719BC09B5FD}" presName="horzSpace2" presStyleCnt="0"/>
      <dgm:spPr/>
    </dgm:pt>
    <dgm:pt modelId="{54382BB9-5588-414E-BBE3-0E2803D8959B}" type="pres">
      <dgm:prSet presAssocID="{966BB832-25A6-4B89-BAB0-E719BC09B5FD}" presName="tx2" presStyleLbl="revTx" presStyleIdx="3" presStyleCnt="8"/>
      <dgm:spPr/>
    </dgm:pt>
    <dgm:pt modelId="{71856EE3-E455-4CF2-83B8-EAAC87EDB057}" type="pres">
      <dgm:prSet presAssocID="{966BB832-25A6-4B89-BAB0-E719BC09B5FD}" presName="vert2" presStyleCnt="0"/>
      <dgm:spPr/>
    </dgm:pt>
    <dgm:pt modelId="{D9261999-B0C4-430A-965C-95937783E264}" type="pres">
      <dgm:prSet presAssocID="{966BB832-25A6-4B89-BAB0-E719BC09B5FD}" presName="thinLine2b" presStyleLbl="callout" presStyleIdx="2" presStyleCnt="7"/>
      <dgm:spPr/>
    </dgm:pt>
    <dgm:pt modelId="{BABD9665-6F9F-46CC-B07B-9CC1D9F4CAF5}" type="pres">
      <dgm:prSet presAssocID="{966BB832-25A6-4B89-BAB0-E719BC09B5FD}" presName="vertSpace2b" presStyleCnt="0"/>
      <dgm:spPr/>
    </dgm:pt>
    <dgm:pt modelId="{39F460EC-125A-408C-B1C8-25DDBB4E899D}" type="pres">
      <dgm:prSet presAssocID="{139297B9-BB5E-424C-9B71-3F1723593F61}" presName="horz2" presStyleCnt="0"/>
      <dgm:spPr/>
    </dgm:pt>
    <dgm:pt modelId="{A4E4C9A4-05E9-4483-B3E1-81E75EB312A1}" type="pres">
      <dgm:prSet presAssocID="{139297B9-BB5E-424C-9B71-3F1723593F61}" presName="horzSpace2" presStyleCnt="0"/>
      <dgm:spPr/>
    </dgm:pt>
    <dgm:pt modelId="{3FACD415-A40C-40F0-BF3A-B32A4BFC3C45}" type="pres">
      <dgm:prSet presAssocID="{139297B9-BB5E-424C-9B71-3F1723593F61}" presName="tx2" presStyleLbl="revTx" presStyleIdx="4" presStyleCnt="8"/>
      <dgm:spPr/>
    </dgm:pt>
    <dgm:pt modelId="{B70EBAC4-F25E-4D63-8390-8F031E7F2D47}" type="pres">
      <dgm:prSet presAssocID="{139297B9-BB5E-424C-9B71-3F1723593F61}" presName="vert2" presStyleCnt="0"/>
      <dgm:spPr/>
    </dgm:pt>
    <dgm:pt modelId="{BB1D28CA-63B6-4088-B0D2-30E6F06558E2}" type="pres">
      <dgm:prSet presAssocID="{139297B9-BB5E-424C-9B71-3F1723593F61}" presName="thinLine2b" presStyleLbl="callout" presStyleIdx="3" presStyleCnt="7"/>
      <dgm:spPr/>
    </dgm:pt>
    <dgm:pt modelId="{2B3B64C2-12F4-4F4E-BF5E-5E1DA26C572E}" type="pres">
      <dgm:prSet presAssocID="{139297B9-BB5E-424C-9B71-3F1723593F61}" presName="vertSpace2b" presStyleCnt="0"/>
      <dgm:spPr/>
    </dgm:pt>
    <dgm:pt modelId="{92A8036D-3BCC-4735-9948-279685B53801}" type="pres">
      <dgm:prSet presAssocID="{421B32AE-1341-4D2C-BFBB-91F810E91F85}" presName="horz2" presStyleCnt="0"/>
      <dgm:spPr/>
    </dgm:pt>
    <dgm:pt modelId="{424F5151-4144-4B94-AAD8-711E7B6E74C2}" type="pres">
      <dgm:prSet presAssocID="{421B32AE-1341-4D2C-BFBB-91F810E91F85}" presName="horzSpace2" presStyleCnt="0"/>
      <dgm:spPr/>
    </dgm:pt>
    <dgm:pt modelId="{FC048E0A-E0EF-4728-94C8-B0EAC98A6CC8}" type="pres">
      <dgm:prSet presAssocID="{421B32AE-1341-4D2C-BFBB-91F810E91F85}" presName="tx2" presStyleLbl="revTx" presStyleIdx="5" presStyleCnt="8"/>
      <dgm:spPr/>
    </dgm:pt>
    <dgm:pt modelId="{55C20C89-7840-4C53-866A-403EFD6D2505}" type="pres">
      <dgm:prSet presAssocID="{421B32AE-1341-4D2C-BFBB-91F810E91F85}" presName="vert2" presStyleCnt="0"/>
      <dgm:spPr/>
    </dgm:pt>
    <dgm:pt modelId="{807649A0-7B77-472C-B091-AFF31AF7AB68}" type="pres">
      <dgm:prSet presAssocID="{421B32AE-1341-4D2C-BFBB-91F810E91F85}" presName="thinLine2b" presStyleLbl="callout" presStyleIdx="4" presStyleCnt="7"/>
      <dgm:spPr/>
    </dgm:pt>
    <dgm:pt modelId="{34D2CE64-ABB8-447A-AB90-FE2E5D12269B}" type="pres">
      <dgm:prSet presAssocID="{421B32AE-1341-4D2C-BFBB-91F810E91F85}" presName="vertSpace2b" presStyleCnt="0"/>
      <dgm:spPr/>
    </dgm:pt>
    <dgm:pt modelId="{D46D968B-0411-410B-B83E-C8CC8350022C}" type="pres">
      <dgm:prSet presAssocID="{51ED2389-6CDC-403C-BA5A-F75307EBE5D9}" presName="horz2" presStyleCnt="0"/>
      <dgm:spPr/>
    </dgm:pt>
    <dgm:pt modelId="{2388B768-2F99-488C-9139-0850779758C4}" type="pres">
      <dgm:prSet presAssocID="{51ED2389-6CDC-403C-BA5A-F75307EBE5D9}" presName="horzSpace2" presStyleCnt="0"/>
      <dgm:spPr/>
    </dgm:pt>
    <dgm:pt modelId="{FD154F8F-FB94-4652-A845-209C5D195123}" type="pres">
      <dgm:prSet presAssocID="{51ED2389-6CDC-403C-BA5A-F75307EBE5D9}" presName="tx2" presStyleLbl="revTx" presStyleIdx="6" presStyleCnt="8"/>
      <dgm:spPr/>
    </dgm:pt>
    <dgm:pt modelId="{BCA97518-0DA8-487B-9764-BEED0787A783}" type="pres">
      <dgm:prSet presAssocID="{51ED2389-6CDC-403C-BA5A-F75307EBE5D9}" presName="vert2" presStyleCnt="0"/>
      <dgm:spPr/>
    </dgm:pt>
    <dgm:pt modelId="{884F92DE-8694-4BAF-BE4E-A7944C99F44A}" type="pres">
      <dgm:prSet presAssocID="{51ED2389-6CDC-403C-BA5A-F75307EBE5D9}" presName="thinLine2b" presStyleLbl="callout" presStyleIdx="5" presStyleCnt="7"/>
      <dgm:spPr/>
    </dgm:pt>
    <dgm:pt modelId="{5798CB5E-3248-431A-91CE-1979F663B862}" type="pres">
      <dgm:prSet presAssocID="{51ED2389-6CDC-403C-BA5A-F75307EBE5D9}" presName="vertSpace2b" presStyleCnt="0"/>
      <dgm:spPr/>
    </dgm:pt>
    <dgm:pt modelId="{CC0711ED-A1E2-40B7-A1BD-4FAA7F08FDF9}" type="pres">
      <dgm:prSet presAssocID="{4EAF2B8D-9791-4796-B51F-F3DC728C80D0}" presName="horz2" presStyleCnt="0"/>
      <dgm:spPr/>
    </dgm:pt>
    <dgm:pt modelId="{7674F45B-1327-4CBE-A05D-D86A417DBF14}" type="pres">
      <dgm:prSet presAssocID="{4EAF2B8D-9791-4796-B51F-F3DC728C80D0}" presName="horzSpace2" presStyleCnt="0"/>
      <dgm:spPr/>
    </dgm:pt>
    <dgm:pt modelId="{6957FE93-C3D6-4937-AE55-B5E035A40BC5}" type="pres">
      <dgm:prSet presAssocID="{4EAF2B8D-9791-4796-B51F-F3DC728C80D0}" presName="tx2" presStyleLbl="revTx" presStyleIdx="7" presStyleCnt="8"/>
      <dgm:spPr/>
    </dgm:pt>
    <dgm:pt modelId="{54F28803-92C9-4E3B-B4FA-A0AA6115FC8A}" type="pres">
      <dgm:prSet presAssocID="{4EAF2B8D-9791-4796-B51F-F3DC728C80D0}" presName="vert2" presStyleCnt="0"/>
      <dgm:spPr/>
    </dgm:pt>
    <dgm:pt modelId="{A9904E95-21E6-4BAC-9DEC-2100F31983E2}" type="pres">
      <dgm:prSet presAssocID="{4EAF2B8D-9791-4796-B51F-F3DC728C80D0}" presName="thinLine2b" presStyleLbl="callout" presStyleIdx="6" presStyleCnt="7"/>
      <dgm:spPr/>
    </dgm:pt>
    <dgm:pt modelId="{4DC9524F-69E7-4D7B-A4EC-C0C600ACDB71}" type="pres">
      <dgm:prSet presAssocID="{4EAF2B8D-9791-4796-B51F-F3DC728C80D0}" presName="vertSpace2b" presStyleCnt="0"/>
      <dgm:spPr/>
    </dgm:pt>
  </dgm:ptLst>
  <dgm:cxnLst>
    <dgm:cxn modelId="{E05C8612-EFD4-4ED9-AF60-FA4573ADF10F}" srcId="{EC9CDDBC-FFBE-4ED9-937C-0ADFF0B1A75E}" destId="{4B05AD5E-AE6A-441F-92C3-120D2AFE1EE9}" srcOrd="1" destOrd="0" parTransId="{4369955F-934F-4A16-BC1B-70102A64FF76}" sibTransId="{2702585E-6139-43F3-9CC4-BBFD60E8B566}"/>
    <dgm:cxn modelId="{2B73AC18-9086-430C-8DE0-DF7E077D9EB8}" srcId="{EC9CDDBC-FFBE-4ED9-937C-0ADFF0B1A75E}" destId="{421B32AE-1341-4D2C-BFBB-91F810E91F85}" srcOrd="4" destOrd="0" parTransId="{619EEC64-4274-4A93-B444-A79C30764E55}" sibTransId="{AF67D55E-2D83-4C36-81B0-C7FB005E3938}"/>
    <dgm:cxn modelId="{375FF024-F5CB-4B25-AEBC-7BB5D7105FDD}" type="presOf" srcId="{51ED2389-6CDC-403C-BA5A-F75307EBE5D9}" destId="{FD154F8F-FB94-4652-A845-209C5D195123}" srcOrd="0" destOrd="0" presId="urn:microsoft.com/office/officeart/2008/layout/LinedList"/>
    <dgm:cxn modelId="{D3064733-9A5C-43B4-98D7-B18DED07D06E}" srcId="{1C13A70C-96C9-4FFD-8AA1-4C2D48EAC49B}" destId="{EC9CDDBC-FFBE-4ED9-937C-0ADFF0B1A75E}" srcOrd="0" destOrd="0" parTransId="{80E60D60-528F-4011-B3DA-8138A9CFA8FB}" sibTransId="{503DC597-E72B-4D7C-A70C-80DAD21B1301}"/>
    <dgm:cxn modelId="{45C4B162-3788-4C5D-A6ED-296D4E65F270}" type="presOf" srcId="{1C13A70C-96C9-4FFD-8AA1-4C2D48EAC49B}" destId="{6720FD1B-107A-49B4-B184-2767F454D804}" srcOrd="0" destOrd="0" presId="urn:microsoft.com/office/officeart/2008/layout/LinedList"/>
    <dgm:cxn modelId="{CB4EEE66-92F5-4146-89A3-72D50AA06453}" type="presOf" srcId="{4B05AD5E-AE6A-441F-92C3-120D2AFE1EE9}" destId="{1239864E-82C7-4995-A146-99D8D638375E}" srcOrd="0" destOrd="0" presId="urn:microsoft.com/office/officeart/2008/layout/LinedList"/>
    <dgm:cxn modelId="{6A652568-6437-485A-BD82-4624855082C1}" type="presOf" srcId="{055036E2-16E5-451D-B0AB-E81F29F1231E}" destId="{E1C37C7A-58CD-40F9-B1DA-CC9A866E7241}" srcOrd="0" destOrd="0" presId="urn:microsoft.com/office/officeart/2008/layout/LinedList"/>
    <dgm:cxn modelId="{EE64AF56-1DB2-4353-AC39-F4A4B750CD9C}" srcId="{EC9CDDBC-FFBE-4ED9-937C-0ADFF0B1A75E}" destId="{055036E2-16E5-451D-B0AB-E81F29F1231E}" srcOrd="0" destOrd="0" parTransId="{23D12507-1398-43F3-B6DB-506A9597CE95}" sibTransId="{F016BD2E-6C7D-480E-BE5D-56FDE87E1191}"/>
    <dgm:cxn modelId="{75E32C7E-E5B3-464A-95D1-ED137741D8A1}" srcId="{EC9CDDBC-FFBE-4ED9-937C-0ADFF0B1A75E}" destId="{51ED2389-6CDC-403C-BA5A-F75307EBE5D9}" srcOrd="5" destOrd="0" parTransId="{49580D6F-FEB2-4FAE-9518-152D9E42023F}" sibTransId="{8F1DF168-0C8C-4ACD-BB5B-770E10F5692D}"/>
    <dgm:cxn modelId="{D75F498B-7119-4132-ADB4-8503CA559023}" type="presOf" srcId="{EC9CDDBC-FFBE-4ED9-937C-0ADFF0B1A75E}" destId="{74351157-4105-4527-BA5D-7FC9E63657FD}" srcOrd="0" destOrd="0" presId="urn:microsoft.com/office/officeart/2008/layout/LinedList"/>
    <dgm:cxn modelId="{F11F5C9D-6597-4647-A94B-9400D7664DA0}" srcId="{EC9CDDBC-FFBE-4ED9-937C-0ADFF0B1A75E}" destId="{139297B9-BB5E-424C-9B71-3F1723593F61}" srcOrd="3" destOrd="0" parTransId="{18BD85FB-4C84-44C2-BF05-0E00793BD653}" sibTransId="{5B12062C-CAF3-45E1-BE41-54EBAB35A70F}"/>
    <dgm:cxn modelId="{6F8D14A1-A267-4D88-9B75-5F46164C7CB3}" type="presOf" srcId="{966BB832-25A6-4B89-BAB0-E719BC09B5FD}" destId="{54382BB9-5588-414E-BBE3-0E2803D8959B}" srcOrd="0" destOrd="0" presId="urn:microsoft.com/office/officeart/2008/layout/LinedList"/>
    <dgm:cxn modelId="{602FDBA5-6DD0-4134-AD85-D7F498B99C27}" type="presOf" srcId="{4EAF2B8D-9791-4796-B51F-F3DC728C80D0}" destId="{6957FE93-C3D6-4937-AE55-B5E035A40BC5}" srcOrd="0" destOrd="0" presId="urn:microsoft.com/office/officeart/2008/layout/LinedList"/>
    <dgm:cxn modelId="{DB607DBB-58D9-4FCA-AF4B-419ED2666AA5}" type="presOf" srcId="{421B32AE-1341-4D2C-BFBB-91F810E91F85}" destId="{FC048E0A-E0EF-4728-94C8-B0EAC98A6CC8}" srcOrd="0" destOrd="0" presId="urn:microsoft.com/office/officeart/2008/layout/LinedList"/>
    <dgm:cxn modelId="{6501B7EC-72FD-4E4A-B105-27F82F83BD3C}" srcId="{EC9CDDBC-FFBE-4ED9-937C-0ADFF0B1A75E}" destId="{966BB832-25A6-4B89-BAB0-E719BC09B5FD}" srcOrd="2" destOrd="0" parTransId="{45FFED17-5FAC-41BF-9E72-14F5C1440EB0}" sibTransId="{DF64FB8F-AF54-4E42-8B99-41E4C91E70F2}"/>
    <dgm:cxn modelId="{65EC7EED-ADE5-4F17-9256-6DD0A03749AF}" srcId="{EC9CDDBC-FFBE-4ED9-937C-0ADFF0B1A75E}" destId="{4EAF2B8D-9791-4796-B51F-F3DC728C80D0}" srcOrd="6" destOrd="0" parTransId="{F2269904-2A60-4A24-94E3-1669E47055CA}" sibTransId="{31C1CDF0-0D55-4166-9DE2-442279CDDC0B}"/>
    <dgm:cxn modelId="{0A1F44F1-C0D7-499A-AA92-8C2594A9177A}" type="presOf" srcId="{139297B9-BB5E-424C-9B71-3F1723593F61}" destId="{3FACD415-A40C-40F0-BF3A-B32A4BFC3C45}" srcOrd="0" destOrd="0" presId="urn:microsoft.com/office/officeart/2008/layout/LinedList"/>
    <dgm:cxn modelId="{33CF0C4B-C670-4CDD-8730-34E4E9186284}" type="presParOf" srcId="{6720FD1B-107A-49B4-B184-2767F454D804}" destId="{41A506F2-DCD3-48CD-8E96-4CF20A03AD2B}" srcOrd="0" destOrd="0" presId="urn:microsoft.com/office/officeart/2008/layout/LinedList"/>
    <dgm:cxn modelId="{81939CE0-D7C2-4E32-8F9C-2797FDFC1971}" type="presParOf" srcId="{6720FD1B-107A-49B4-B184-2767F454D804}" destId="{97301833-BED8-4395-BCDB-33F49D1D1890}" srcOrd="1" destOrd="0" presId="urn:microsoft.com/office/officeart/2008/layout/LinedList"/>
    <dgm:cxn modelId="{0317F6E7-8FCD-43DA-9A53-5BA061B335B2}" type="presParOf" srcId="{97301833-BED8-4395-BCDB-33F49D1D1890}" destId="{74351157-4105-4527-BA5D-7FC9E63657FD}" srcOrd="0" destOrd="0" presId="urn:microsoft.com/office/officeart/2008/layout/LinedList"/>
    <dgm:cxn modelId="{F119E0AA-1E7F-4153-B8A2-8D78D83CB3B3}" type="presParOf" srcId="{97301833-BED8-4395-BCDB-33F49D1D1890}" destId="{C4BBA1E7-39F1-49A4-B5DF-B998BD0738D6}" srcOrd="1" destOrd="0" presId="urn:microsoft.com/office/officeart/2008/layout/LinedList"/>
    <dgm:cxn modelId="{43418B53-8F75-4A7A-B8D5-158E5B1261CD}" type="presParOf" srcId="{C4BBA1E7-39F1-49A4-B5DF-B998BD0738D6}" destId="{BDCBA146-9C06-4ABC-ABC9-3201AE13DCD9}" srcOrd="0" destOrd="0" presId="urn:microsoft.com/office/officeart/2008/layout/LinedList"/>
    <dgm:cxn modelId="{A20C7880-8E9A-444C-865A-AFF52EEC2151}" type="presParOf" srcId="{C4BBA1E7-39F1-49A4-B5DF-B998BD0738D6}" destId="{D981591D-647D-46BF-BDAE-B619E2FF8E6D}" srcOrd="1" destOrd="0" presId="urn:microsoft.com/office/officeart/2008/layout/LinedList"/>
    <dgm:cxn modelId="{11A5611A-6A4F-4AA2-BF90-2705238A63E0}" type="presParOf" srcId="{D981591D-647D-46BF-BDAE-B619E2FF8E6D}" destId="{87F3B9ED-3773-4B79-B887-2497E104B08C}" srcOrd="0" destOrd="0" presId="urn:microsoft.com/office/officeart/2008/layout/LinedList"/>
    <dgm:cxn modelId="{E93B1335-DEBC-43F1-8FD6-163A665130C5}" type="presParOf" srcId="{D981591D-647D-46BF-BDAE-B619E2FF8E6D}" destId="{E1C37C7A-58CD-40F9-B1DA-CC9A866E7241}" srcOrd="1" destOrd="0" presId="urn:microsoft.com/office/officeart/2008/layout/LinedList"/>
    <dgm:cxn modelId="{176706BC-5DB4-48A4-AF33-16D38C237849}" type="presParOf" srcId="{D981591D-647D-46BF-BDAE-B619E2FF8E6D}" destId="{ABC77D91-B4F7-47C4-991A-71C16E0D75FF}" srcOrd="2" destOrd="0" presId="urn:microsoft.com/office/officeart/2008/layout/LinedList"/>
    <dgm:cxn modelId="{76920C3A-AE01-458C-8AC9-AF2F58FB7F66}" type="presParOf" srcId="{C4BBA1E7-39F1-49A4-B5DF-B998BD0738D6}" destId="{1A06C3E3-676A-45EF-BE8B-C0C1E34EA36F}" srcOrd="2" destOrd="0" presId="urn:microsoft.com/office/officeart/2008/layout/LinedList"/>
    <dgm:cxn modelId="{36A44A07-B74B-408C-99BD-A4BAE56B4F8B}" type="presParOf" srcId="{C4BBA1E7-39F1-49A4-B5DF-B998BD0738D6}" destId="{194CA7C5-5F24-46A2-BD9B-CB6C0F86AE71}" srcOrd="3" destOrd="0" presId="urn:microsoft.com/office/officeart/2008/layout/LinedList"/>
    <dgm:cxn modelId="{1BD1699C-D6A1-44AE-AD21-EB08FBD1B9A7}" type="presParOf" srcId="{C4BBA1E7-39F1-49A4-B5DF-B998BD0738D6}" destId="{F8CE2512-1534-4EC2-AB71-4A8D74870B6C}" srcOrd="4" destOrd="0" presId="urn:microsoft.com/office/officeart/2008/layout/LinedList"/>
    <dgm:cxn modelId="{72561F08-77A8-4BD0-A867-D2E7EFEA55C8}" type="presParOf" srcId="{F8CE2512-1534-4EC2-AB71-4A8D74870B6C}" destId="{8105727E-3AB4-44F5-BECB-E258711D5749}" srcOrd="0" destOrd="0" presId="urn:microsoft.com/office/officeart/2008/layout/LinedList"/>
    <dgm:cxn modelId="{A3E4EEB5-B937-4225-A51F-5D6AE4D2095F}" type="presParOf" srcId="{F8CE2512-1534-4EC2-AB71-4A8D74870B6C}" destId="{1239864E-82C7-4995-A146-99D8D638375E}" srcOrd="1" destOrd="0" presId="urn:microsoft.com/office/officeart/2008/layout/LinedList"/>
    <dgm:cxn modelId="{527C9F95-427A-4F53-95B1-9CC54549E80A}" type="presParOf" srcId="{F8CE2512-1534-4EC2-AB71-4A8D74870B6C}" destId="{AB8DB98B-5CD0-4640-8BAD-94E169757AEA}" srcOrd="2" destOrd="0" presId="urn:microsoft.com/office/officeart/2008/layout/LinedList"/>
    <dgm:cxn modelId="{CBDCC9A0-3A39-45F5-8569-63B2D4411611}" type="presParOf" srcId="{C4BBA1E7-39F1-49A4-B5DF-B998BD0738D6}" destId="{067DA857-9970-4DA2-B646-A1A7347F9073}" srcOrd="5" destOrd="0" presId="urn:microsoft.com/office/officeart/2008/layout/LinedList"/>
    <dgm:cxn modelId="{17B0D43D-00D8-409A-BA39-7E085759ABC5}" type="presParOf" srcId="{C4BBA1E7-39F1-49A4-B5DF-B998BD0738D6}" destId="{BB15943F-4460-4353-ABA7-3F889213C33D}" srcOrd="6" destOrd="0" presId="urn:microsoft.com/office/officeart/2008/layout/LinedList"/>
    <dgm:cxn modelId="{C05B8934-CDAD-456C-A460-68C50B1AB4E5}" type="presParOf" srcId="{C4BBA1E7-39F1-49A4-B5DF-B998BD0738D6}" destId="{DDE7BDAB-9484-49F6-A043-B7CF9C6A1E4F}" srcOrd="7" destOrd="0" presId="urn:microsoft.com/office/officeart/2008/layout/LinedList"/>
    <dgm:cxn modelId="{9090B7D1-A0AC-430C-8BA5-89C66DF2A628}" type="presParOf" srcId="{DDE7BDAB-9484-49F6-A043-B7CF9C6A1E4F}" destId="{D9D9B84C-410C-47D8-8E49-8B9D03D1EAAE}" srcOrd="0" destOrd="0" presId="urn:microsoft.com/office/officeart/2008/layout/LinedList"/>
    <dgm:cxn modelId="{F2AA1FE8-CB99-4625-BEAC-658D6CCE2688}" type="presParOf" srcId="{DDE7BDAB-9484-49F6-A043-B7CF9C6A1E4F}" destId="{54382BB9-5588-414E-BBE3-0E2803D8959B}" srcOrd="1" destOrd="0" presId="urn:microsoft.com/office/officeart/2008/layout/LinedList"/>
    <dgm:cxn modelId="{92E32DBE-9675-4058-A4BE-AE649CF704CC}" type="presParOf" srcId="{DDE7BDAB-9484-49F6-A043-B7CF9C6A1E4F}" destId="{71856EE3-E455-4CF2-83B8-EAAC87EDB057}" srcOrd="2" destOrd="0" presId="urn:microsoft.com/office/officeart/2008/layout/LinedList"/>
    <dgm:cxn modelId="{EC83B4F6-07D6-4238-AC39-5DC8D7813394}" type="presParOf" srcId="{C4BBA1E7-39F1-49A4-B5DF-B998BD0738D6}" destId="{D9261999-B0C4-430A-965C-95937783E264}" srcOrd="8" destOrd="0" presId="urn:microsoft.com/office/officeart/2008/layout/LinedList"/>
    <dgm:cxn modelId="{C63826B0-ED9C-448F-A7DD-24FD844E18D4}" type="presParOf" srcId="{C4BBA1E7-39F1-49A4-B5DF-B998BD0738D6}" destId="{BABD9665-6F9F-46CC-B07B-9CC1D9F4CAF5}" srcOrd="9" destOrd="0" presId="urn:microsoft.com/office/officeart/2008/layout/LinedList"/>
    <dgm:cxn modelId="{D602816B-C679-4119-8F57-D519B4D75307}" type="presParOf" srcId="{C4BBA1E7-39F1-49A4-B5DF-B998BD0738D6}" destId="{39F460EC-125A-408C-B1C8-25DDBB4E899D}" srcOrd="10" destOrd="0" presId="urn:microsoft.com/office/officeart/2008/layout/LinedList"/>
    <dgm:cxn modelId="{59E946AB-CFD8-49B8-8F6F-86226F8F25CB}" type="presParOf" srcId="{39F460EC-125A-408C-B1C8-25DDBB4E899D}" destId="{A4E4C9A4-05E9-4483-B3E1-81E75EB312A1}" srcOrd="0" destOrd="0" presId="urn:microsoft.com/office/officeart/2008/layout/LinedList"/>
    <dgm:cxn modelId="{04800B84-C2A4-46F3-A865-A83FAA431D2D}" type="presParOf" srcId="{39F460EC-125A-408C-B1C8-25DDBB4E899D}" destId="{3FACD415-A40C-40F0-BF3A-B32A4BFC3C45}" srcOrd="1" destOrd="0" presId="urn:microsoft.com/office/officeart/2008/layout/LinedList"/>
    <dgm:cxn modelId="{BF7171E6-6A70-4CE9-B0CF-FE5B4EE8852A}" type="presParOf" srcId="{39F460EC-125A-408C-B1C8-25DDBB4E899D}" destId="{B70EBAC4-F25E-4D63-8390-8F031E7F2D47}" srcOrd="2" destOrd="0" presId="urn:microsoft.com/office/officeart/2008/layout/LinedList"/>
    <dgm:cxn modelId="{80AB10A8-D48A-4F88-9988-597A70DA302A}" type="presParOf" srcId="{C4BBA1E7-39F1-49A4-B5DF-B998BD0738D6}" destId="{BB1D28CA-63B6-4088-B0D2-30E6F06558E2}" srcOrd="11" destOrd="0" presId="urn:microsoft.com/office/officeart/2008/layout/LinedList"/>
    <dgm:cxn modelId="{04E3D72E-2B54-40A9-93AB-36B11A5143C2}" type="presParOf" srcId="{C4BBA1E7-39F1-49A4-B5DF-B998BD0738D6}" destId="{2B3B64C2-12F4-4F4E-BF5E-5E1DA26C572E}" srcOrd="12" destOrd="0" presId="urn:microsoft.com/office/officeart/2008/layout/LinedList"/>
    <dgm:cxn modelId="{46B860C6-6F34-4134-A9AF-2066A662F987}" type="presParOf" srcId="{C4BBA1E7-39F1-49A4-B5DF-B998BD0738D6}" destId="{92A8036D-3BCC-4735-9948-279685B53801}" srcOrd="13" destOrd="0" presId="urn:microsoft.com/office/officeart/2008/layout/LinedList"/>
    <dgm:cxn modelId="{B25D1367-121B-4104-BCCB-EB1123A70810}" type="presParOf" srcId="{92A8036D-3BCC-4735-9948-279685B53801}" destId="{424F5151-4144-4B94-AAD8-711E7B6E74C2}" srcOrd="0" destOrd="0" presId="urn:microsoft.com/office/officeart/2008/layout/LinedList"/>
    <dgm:cxn modelId="{1D609290-61C9-4D7C-9E12-571A774F2F29}" type="presParOf" srcId="{92A8036D-3BCC-4735-9948-279685B53801}" destId="{FC048E0A-E0EF-4728-94C8-B0EAC98A6CC8}" srcOrd="1" destOrd="0" presId="urn:microsoft.com/office/officeart/2008/layout/LinedList"/>
    <dgm:cxn modelId="{4D7A019B-B0EA-4035-B2C8-E71DE866696A}" type="presParOf" srcId="{92A8036D-3BCC-4735-9948-279685B53801}" destId="{55C20C89-7840-4C53-866A-403EFD6D2505}" srcOrd="2" destOrd="0" presId="urn:microsoft.com/office/officeart/2008/layout/LinedList"/>
    <dgm:cxn modelId="{E2AC0C29-6522-42A8-886A-954AE162F21A}" type="presParOf" srcId="{C4BBA1E7-39F1-49A4-B5DF-B998BD0738D6}" destId="{807649A0-7B77-472C-B091-AFF31AF7AB68}" srcOrd="14" destOrd="0" presId="urn:microsoft.com/office/officeart/2008/layout/LinedList"/>
    <dgm:cxn modelId="{BC324371-3201-46F3-93FB-1466366ECCC7}" type="presParOf" srcId="{C4BBA1E7-39F1-49A4-B5DF-B998BD0738D6}" destId="{34D2CE64-ABB8-447A-AB90-FE2E5D12269B}" srcOrd="15" destOrd="0" presId="urn:microsoft.com/office/officeart/2008/layout/LinedList"/>
    <dgm:cxn modelId="{E4D68AD9-7DF2-4ECA-BBA2-9B1623A83E14}" type="presParOf" srcId="{C4BBA1E7-39F1-49A4-B5DF-B998BD0738D6}" destId="{D46D968B-0411-410B-B83E-C8CC8350022C}" srcOrd="16" destOrd="0" presId="urn:microsoft.com/office/officeart/2008/layout/LinedList"/>
    <dgm:cxn modelId="{7864EC7A-0947-4042-92EE-389360A30D63}" type="presParOf" srcId="{D46D968B-0411-410B-B83E-C8CC8350022C}" destId="{2388B768-2F99-488C-9139-0850779758C4}" srcOrd="0" destOrd="0" presId="urn:microsoft.com/office/officeart/2008/layout/LinedList"/>
    <dgm:cxn modelId="{EC5F6F9C-0E76-4C9D-81EA-F358FCF5A199}" type="presParOf" srcId="{D46D968B-0411-410B-B83E-C8CC8350022C}" destId="{FD154F8F-FB94-4652-A845-209C5D195123}" srcOrd="1" destOrd="0" presId="urn:microsoft.com/office/officeart/2008/layout/LinedList"/>
    <dgm:cxn modelId="{93320044-D92A-452A-B196-411EC43B3104}" type="presParOf" srcId="{D46D968B-0411-410B-B83E-C8CC8350022C}" destId="{BCA97518-0DA8-487B-9764-BEED0787A783}" srcOrd="2" destOrd="0" presId="urn:microsoft.com/office/officeart/2008/layout/LinedList"/>
    <dgm:cxn modelId="{F9879687-0D17-435B-A2BC-1F80C00C8C40}" type="presParOf" srcId="{C4BBA1E7-39F1-49A4-B5DF-B998BD0738D6}" destId="{884F92DE-8694-4BAF-BE4E-A7944C99F44A}" srcOrd="17" destOrd="0" presId="urn:microsoft.com/office/officeart/2008/layout/LinedList"/>
    <dgm:cxn modelId="{11EF3DDC-1B94-4190-8546-EFA3DC7E5027}" type="presParOf" srcId="{C4BBA1E7-39F1-49A4-B5DF-B998BD0738D6}" destId="{5798CB5E-3248-431A-91CE-1979F663B862}" srcOrd="18" destOrd="0" presId="urn:microsoft.com/office/officeart/2008/layout/LinedList"/>
    <dgm:cxn modelId="{6F16F745-47B0-499F-AAF6-544BF729876F}" type="presParOf" srcId="{C4BBA1E7-39F1-49A4-B5DF-B998BD0738D6}" destId="{CC0711ED-A1E2-40B7-A1BD-4FAA7F08FDF9}" srcOrd="19" destOrd="0" presId="urn:microsoft.com/office/officeart/2008/layout/LinedList"/>
    <dgm:cxn modelId="{CA9C7830-4B8F-4E88-B679-754CC09DB250}" type="presParOf" srcId="{CC0711ED-A1E2-40B7-A1BD-4FAA7F08FDF9}" destId="{7674F45B-1327-4CBE-A05D-D86A417DBF14}" srcOrd="0" destOrd="0" presId="urn:microsoft.com/office/officeart/2008/layout/LinedList"/>
    <dgm:cxn modelId="{DF4818C8-FD41-4239-BB6B-BB096417B23A}" type="presParOf" srcId="{CC0711ED-A1E2-40B7-A1BD-4FAA7F08FDF9}" destId="{6957FE93-C3D6-4937-AE55-B5E035A40BC5}" srcOrd="1" destOrd="0" presId="urn:microsoft.com/office/officeart/2008/layout/LinedList"/>
    <dgm:cxn modelId="{2F012BF7-1F7D-464C-AC09-606248FC5137}" type="presParOf" srcId="{CC0711ED-A1E2-40B7-A1BD-4FAA7F08FDF9}" destId="{54F28803-92C9-4E3B-B4FA-A0AA6115FC8A}" srcOrd="2" destOrd="0" presId="urn:microsoft.com/office/officeart/2008/layout/LinedList"/>
    <dgm:cxn modelId="{8CF73575-85D9-4F09-9874-3A9812054445}" type="presParOf" srcId="{C4BBA1E7-39F1-49A4-B5DF-B998BD0738D6}" destId="{A9904E95-21E6-4BAC-9DEC-2100F31983E2}" srcOrd="20" destOrd="0" presId="urn:microsoft.com/office/officeart/2008/layout/LinedList"/>
    <dgm:cxn modelId="{C335AF97-E47D-47D2-9BC7-DEE4CCDC11B4}" type="presParOf" srcId="{C4BBA1E7-39F1-49A4-B5DF-B998BD0738D6}" destId="{4DC9524F-69E7-4D7B-A4EC-C0C600ACDB71}"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506F2-DCD3-48CD-8E96-4CF20A03AD2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51157-4105-4527-BA5D-7FC9E63657FD}">
      <dsp:nvSpPr>
        <dsp:cNvPr id="0" name=""/>
        <dsp:cNvSpPr/>
      </dsp:nvSpPr>
      <dsp:spPr>
        <a:xfrm>
          <a:off x="0" y="0"/>
          <a:ext cx="2103120" cy="4754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ctr"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I have learned the following topics during the internship:</a:t>
          </a:r>
        </a:p>
      </dsp:txBody>
      <dsp:txXfrm>
        <a:off x="0" y="0"/>
        <a:ext cx="2103120" cy="4754285"/>
      </dsp:txXfrm>
    </dsp:sp>
    <dsp:sp modelId="{E1C37C7A-58CD-40F9-B1DA-CC9A866E7241}">
      <dsp:nvSpPr>
        <dsp:cNvPr id="0" name=""/>
        <dsp:cNvSpPr/>
      </dsp:nvSpPr>
      <dsp:spPr>
        <a:xfrm>
          <a:off x="2260854" y="32093"/>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latin typeface="Times New Roman" panose="02020603050405020304" pitchFamily="18" charset="0"/>
              <a:cs typeface="Times New Roman" panose="02020603050405020304" pitchFamily="18" charset="0"/>
            </a:rPr>
            <a:t>What is Data Science? - Basic Overview and Topics</a:t>
          </a:r>
        </a:p>
      </dsp:txBody>
      <dsp:txXfrm>
        <a:off x="2260854" y="32093"/>
        <a:ext cx="8254746" cy="641874"/>
      </dsp:txXfrm>
    </dsp:sp>
    <dsp:sp modelId="{1A06C3E3-676A-45EF-BE8B-C0C1E34EA36F}">
      <dsp:nvSpPr>
        <dsp:cNvPr id="0" name=""/>
        <dsp:cNvSpPr/>
      </dsp:nvSpPr>
      <dsp:spPr>
        <a:xfrm>
          <a:off x="2103120" y="67396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39864E-82C7-4995-A146-99D8D638375E}">
      <dsp:nvSpPr>
        <dsp:cNvPr id="0" name=""/>
        <dsp:cNvSpPr/>
      </dsp:nvSpPr>
      <dsp:spPr>
        <a:xfrm>
          <a:off x="2260854" y="706062"/>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latin typeface="Times New Roman" panose="02020603050405020304" pitchFamily="18" charset="0"/>
              <a:cs typeface="Times New Roman" panose="02020603050405020304" pitchFamily="18" charset="0"/>
            </a:rPr>
            <a:t>Languages of Data science &amp; Packages, APIs, Datasets and Models</a:t>
          </a:r>
        </a:p>
      </dsp:txBody>
      <dsp:txXfrm>
        <a:off x="2260854" y="706062"/>
        <a:ext cx="8254746" cy="641874"/>
      </dsp:txXfrm>
    </dsp:sp>
    <dsp:sp modelId="{067DA857-9970-4DA2-B646-A1A7347F9073}">
      <dsp:nvSpPr>
        <dsp:cNvPr id="0" name=""/>
        <dsp:cNvSpPr/>
      </dsp:nvSpPr>
      <dsp:spPr>
        <a:xfrm>
          <a:off x="2103120" y="134793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382BB9-5588-414E-BBE3-0E2803D8959B}">
      <dsp:nvSpPr>
        <dsp:cNvPr id="0" name=""/>
        <dsp:cNvSpPr/>
      </dsp:nvSpPr>
      <dsp:spPr>
        <a:xfrm>
          <a:off x="2260854" y="1380031"/>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latin typeface="Times New Roman" panose="02020603050405020304" pitchFamily="18" charset="0"/>
              <a:cs typeface="Times New Roman" panose="02020603050405020304" pitchFamily="18" charset="0"/>
            </a:rPr>
            <a:t>Data Science Lifecycle</a:t>
          </a:r>
        </a:p>
      </dsp:txBody>
      <dsp:txXfrm>
        <a:off x="2260854" y="1380031"/>
        <a:ext cx="8254746" cy="641874"/>
      </dsp:txXfrm>
    </dsp:sp>
    <dsp:sp modelId="{D9261999-B0C4-430A-965C-95937783E264}">
      <dsp:nvSpPr>
        <dsp:cNvPr id="0" name=""/>
        <dsp:cNvSpPr/>
      </dsp:nvSpPr>
      <dsp:spPr>
        <a:xfrm>
          <a:off x="2103120" y="202190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CD415-A40C-40F0-BF3A-B32A4BFC3C45}">
      <dsp:nvSpPr>
        <dsp:cNvPr id="0" name=""/>
        <dsp:cNvSpPr/>
      </dsp:nvSpPr>
      <dsp:spPr>
        <a:xfrm>
          <a:off x="2260854" y="2053999"/>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dirty="0">
              <a:latin typeface="Times New Roman" panose="02020603050405020304" pitchFamily="18" charset="0"/>
              <a:cs typeface="Times New Roman" panose="02020603050405020304" pitchFamily="18" charset="0"/>
            </a:rPr>
            <a:t>Python Data Structures &amp; Working with Data in Python</a:t>
          </a:r>
        </a:p>
      </dsp:txBody>
      <dsp:txXfrm>
        <a:off x="2260854" y="2053999"/>
        <a:ext cx="8254746" cy="641874"/>
      </dsp:txXfrm>
    </dsp:sp>
    <dsp:sp modelId="{BB1D28CA-63B6-4088-B0D2-30E6F06558E2}">
      <dsp:nvSpPr>
        <dsp:cNvPr id="0" name=""/>
        <dsp:cNvSpPr/>
      </dsp:nvSpPr>
      <dsp:spPr>
        <a:xfrm>
          <a:off x="2103120" y="269587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48E0A-E0EF-4728-94C8-B0EAC98A6CC8}">
      <dsp:nvSpPr>
        <dsp:cNvPr id="0" name=""/>
        <dsp:cNvSpPr/>
      </dsp:nvSpPr>
      <dsp:spPr>
        <a:xfrm>
          <a:off x="2260854" y="2727968"/>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Introduction to SQL-Data Science &amp; Accessing Databases using Python</a:t>
          </a:r>
        </a:p>
      </dsp:txBody>
      <dsp:txXfrm>
        <a:off x="2260854" y="2727968"/>
        <a:ext cx="8254746" cy="641874"/>
      </dsp:txXfrm>
    </dsp:sp>
    <dsp:sp modelId="{807649A0-7B77-472C-B091-AFF31AF7AB68}">
      <dsp:nvSpPr>
        <dsp:cNvPr id="0" name=""/>
        <dsp:cNvSpPr/>
      </dsp:nvSpPr>
      <dsp:spPr>
        <a:xfrm>
          <a:off x="2103120" y="336984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54F8F-FB94-4652-A845-209C5D195123}">
      <dsp:nvSpPr>
        <dsp:cNvPr id="0" name=""/>
        <dsp:cNvSpPr/>
      </dsp:nvSpPr>
      <dsp:spPr>
        <a:xfrm>
          <a:off x="2260854" y="3401936"/>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Importing Datasets &amp; Data Wrangling</a:t>
          </a:r>
        </a:p>
      </dsp:txBody>
      <dsp:txXfrm>
        <a:off x="2260854" y="3401936"/>
        <a:ext cx="8254746" cy="641874"/>
      </dsp:txXfrm>
    </dsp:sp>
    <dsp:sp modelId="{884F92DE-8694-4BAF-BE4E-A7944C99F44A}">
      <dsp:nvSpPr>
        <dsp:cNvPr id="0" name=""/>
        <dsp:cNvSpPr/>
      </dsp:nvSpPr>
      <dsp:spPr>
        <a:xfrm>
          <a:off x="2103120" y="404381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7FE93-C3D6-4937-AE55-B5E035A40BC5}">
      <dsp:nvSpPr>
        <dsp:cNvPr id="0" name=""/>
        <dsp:cNvSpPr/>
      </dsp:nvSpPr>
      <dsp:spPr>
        <a:xfrm>
          <a:off x="2260854" y="4075905"/>
          <a:ext cx="8254746" cy="641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Basic Introduction to Data Visualization Tools &amp; Data Visualization Libraries</a:t>
          </a:r>
        </a:p>
      </dsp:txBody>
      <dsp:txXfrm>
        <a:off x="2260854" y="4075905"/>
        <a:ext cx="8254746" cy="641874"/>
      </dsp:txXfrm>
    </dsp:sp>
    <dsp:sp modelId="{A9904E95-21E6-4BAC-9DEC-2100F31983E2}">
      <dsp:nvSpPr>
        <dsp:cNvPr id="0" name=""/>
        <dsp:cNvSpPr/>
      </dsp:nvSpPr>
      <dsp:spPr>
        <a:xfrm>
          <a:off x="2103120" y="471778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AD0A6-190E-4FC8-AFA4-89D06C9EF290}" type="datetimeFigureOut">
              <a:rPr lang="en-IN" smtClean="0"/>
              <a:t>13-10-2023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118E0-5DED-4260-ACA0-E219414F7041}" type="slidenum">
              <a:rPr lang="en-IN" smtClean="0"/>
              <a:t>‹#›</a:t>
            </a:fld>
            <a:endParaRPr lang="en-IN"/>
          </a:p>
        </p:txBody>
      </p:sp>
    </p:spTree>
    <p:extLst>
      <p:ext uri="{BB962C8B-B14F-4D97-AF65-F5344CB8AC3E}">
        <p14:creationId xmlns:p14="http://schemas.microsoft.com/office/powerpoint/2010/main" val="237142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118E0-5DED-4260-ACA0-E219414F7041}" type="slidenum">
              <a:rPr lang="en-IN" smtClean="0"/>
              <a:t>7</a:t>
            </a:fld>
            <a:endParaRPr lang="en-IN"/>
          </a:p>
        </p:txBody>
      </p:sp>
    </p:spTree>
    <p:extLst>
      <p:ext uri="{BB962C8B-B14F-4D97-AF65-F5344CB8AC3E}">
        <p14:creationId xmlns:p14="http://schemas.microsoft.com/office/powerpoint/2010/main" val="400914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118E0-5DED-4260-ACA0-E219414F7041}" type="slidenum">
              <a:rPr lang="en-IN" smtClean="0"/>
              <a:t>8</a:t>
            </a:fld>
            <a:endParaRPr lang="en-IN"/>
          </a:p>
        </p:txBody>
      </p:sp>
    </p:spTree>
    <p:extLst>
      <p:ext uri="{BB962C8B-B14F-4D97-AF65-F5344CB8AC3E}">
        <p14:creationId xmlns:p14="http://schemas.microsoft.com/office/powerpoint/2010/main" val="34203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10/13/2023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28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56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71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10/13/2023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1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4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77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35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26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76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9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17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10/13/2023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5159100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yassershrief/cardio-activities" TargetMode="External"/><Relationship Id="rId7" Type="http://schemas.openxmlformats.org/officeDocument/2006/relationships/hyperlink" Target="https://www.tutorialspoint.com/python_data_science/index.htm" TargetMode="External"/><Relationship Id="rId2" Type="http://schemas.openxmlformats.org/officeDocument/2006/relationships/hyperlink" Target="https://runkeeper.com/cms/" TargetMode="External"/><Relationship Id="rId1" Type="http://schemas.openxmlformats.org/officeDocument/2006/relationships/slideLayout" Target="../slideLayouts/slideLayout2.xml"/><Relationship Id="rId6" Type="http://schemas.openxmlformats.org/officeDocument/2006/relationships/hyperlink" Target="https://www.geeksforgeeks.org/data-science-tutorial/" TargetMode="External"/><Relationship Id="rId5" Type="http://schemas.openxmlformats.org/officeDocument/2006/relationships/hyperlink" Target="https://www.javatpoint.com/data-science" TargetMode="External"/><Relationship Id="rId4" Type="http://schemas.openxmlformats.org/officeDocument/2006/relationships/hyperlink" Target="https://www.w3schools.com/datascien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3" descr="Angled shot of pen on a graph">
            <a:extLst>
              <a:ext uri="{FF2B5EF4-FFF2-40B4-BE49-F238E27FC236}">
                <a16:creationId xmlns:a16="http://schemas.microsoft.com/office/drawing/2014/main" id="{7EBC357D-07F3-8AB4-38D5-DA2A37704409}"/>
              </a:ext>
            </a:extLst>
          </p:cNvPr>
          <p:cNvPicPr>
            <a:picLocks noChangeAspect="1"/>
          </p:cNvPicPr>
          <p:nvPr/>
        </p:nvPicPr>
        <p:blipFill rotWithShape="1">
          <a:blip r:embed="rId2">
            <a:alphaModFix amt="55000"/>
          </a:blip>
          <a:srcRect t="9441" b="6290"/>
          <a:stretch/>
        </p:blipFill>
        <p:spPr>
          <a:xfrm>
            <a:off x="20" y="10"/>
            <a:ext cx="12191980" cy="6857990"/>
          </a:xfrm>
          <a:prstGeom prst="rect">
            <a:avLst/>
          </a:prstGeom>
        </p:spPr>
      </p:pic>
      <p:sp>
        <p:nvSpPr>
          <p:cNvPr id="2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41BC29-DED5-C5D2-E319-957D2C88C352}"/>
              </a:ext>
            </a:extLst>
          </p:cNvPr>
          <p:cNvSpPr>
            <a:spLocks noGrp="1"/>
          </p:cNvSpPr>
          <p:nvPr>
            <p:ph type="ctrTitle"/>
          </p:nvPr>
        </p:nvSpPr>
        <p:spPr>
          <a:xfrm>
            <a:off x="6257047" y="795509"/>
            <a:ext cx="5037616" cy="3011340"/>
          </a:xfrm>
        </p:spPr>
        <p:txBody>
          <a:bodyPr>
            <a:normAutofit/>
          </a:bodyPr>
          <a:lstStyle/>
          <a:p>
            <a:r>
              <a:rPr lang="en-IN" sz="4700" dirty="0">
                <a:latin typeface="Times New Roman" panose="02020603050405020304" pitchFamily="18" charset="0"/>
                <a:cs typeface="Times New Roman" panose="02020603050405020304" pitchFamily="18" charset="0"/>
              </a:rPr>
              <a:t>COMPANY : MEDTOUREASY</a:t>
            </a:r>
          </a:p>
        </p:txBody>
      </p:sp>
      <p:sp>
        <p:nvSpPr>
          <p:cNvPr id="3" name="Subtitle 2">
            <a:extLst>
              <a:ext uri="{FF2B5EF4-FFF2-40B4-BE49-F238E27FC236}">
                <a16:creationId xmlns:a16="http://schemas.microsoft.com/office/drawing/2014/main" id="{C238F4A2-BC6B-03F2-D1D6-9B82390C70E9}"/>
              </a:ext>
            </a:extLst>
          </p:cNvPr>
          <p:cNvSpPr>
            <a:spLocks noGrp="1"/>
          </p:cNvSpPr>
          <p:nvPr>
            <p:ph type="subTitle" idx="1"/>
          </p:nvPr>
        </p:nvSpPr>
        <p:spPr>
          <a:xfrm>
            <a:off x="6257047" y="3898924"/>
            <a:ext cx="5037616" cy="1777878"/>
          </a:xfrm>
        </p:spPr>
        <p:txBody>
          <a:bodyPr>
            <a:normAutofit/>
          </a:bodyPr>
          <a:lstStyle/>
          <a:p>
            <a:r>
              <a:rPr lang="en-US" dirty="0">
                <a:effectLst/>
                <a:latin typeface="Times New Roman" panose="02020603050405020304" pitchFamily="18" charset="0"/>
                <a:ea typeface="Calibri" panose="020F0502020204030204" pitchFamily="34" charset="0"/>
              </a:rPr>
              <a:t>MENTOR NAME:</a:t>
            </a:r>
          </a:p>
          <a:p>
            <a:r>
              <a:rPr lang="en-US" dirty="0">
                <a:effectLst/>
                <a:latin typeface="Times New Roman" panose="02020603050405020304" pitchFamily="18" charset="0"/>
                <a:ea typeface="Calibri" panose="020F0502020204030204" pitchFamily="34" charset="0"/>
              </a:rPr>
              <a:t>ANKIT HASIJA</a:t>
            </a:r>
            <a:endParaRPr lang="en-IN" dirty="0"/>
          </a:p>
        </p:txBody>
      </p:sp>
      <p:sp>
        <p:nvSpPr>
          <p:cNvPr id="22"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21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21B4-C77C-B7BE-05B6-72910A8747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92535B-E129-7113-887F-65F06BC6A7E2}"/>
              </a:ext>
            </a:extLst>
          </p:cNvPr>
          <p:cNvSpPr>
            <a:spLocks noGrp="1"/>
          </p:cNvSpPr>
          <p:nvPr>
            <p:ph idx="1"/>
          </p:nvPr>
        </p:nvSpPr>
        <p:spPr>
          <a:xfrm>
            <a:off x="838200" y="1690688"/>
            <a:ext cx="10515600" cy="3994679"/>
          </a:xfrm>
        </p:spPr>
        <p:txBody>
          <a:bodyPr>
            <a:normAutofit/>
          </a:bodyPr>
          <a:lstStyle/>
          <a:p>
            <a:pPr marL="476250" marR="0" indent="-285750" algn="just">
              <a:lnSpc>
                <a:spcPct val="100000"/>
              </a:lnSpc>
              <a:spcBef>
                <a:spcPts val="445"/>
              </a:spcBef>
              <a:spcAft>
                <a:spcPts val="0"/>
              </a:spcAft>
              <a:buFont typeface="Wingdings" panose="05000000000000000000" pitchFamily="2" charset="2"/>
              <a:buChar char="Ø"/>
            </a:pPr>
            <a:r>
              <a:rPr lang="en-US" sz="2400" b="1" dirty="0">
                <a:effectLst/>
                <a:latin typeface="Times New Roman" panose="02020603050405020304" pitchFamily="18" charset="0"/>
                <a:ea typeface="Times New Roman" panose="02020603050405020304" pitchFamily="18" charset="0"/>
              </a:rPr>
              <a:t>Data</a:t>
            </a:r>
            <a:r>
              <a:rPr lang="en-US" sz="2400" b="1" spc="-2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Collection</a:t>
            </a:r>
            <a:endParaRPr lang="en-IN" sz="2400" dirty="0">
              <a:effectLst/>
              <a:latin typeface="Times New Roman" panose="02020603050405020304" pitchFamily="18" charset="0"/>
              <a:ea typeface="Times New Roman" panose="02020603050405020304" pitchFamily="18" charset="0"/>
            </a:endParaRPr>
          </a:p>
          <a:p>
            <a:pPr marL="419100" marR="0" algn="just">
              <a:lnSpc>
                <a:spcPct val="100000"/>
              </a:lnSpc>
              <a:spcBef>
                <a:spcPts val="5"/>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websites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been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referred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obtain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input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statistics:</a:t>
            </a:r>
            <a:endParaRPr lang="en-IN" sz="2000" dirty="0">
              <a:effectLst/>
              <a:latin typeface="Times New Roman" panose="02020603050405020304" pitchFamily="18" charset="0"/>
              <a:ea typeface="Times New Roman" panose="02020603050405020304" pitchFamily="18" charset="0"/>
            </a:endParaRPr>
          </a:p>
          <a:p>
            <a:pPr marR="949325" lvl="1" algn="just">
              <a:lnSpc>
                <a:spcPct val="100000"/>
              </a:lnSpc>
              <a:spcBef>
                <a:spcPts val="1170"/>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2"/>
              </a:rPr>
              <a:t>https://runkeeper.com/cms/</a:t>
            </a:r>
            <a:endParaRPr lang="en-IN" sz="1600" dirty="0">
              <a:effectLst/>
              <a:latin typeface="Times New Roman" panose="02020603050405020304" pitchFamily="18" charset="0"/>
              <a:ea typeface="Times New Roman" panose="02020603050405020304" pitchFamily="18" charset="0"/>
            </a:endParaRPr>
          </a:p>
          <a:p>
            <a:pPr lvl="1" algn="just">
              <a:lnSpc>
                <a:spcPct val="100000"/>
              </a:lnSpc>
              <a:spcBef>
                <a:spcPts val="1185"/>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3"/>
              </a:rPr>
              <a:t>https://www.kaggle.com/datasets/yassershrief/cardio-activities</a:t>
            </a:r>
            <a:endParaRPr lang="en-IN" sz="1600" dirty="0">
              <a:effectLst/>
              <a:latin typeface="Times New Roman" panose="02020603050405020304" pitchFamily="18" charset="0"/>
              <a:ea typeface="Times New Roman" panose="02020603050405020304" pitchFamily="18" charset="0"/>
            </a:endParaRPr>
          </a:p>
          <a:p>
            <a:pPr marL="476250" marR="0" indent="-285750" algn="just">
              <a:lnSpc>
                <a:spcPct val="100000"/>
              </a:lnSpc>
              <a:spcBef>
                <a:spcPts val="1220"/>
              </a:spcBef>
              <a:spcAft>
                <a:spcPts val="0"/>
              </a:spcAft>
              <a:buFont typeface="Wingdings" panose="05000000000000000000" pitchFamily="2" charset="2"/>
              <a:buChar char="Ø"/>
            </a:pPr>
            <a:r>
              <a:rPr lang="en-US" sz="2400" b="1" spc="-10" dirty="0">
                <a:effectLst/>
                <a:latin typeface="Times New Roman" panose="02020603050405020304" pitchFamily="18" charset="0"/>
                <a:ea typeface="Times New Roman" panose="02020603050405020304" pitchFamily="18" charset="0"/>
              </a:rPr>
              <a:t>Programming</a:t>
            </a:r>
            <a:r>
              <a:rPr lang="en-US" sz="2400" b="1" spc="2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References</a:t>
            </a:r>
            <a:endParaRPr lang="en-IN" sz="2400" dirty="0">
              <a:effectLst/>
              <a:latin typeface="Times New Roman" panose="02020603050405020304" pitchFamily="18" charset="0"/>
              <a:ea typeface="Times New Roman" panose="02020603050405020304" pitchFamily="18" charset="0"/>
            </a:endParaRPr>
          </a:p>
          <a:p>
            <a:pPr marL="419100" marR="0" algn="just">
              <a:lnSpc>
                <a:spcPct val="10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websites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been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referred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 Python</a:t>
            </a:r>
            <a:r>
              <a:rPr lang="en-US" sz="2000" spc="-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tutorials:</a:t>
            </a:r>
            <a:endParaRPr lang="en-IN" sz="2000" dirty="0">
              <a:effectLst/>
              <a:latin typeface="Times New Roman" panose="02020603050405020304" pitchFamily="18" charset="0"/>
              <a:ea typeface="Times New Roman" panose="02020603050405020304" pitchFamily="18" charset="0"/>
            </a:endParaRPr>
          </a:p>
          <a:p>
            <a:pPr marL="800100" lvl="1" indent="-342900" algn="just">
              <a:lnSpc>
                <a:spcPct val="100000"/>
              </a:lnSpc>
              <a:spcBef>
                <a:spcPts val="1195"/>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4"/>
              </a:rPr>
              <a:t>https://www.w3schools.com/datascience/</a:t>
            </a:r>
            <a:endParaRPr lang="en-IN" sz="1600" dirty="0">
              <a:effectLst/>
              <a:latin typeface="Times New Roman" panose="02020603050405020304" pitchFamily="18" charset="0"/>
              <a:ea typeface="Times New Roman" panose="02020603050405020304" pitchFamily="18" charset="0"/>
            </a:endParaRPr>
          </a:p>
          <a:p>
            <a:pPr marL="800100" lvl="1" indent="-342900" algn="just">
              <a:lnSpc>
                <a:spcPct val="100000"/>
              </a:lnSpc>
              <a:spcBef>
                <a:spcPts val="1190"/>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5"/>
              </a:rPr>
              <a:t>https://www.javatpoint.com/data-science</a:t>
            </a:r>
            <a:endParaRPr lang="en-IN" sz="1600" dirty="0">
              <a:effectLst/>
              <a:latin typeface="Times New Roman" panose="02020603050405020304" pitchFamily="18" charset="0"/>
              <a:ea typeface="Times New Roman" panose="02020603050405020304" pitchFamily="18" charset="0"/>
            </a:endParaRPr>
          </a:p>
          <a:p>
            <a:pPr marL="800100" lvl="1" indent="-342900" algn="just">
              <a:lnSpc>
                <a:spcPct val="100000"/>
              </a:lnSpc>
              <a:spcBef>
                <a:spcPts val="1195"/>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6"/>
              </a:rPr>
              <a:t>https://www.geeksforgeeks.org/data-science-tutorial/</a:t>
            </a:r>
            <a:endParaRPr lang="en-IN" sz="1600" dirty="0">
              <a:effectLst/>
              <a:latin typeface="Times New Roman" panose="02020603050405020304" pitchFamily="18" charset="0"/>
              <a:ea typeface="Times New Roman" panose="02020603050405020304" pitchFamily="18" charset="0"/>
            </a:endParaRPr>
          </a:p>
          <a:p>
            <a:pPr marL="800100" lvl="1" indent="-342900" algn="just">
              <a:lnSpc>
                <a:spcPct val="100000"/>
              </a:lnSpc>
              <a:spcBef>
                <a:spcPts val="1220"/>
              </a:spcBef>
              <a:buSzPts val="1300"/>
              <a:buFont typeface="Times New Roman" panose="02020603050405020304" pitchFamily="18" charset="0"/>
              <a:buAutoNum type="alphaLcPeriod"/>
              <a:tabLst>
                <a:tab pos="876935" algn="l"/>
              </a:tabLst>
            </a:pPr>
            <a:r>
              <a:rPr lang="en-US" sz="1600" u="sng" dirty="0">
                <a:solidFill>
                  <a:srgbClr val="0000FF"/>
                </a:solidFill>
                <a:effectLst/>
                <a:latin typeface="Times New Roman" panose="02020603050405020304" pitchFamily="18" charset="0"/>
                <a:ea typeface="Times New Roman" panose="02020603050405020304" pitchFamily="18" charset="0"/>
                <a:hlinkClick r:id="rId7"/>
              </a:rPr>
              <a:t>https://www.tutorialspoint.com/python_data_science/index.htm</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1295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Low angle view of modern skyscrapers rising straight up against a dramatic sky">
            <a:extLst>
              <a:ext uri="{FF2B5EF4-FFF2-40B4-BE49-F238E27FC236}">
                <a16:creationId xmlns:a16="http://schemas.microsoft.com/office/drawing/2014/main" id="{E99607A3-36A1-4FCF-A8B7-26ED6216E437}"/>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D6FD13-83B5-FBB1-EFF2-10C1DF73FA31}"/>
              </a:ext>
            </a:extLst>
          </p:cNvPr>
          <p:cNvSpPr>
            <a:spLocks noGrp="1"/>
          </p:cNvSpPr>
          <p:nvPr>
            <p:ph type="title"/>
          </p:nvPr>
        </p:nvSpPr>
        <p:spPr>
          <a:xfrm>
            <a:off x="1171074" y="1396686"/>
            <a:ext cx="3240506" cy="4064628"/>
          </a:xfrm>
        </p:spPr>
        <p:txBody>
          <a:bodyPr>
            <a:normAutofit/>
          </a:bodyPr>
          <a:lstStyle/>
          <a:p>
            <a:pPr algn="ctr"/>
            <a:r>
              <a:rPr lang="en-US" dirty="0">
                <a:latin typeface="Times New Roman" panose="02020603050405020304" pitchFamily="18" charset="0"/>
                <a:cs typeface="Times New Roman" panose="02020603050405020304" pitchFamily="18" charset="0"/>
              </a:rPr>
              <a:t>COMPANY PROFILE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8543B3-943B-9001-5A61-3965A1C282DF}"/>
              </a:ext>
            </a:extLst>
          </p:cNvPr>
          <p:cNvSpPr>
            <a:spLocks noGrp="1"/>
          </p:cNvSpPr>
          <p:nvPr>
            <p:ph idx="1"/>
          </p:nvPr>
        </p:nvSpPr>
        <p:spPr>
          <a:xfrm>
            <a:off x="5370153" y="1526033"/>
            <a:ext cx="5536397" cy="3935281"/>
          </a:xfrm>
        </p:spPr>
        <p:txBody>
          <a:bodyPr>
            <a:normAutofit fontScale="77500" lnSpcReduction="20000"/>
          </a:bodyPr>
          <a:lstStyle/>
          <a:p>
            <a:pPr algn="just">
              <a:lnSpc>
                <a:spcPct val="120000"/>
              </a:lnSpc>
            </a:pPr>
            <a:r>
              <a:rPr lang="en-US" dirty="0" err="1">
                <a:solidFill>
                  <a:srgbClr val="FFFFFF"/>
                </a:solidFill>
                <a:latin typeface="Times New Roman" panose="02020603050405020304" pitchFamily="18" charset="0"/>
                <a:cs typeface="Times New Roman" panose="02020603050405020304" pitchFamily="18" charset="0"/>
              </a:rPr>
              <a:t>MedTourEasy</a:t>
            </a:r>
            <a:r>
              <a:rPr lang="en-US" dirty="0">
                <a:solidFill>
                  <a:srgbClr val="FFFFFF"/>
                </a:solidFill>
                <a:latin typeface="Times New Roman" panose="02020603050405020304" pitchFamily="18" charset="0"/>
                <a:cs typeface="Times New Roman" panose="02020603050405020304" pitchFamily="18" charset="0"/>
              </a:rPr>
              <a:t>, a global corporate  healthcare company, provides you the informational resources needed to evaluate your global options. </a:t>
            </a:r>
            <a:r>
              <a:rPr lang="en-US" dirty="0" err="1">
                <a:solidFill>
                  <a:srgbClr val="FFFFFF"/>
                </a:solidFill>
                <a:latin typeface="Times New Roman" panose="02020603050405020304" pitchFamily="18" charset="0"/>
                <a:cs typeface="Times New Roman" panose="02020603050405020304" pitchFamily="18" charset="0"/>
              </a:rPr>
              <a:t>MedTourEasy</a:t>
            </a:r>
            <a:r>
              <a:rPr lang="en-US" dirty="0">
                <a:solidFill>
                  <a:srgbClr val="FFFFFF"/>
                </a:solidFill>
                <a:latin typeface="Times New Roman" panose="02020603050405020304" pitchFamily="18" charset="0"/>
                <a:cs typeface="Times New Roman" panose="02020603050405020304" pitchFamily="18" charset="0"/>
              </a:rPr>
              <a:t> provides analytical solutions to our partner healthcare providers globally.</a:t>
            </a:r>
          </a:p>
          <a:p>
            <a:pPr algn="just">
              <a:lnSpc>
                <a:spcPct val="120000"/>
              </a:lnSpc>
            </a:pPr>
            <a:r>
              <a:rPr lang="en-US" dirty="0">
                <a:solidFill>
                  <a:srgbClr val="FFFFFF"/>
                </a:solidFill>
                <a:latin typeface="Times New Roman" panose="02020603050405020304" pitchFamily="18" charset="0"/>
                <a:cs typeface="Times New Roman" panose="02020603050405020304" pitchFamily="18" charset="0"/>
              </a:rPr>
              <a:t>Global health is an area for study, research, and practice that places a priority on improving health and achieving equity in health for all people worldwide.</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59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6055DA-169B-C7DC-1305-954020E69F4C}"/>
              </a:ext>
            </a:extLst>
          </p:cNvPr>
          <p:cNvSpPr>
            <a:spLocks noGrp="1"/>
          </p:cNvSpPr>
          <p:nvPr>
            <p:ph type="title"/>
          </p:nvPr>
        </p:nvSpPr>
        <p:spPr>
          <a:xfrm>
            <a:off x="5894962" y="681037"/>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rogrammer">
            <a:extLst>
              <a:ext uri="{FF2B5EF4-FFF2-40B4-BE49-F238E27FC236}">
                <a16:creationId xmlns:a16="http://schemas.microsoft.com/office/drawing/2014/main" id="{A3C1D722-55E8-A3CA-96BA-328218F66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4583309-0931-AC71-88DE-064CCAC24992}"/>
              </a:ext>
            </a:extLst>
          </p:cNvPr>
          <p:cNvSpPr>
            <a:spLocks noGrp="1"/>
          </p:cNvSpPr>
          <p:nvPr>
            <p:ph idx="1"/>
          </p:nvPr>
        </p:nvSpPr>
        <p:spPr>
          <a:xfrm>
            <a:off x="5894962" y="1984443"/>
            <a:ext cx="5458838" cy="4192520"/>
          </a:xfrm>
        </p:spPr>
        <p:txBody>
          <a:bodyPr>
            <a:normAutofit/>
          </a:bodyPr>
          <a:lstStyle/>
          <a:p>
            <a:pP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Language : Python </a:t>
            </a:r>
          </a:p>
          <a:p>
            <a:r>
              <a:rPr lang="en-US" sz="2200" dirty="0">
                <a:latin typeface="Times New Roman" panose="02020603050405020304" pitchFamily="18" charset="0"/>
                <a:cs typeface="Times New Roman" panose="02020603050405020304" pitchFamily="18" charset="0"/>
              </a:rPr>
              <a:t>Python is a high-level, general-purpose programming language known for its simplicity and readability. It has a vast ecosystem of libraries and frameworks that make it suitable for various applications, including data analysis and visualization. Some key features of Python for data analysis are:</a:t>
            </a:r>
          </a:p>
          <a:p>
            <a:pPr marL="1200150" lvl="1" indent="-742950">
              <a:buFont typeface="+mj-lt"/>
              <a:buAutoNum type="arabicPeriod"/>
            </a:pPr>
            <a:r>
              <a:rPr lang="en-US" sz="2200" dirty="0">
                <a:latin typeface="Times New Roman" panose="02020603050405020304" pitchFamily="18" charset="0"/>
                <a:cs typeface="Times New Roman" panose="02020603050405020304" pitchFamily="18" charset="0"/>
              </a:rPr>
              <a:t>Libraries</a:t>
            </a:r>
          </a:p>
          <a:p>
            <a:pPr marL="1200150" lvl="1" indent="-742950">
              <a:buFont typeface="+mj-lt"/>
              <a:buAutoNum type="arabicPeriod"/>
            </a:pPr>
            <a:r>
              <a:rPr lang="en-US" sz="2200" dirty="0">
                <a:latin typeface="Times New Roman" panose="02020603050405020304" pitchFamily="18" charset="0"/>
                <a:cs typeface="Times New Roman" panose="02020603050405020304" pitchFamily="18" charset="0"/>
              </a:rPr>
              <a:t>Easy-to-learn syntax</a:t>
            </a:r>
          </a:p>
          <a:p>
            <a:pPr marL="1200150" lvl="1" indent="-742950">
              <a:buFont typeface="+mj-lt"/>
              <a:buAutoNum type="arabicPeriod"/>
            </a:pPr>
            <a:r>
              <a:rPr lang="en-US" sz="2200" dirty="0">
                <a:latin typeface="Times New Roman" panose="02020603050405020304" pitchFamily="18" charset="0"/>
                <a:cs typeface="Times New Roman" panose="02020603050405020304" pitchFamily="18" charset="0"/>
              </a:rPr>
              <a:t>Active community support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90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6055DA-169B-C7DC-1305-954020E69F4C}"/>
              </a:ext>
            </a:extLst>
          </p:cNvPr>
          <p:cNvSpPr>
            <a:spLocks noGrp="1"/>
          </p:cNvSpPr>
          <p:nvPr>
            <p:ph type="title"/>
          </p:nvPr>
        </p:nvSpPr>
        <p:spPr>
          <a:xfrm>
            <a:off x="5894962" y="640624"/>
            <a:ext cx="5458838" cy="1325563"/>
          </a:xfrm>
        </p:spPr>
        <p:txBody>
          <a:bodyPr>
            <a:normAutofit/>
          </a:bodyPr>
          <a:lstStyle/>
          <a:p>
            <a:pPr algn="ctr"/>
            <a:r>
              <a:rPr lang="en-US" dirty="0">
                <a:latin typeface="Times New Roman" panose="02020603050405020304" pitchFamily="18" charset="0"/>
                <a:cs typeface="Times New Roman" panose="02020603050405020304" pitchFamily="18" charset="0"/>
              </a:rPr>
              <a:t>TECHNOLOGY LEARNED</a:t>
            </a:r>
            <a:endParaRPr lang="en-IN"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olar system">
            <a:extLst>
              <a:ext uri="{FF2B5EF4-FFF2-40B4-BE49-F238E27FC236}">
                <a16:creationId xmlns:a16="http://schemas.microsoft.com/office/drawing/2014/main" id="{04E62651-3BE2-EDB7-9FA6-71222488E8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4583309-0931-AC71-88DE-064CCAC24992}"/>
              </a:ext>
            </a:extLst>
          </p:cNvPr>
          <p:cNvSpPr>
            <a:spLocks noGrp="1"/>
          </p:cNvSpPr>
          <p:nvPr>
            <p:ph idx="1"/>
          </p:nvPr>
        </p:nvSpPr>
        <p:spPr>
          <a:xfrm>
            <a:off x="5894962" y="1984443"/>
            <a:ext cx="5458838" cy="4192520"/>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Platform: </a:t>
            </a:r>
            <a:r>
              <a:rPr lang="en-US" sz="2000" b="1" dirty="0" err="1">
                <a:latin typeface="Times New Roman" panose="02020603050405020304" pitchFamily="18" charset="0"/>
                <a:cs typeface="Times New Roman" panose="02020603050405020304" pitchFamily="18" charset="0"/>
              </a:rPr>
              <a:t>Jupyter</a:t>
            </a:r>
            <a:r>
              <a:rPr lang="en-US" sz="2000" b="1" dirty="0">
                <a:latin typeface="Times New Roman" panose="02020603050405020304" pitchFamily="18" charset="0"/>
                <a:cs typeface="Times New Roman" panose="02020603050405020304" pitchFamily="18" charset="0"/>
              </a:rPr>
              <a:t> Notebook</a:t>
            </a:r>
          </a:p>
          <a:p>
            <a:pPr algn="just"/>
            <a:r>
              <a:rPr lang="en-US" sz="2000" dirty="0" err="1">
                <a:effectLst/>
                <a:latin typeface="Times New Roman" panose="02020603050405020304" pitchFamily="18" charset="0"/>
                <a:ea typeface="Times New Roman" panose="02020603050405020304" pitchFamily="18" charset="0"/>
              </a:rPr>
              <a:t>Jupyter</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Notebook is an open-source web application that allows you to create and share documents containing live code, visualizations, and narrative text. It provides an interactive computational environment that supports multiple programming languages, with Python being one of the most commonly used languages. Here are some key features of </a:t>
            </a:r>
            <a:r>
              <a:rPr lang="en-US" sz="2000" dirty="0" err="1">
                <a:effectLst/>
                <a:latin typeface="Times New Roman" panose="02020603050405020304" pitchFamily="18" charset="0"/>
                <a:ea typeface="Times New Roman" panose="02020603050405020304" pitchFamily="18" charset="0"/>
              </a:rPr>
              <a:t>Jupyter</a:t>
            </a:r>
            <a:r>
              <a:rPr lang="en-US" sz="2000" dirty="0">
                <a:effectLst/>
                <a:latin typeface="Times New Roman" panose="02020603050405020304" pitchFamily="18" charset="0"/>
                <a:ea typeface="Times New Roman" panose="02020603050405020304" pitchFamily="18" charset="0"/>
              </a:rPr>
              <a:t> Notebook: </a:t>
            </a:r>
            <a:endParaRPr lang="en-IN" sz="20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Interactive environment</a:t>
            </a:r>
          </a:p>
          <a:p>
            <a:pPr marL="800100" lvl="1" indent="-342900" algn="just">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Mix of code and documentation</a:t>
            </a:r>
          </a:p>
          <a:p>
            <a:pPr marL="800100" lvl="1" indent="-342900" algn="just">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Rich output</a:t>
            </a:r>
          </a:p>
          <a:p>
            <a:pPr marL="800100" lvl="1" indent="-342900" algn="just">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Collaboration and sharing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64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ABEF-45AC-FFCC-8C36-F80C2DA2041D}"/>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OUTLINE OF WORK DONE DURING INTERNSHIP </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96EB4CD-39FF-64FA-BFC0-FE81F4E89AE5}"/>
              </a:ext>
            </a:extLst>
          </p:cNvPr>
          <p:cNvGraphicFramePr>
            <a:graphicFrameLocks noGrp="1"/>
          </p:cNvGraphicFramePr>
          <p:nvPr>
            <p:ph idx="1"/>
            <p:extLst>
              <p:ext uri="{D42A27DB-BD31-4B8C-83A1-F6EECF244321}">
                <p14:modId xmlns:p14="http://schemas.microsoft.com/office/powerpoint/2010/main" val="683401961"/>
              </p:ext>
            </p:extLst>
          </p:nvPr>
        </p:nvGraphicFramePr>
        <p:xfrm>
          <a:off x="838200" y="1825624"/>
          <a:ext cx="10515600" cy="4754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858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9EEA844F-44A9-A300-7B91-BEAD9A604230}"/>
              </a:ext>
            </a:extLst>
          </p:cNvPr>
          <p:cNvPicPr>
            <a:picLocks noChangeAspect="1"/>
          </p:cNvPicPr>
          <p:nvPr/>
        </p:nvPicPr>
        <p:blipFill rotWithShape="1">
          <a:blip r:embed="rId2"/>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0F426F-09CD-BBA2-3F8A-078D5F7585A3}"/>
              </a:ext>
            </a:extLst>
          </p:cNvPr>
          <p:cNvSpPr>
            <a:spLocks noGrp="1"/>
          </p:cNvSpPr>
          <p:nvPr>
            <p:ph type="title"/>
          </p:nvPr>
        </p:nvSpPr>
        <p:spPr>
          <a:xfrm>
            <a:off x="5194570" y="407987"/>
            <a:ext cx="6353962" cy="1325563"/>
          </a:xfrm>
        </p:spPr>
        <p:txBody>
          <a:bodyPr>
            <a:normAutofit/>
          </a:bodyPr>
          <a:lstStyle/>
          <a:p>
            <a:pPr algn="ctr"/>
            <a:r>
              <a:rPr lang="en-US" dirty="0">
                <a:latin typeface="Times New Roman" panose="02020603050405020304" pitchFamily="18" charset="0"/>
                <a:cs typeface="Times New Roman" panose="02020603050405020304" pitchFamily="18" charset="0"/>
              </a:rPr>
              <a:t>IMPLEMENTATION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DC3A5E-3D18-91BF-4310-85EDC330ABBB}"/>
              </a:ext>
            </a:extLst>
          </p:cNvPr>
          <p:cNvSpPr>
            <a:spLocks noGrp="1"/>
          </p:cNvSpPr>
          <p:nvPr>
            <p:ph idx="1"/>
          </p:nvPr>
        </p:nvSpPr>
        <p:spPr>
          <a:xfrm>
            <a:off x="5194570" y="1868487"/>
            <a:ext cx="6287277" cy="4581526"/>
          </a:xfrm>
        </p:spPr>
        <p:txBody>
          <a:bodyPr>
            <a:normAutofit fontScale="92500" lnSpcReduction="20000"/>
          </a:bodyPr>
          <a:lstStyle/>
          <a:p>
            <a:pPr marL="0" indent="0" algn="just">
              <a:lnSpc>
                <a:spcPct val="110000"/>
              </a:lnSpc>
              <a:buNone/>
            </a:pPr>
            <a:r>
              <a:rPr lang="en-US" sz="1600" b="0" i="0" u="none" strike="noStrike" baseline="0" dirty="0">
                <a:latin typeface="Times New Roman" panose="02020603050405020304" pitchFamily="18" charset="0"/>
                <a:cs typeface="Times New Roman" panose="02020603050405020304" pitchFamily="18" charset="0"/>
              </a:rPr>
              <a:t>With the explosion in fitness tracker popularity, runners all of the world are collecting data with gadgets (smartphones, watches, etc.) to keep themselves motivated. This data was exported from </a:t>
            </a:r>
            <a:r>
              <a:rPr lang="en-US" sz="1600" b="1" i="0" u="none" strike="noStrike" baseline="0" dirty="0" err="1">
                <a:latin typeface="Times New Roman" panose="02020603050405020304" pitchFamily="18" charset="0"/>
                <a:cs typeface="Times New Roman" panose="02020603050405020304" pitchFamily="18" charset="0"/>
              </a:rPr>
              <a:t>Runkeeper</a:t>
            </a:r>
            <a:r>
              <a:rPr lang="en-US" sz="1600" b="0" i="0" u="none" strike="noStrike" baseline="0" dirty="0">
                <a:latin typeface="Times New Roman" panose="02020603050405020304" pitchFamily="18" charset="0"/>
                <a:cs typeface="Times New Roman" panose="02020603050405020304" pitchFamily="18" charset="0"/>
              </a:rPr>
              <a:t> (online social fitness community).</a:t>
            </a:r>
            <a:r>
              <a:rPr lang="en-US" sz="1600" dirty="0">
                <a:latin typeface="Times New Roman" panose="02020603050405020304" pitchFamily="18" charset="0"/>
                <a:cs typeface="Times New Roman" panose="02020603050405020304" pitchFamily="18" charset="0"/>
              </a:rPr>
              <a:t> My</a:t>
            </a:r>
            <a:r>
              <a:rPr lang="en-US" sz="1600" b="0" i="0" u="none" strike="noStrike" baseline="0" dirty="0">
                <a:latin typeface="Times New Roman" panose="02020603050405020304" pitchFamily="18" charset="0"/>
                <a:cs typeface="Times New Roman" panose="02020603050405020304" pitchFamily="18" charset="0"/>
              </a:rPr>
              <a:t> project topic is </a:t>
            </a:r>
            <a:r>
              <a:rPr lang="en-US" sz="1600" b="1" i="0" u="none" strike="noStrike" baseline="0" dirty="0">
                <a:latin typeface="Times New Roman" panose="02020603050405020304" pitchFamily="18" charset="0"/>
                <a:cs typeface="Times New Roman" panose="02020603050405020304" pitchFamily="18" charset="0"/>
              </a:rPr>
              <a:t>Analysis of Fitness Data.</a:t>
            </a:r>
            <a:r>
              <a:rPr lang="en-US" sz="1600" b="0" i="0" u="none" strike="noStrike" baseline="0" dirty="0">
                <a:latin typeface="Times New Roman" panose="02020603050405020304" pitchFamily="18" charset="0"/>
                <a:cs typeface="Times New Roman" panose="02020603050405020304" pitchFamily="18" charset="0"/>
              </a:rPr>
              <a:t> In this project, I'll create import, clean, and analyze the data.</a:t>
            </a:r>
          </a:p>
          <a:p>
            <a:pPr marL="342900" indent="-342900" algn="just">
              <a:lnSpc>
                <a:spcPct val="110000"/>
              </a:lnSpc>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Obtain and review raw data</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Data preprocessing</a:t>
            </a:r>
          </a:p>
          <a:p>
            <a:pPr marL="342900" indent="-342900" algn="just">
              <a:lnSpc>
                <a:spcPct val="110000"/>
              </a:lnSpc>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Dealing with missing values</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Plot running data</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Running statistics</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Visualization with averages</a:t>
            </a:r>
          </a:p>
          <a:p>
            <a:pPr marL="342900" indent="-342900" algn="just">
              <a:lnSpc>
                <a:spcPct val="110000"/>
              </a:lnSpc>
              <a:buFont typeface="+mj-lt"/>
              <a:buAutoNum type="arabicPeriod"/>
            </a:pPr>
            <a:r>
              <a:rPr lang="en-US" sz="1600" b="0" i="0" u="none" strike="noStrike" baseline="0" dirty="0">
                <a:latin typeface="Times New Roman" panose="02020603050405020304" pitchFamily="18" charset="0"/>
                <a:cs typeface="Times New Roman" panose="02020603050405020304" pitchFamily="18" charset="0"/>
              </a:rPr>
              <a:t>Did I reach my goals?</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Am I progressing?</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Training intensity</a:t>
            </a:r>
          </a:p>
          <a:p>
            <a:pPr marL="342900" indent="-342900" algn="just">
              <a:lnSpc>
                <a:spcPct val="110000"/>
              </a:lnSpc>
              <a:buFont typeface="+mj-lt"/>
              <a:buAutoNum type="arabicPeriod"/>
            </a:pPr>
            <a:r>
              <a:rPr lang="en-IN" sz="1600" b="0" i="0" u="none" strike="noStrike" baseline="0" dirty="0">
                <a:latin typeface="Times New Roman" panose="02020603050405020304" pitchFamily="18" charset="0"/>
                <a:cs typeface="Times New Roman" panose="02020603050405020304" pitchFamily="18" charset="0"/>
              </a:rPr>
              <a:t>Detailed summary report</a:t>
            </a:r>
          </a:p>
        </p:txBody>
      </p:sp>
    </p:spTree>
    <p:extLst>
      <p:ext uri="{BB962C8B-B14F-4D97-AF65-F5344CB8AC3E}">
        <p14:creationId xmlns:p14="http://schemas.microsoft.com/office/powerpoint/2010/main" val="226559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9EEA844F-44A9-A300-7B91-BEAD9A604230}"/>
              </a:ext>
            </a:extLst>
          </p:cNvPr>
          <p:cNvPicPr>
            <a:picLocks noChangeAspect="1"/>
          </p:cNvPicPr>
          <p:nvPr/>
        </p:nvPicPr>
        <p:blipFill rotWithShape="1">
          <a:blip r:embed="rId3"/>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0F426F-09CD-BBA2-3F8A-078D5F7585A3}"/>
              </a:ext>
            </a:extLst>
          </p:cNvPr>
          <p:cNvSpPr>
            <a:spLocks noGrp="1"/>
          </p:cNvSpPr>
          <p:nvPr>
            <p:ph type="title"/>
          </p:nvPr>
        </p:nvSpPr>
        <p:spPr>
          <a:xfrm>
            <a:off x="5166066" y="1239154"/>
            <a:ext cx="6353962" cy="1325563"/>
          </a:xfrm>
        </p:spPr>
        <p:txBody>
          <a:bodyPr>
            <a:normAutofit/>
          </a:bodyPr>
          <a:lstStyle/>
          <a:p>
            <a:pPr marL="742950" indent="-742950" algn="ctr">
              <a:buFont typeface="+mj-lt"/>
              <a:buAutoNum type="arabicPeriod"/>
            </a:pPr>
            <a:r>
              <a:rPr lang="en-US" sz="4000" b="0" i="0" u="none" strike="noStrike" baseline="0" dirty="0">
                <a:latin typeface="Times New Roman" panose="02020603050405020304" pitchFamily="18" charset="0"/>
                <a:cs typeface="Times New Roman" panose="02020603050405020304" pitchFamily="18" charset="0"/>
              </a:rPr>
              <a:t>OBTAIN AND REVIEW RAW DATA</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8CDAA8D-8B32-3CAA-31C9-89E0EA2E36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26401" y="2590800"/>
            <a:ext cx="6294259" cy="3859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a:extLst>
              <a:ext uri="{FF2B5EF4-FFF2-40B4-BE49-F238E27FC236}">
                <a16:creationId xmlns:a16="http://schemas.microsoft.com/office/drawing/2014/main" id="{2257C2F2-3894-278C-CC0C-FE7E2DC48A5A}"/>
              </a:ext>
            </a:extLst>
          </p:cNvPr>
          <p:cNvSpPr/>
          <p:nvPr/>
        </p:nvSpPr>
        <p:spPr>
          <a:xfrm>
            <a:off x="4866028" y="157912"/>
            <a:ext cx="530145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SCREENSHOTS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2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9EEA844F-44A9-A300-7B91-BEAD9A604230}"/>
              </a:ext>
            </a:extLst>
          </p:cNvPr>
          <p:cNvPicPr>
            <a:picLocks noChangeAspect="1"/>
          </p:cNvPicPr>
          <p:nvPr/>
        </p:nvPicPr>
        <p:blipFill rotWithShape="1">
          <a:blip r:embed="rId3"/>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0F426F-09CD-BBA2-3F8A-078D5F7585A3}"/>
              </a:ext>
            </a:extLst>
          </p:cNvPr>
          <p:cNvSpPr>
            <a:spLocks noGrp="1"/>
          </p:cNvSpPr>
          <p:nvPr>
            <p:ph type="title"/>
          </p:nvPr>
        </p:nvSpPr>
        <p:spPr>
          <a:xfrm>
            <a:off x="4848225" y="1239154"/>
            <a:ext cx="6671803" cy="1325563"/>
          </a:xfrm>
        </p:spPr>
        <p:txBody>
          <a:bodyPr>
            <a:normAutofit/>
          </a:bodyPr>
          <a:lstStyle/>
          <a:p>
            <a:pPr algn="ctr"/>
            <a:r>
              <a:rPr lang="en-US" sz="4000" b="0" i="0" u="none" strike="noStrike" baseline="0" dirty="0">
                <a:latin typeface="Times New Roman" panose="02020603050405020304" pitchFamily="18" charset="0"/>
                <a:cs typeface="Times New Roman" panose="02020603050405020304" pitchFamily="18" charset="0"/>
              </a:rPr>
              <a:t>2. DATA PREPROCESSING</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257C2F2-3894-278C-CC0C-FE7E2DC48A5A}"/>
              </a:ext>
            </a:extLst>
          </p:cNvPr>
          <p:cNvSpPr/>
          <p:nvPr/>
        </p:nvSpPr>
        <p:spPr>
          <a:xfrm>
            <a:off x="4866028" y="157912"/>
            <a:ext cx="530145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SCREENSHOTS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pic>
        <p:nvPicPr>
          <p:cNvPr id="15" name="Content Placeholder 14" descr="A screenshot of a computer">
            <a:extLst>
              <a:ext uri="{FF2B5EF4-FFF2-40B4-BE49-F238E27FC236}">
                <a16:creationId xmlns:a16="http://schemas.microsoft.com/office/drawing/2014/main" id="{F184B468-E3DC-D361-257A-C2FDA1D9834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30849" y="3227496"/>
            <a:ext cx="3885363" cy="2987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33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6E02-0A9B-6598-FA9B-CEB5261156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9454A-3DD7-FE8B-9205-FA0996FFDB8B}"/>
              </a:ext>
            </a:extLst>
          </p:cNvPr>
          <p:cNvSpPr>
            <a:spLocks noGrp="1"/>
          </p:cNvSpPr>
          <p:nvPr>
            <p:ph idx="1"/>
          </p:nvPr>
        </p:nvSpPr>
        <p:spPr/>
        <p:txBody>
          <a:bodyPr>
            <a:normAutofit lnSpcReduction="10000"/>
          </a:bodyPr>
          <a:lstStyle/>
          <a:p>
            <a:pPr marL="419100" marR="0" algn="just">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Analysis of Fitness Data project successfully analyzed fitness data using Python and </a:t>
            </a:r>
            <a:r>
              <a:rPr lang="en-US" sz="2000" dirty="0" err="1">
                <a:effectLst/>
                <a:latin typeface="Times New Roman" panose="02020603050405020304" pitchFamily="18" charset="0"/>
                <a:ea typeface="Times New Roman" panose="02020603050405020304" pitchFamily="18" charset="0"/>
              </a:rPr>
              <a:t>Jupyter</a:t>
            </a:r>
            <a:r>
              <a:rPr lang="en-US" sz="2000" dirty="0">
                <a:effectLst/>
                <a:latin typeface="Times New Roman" panose="02020603050405020304" pitchFamily="18" charset="0"/>
                <a:ea typeface="Times New Roman" panose="02020603050405020304" pitchFamily="18" charset="0"/>
              </a:rPr>
              <a:t> Notebook. It provided insights into performance, goal achievement, progress tracking, and training intensity. The project generated visualizations, a detailed summary report, and incorporated fun facts to engage users.</a:t>
            </a:r>
            <a:endParaRPr lang="en-IN" sz="2000" dirty="0">
              <a:effectLst/>
              <a:latin typeface="Times New Roman" panose="02020603050405020304" pitchFamily="18" charset="0"/>
              <a:ea typeface="Times New Roman" panose="02020603050405020304" pitchFamily="18" charset="0"/>
            </a:endParaRPr>
          </a:p>
          <a:p>
            <a:pPr marL="419100" marR="0" algn="just">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 future scope for the Analysis of Fitness Data project includes integrating additional data sources, exploring machine learning techniques, implementing real-time data analysis, developing a dedicated mobile application with social sharing features, enhancing visualization techniques, analyzing long-term trends, and incorporating user feedback for customization options. These advancements would provide a more comprehensive view of fitness performance, personalized insights, improved user experiences, and the ability to adapt to individual preferences and goals.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500470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621</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Arial</vt:lpstr>
      <vt:lpstr>Avenir Next LT Pro</vt:lpstr>
      <vt:lpstr>Calibri</vt:lpstr>
      <vt:lpstr>Times New Roman</vt:lpstr>
      <vt:lpstr>Wingdings</vt:lpstr>
      <vt:lpstr>ShapesVTI</vt:lpstr>
      <vt:lpstr>COMPANY : MEDTOUREASY</vt:lpstr>
      <vt:lpstr>COMPANY PROFILE</vt:lpstr>
      <vt:lpstr>TECHNOLOGY LEARNED</vt:lpstr>
      <vt:lpstr>TECHNOLOGY LEARNED</vt:lpstr>
      <vt:lpstr>OUTLINE OF WORK DONE DURING INTERNSHIP </vt:lpstr>
      <vt:lpstr>IMPLEMENTATION </vt:lpstr>
      <vt:lpstr>OBTAIN AND REVIEW RAW DATA</vt:lpstr>
      <vt:lpstr>2. DATA PREPROCESSING</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 MEDTOUREASY</dc:title>
  <dc:creator>Hunaid Siamwala</dc:creator>
  <cp:lastModifiedBy>12002040701067</cp:lastModifiedBy>
  <cp:revision>8</cp:revision>
  <dcterms:created xsi:type="dcterms:W3CDTF">2023-07-08T07:41:44Z</dcterms:created>
  <dcterms:modified xsi:type="dcterms:W3CDTF">2023-10-13T04:44:17Z</dcterms:modified>
</cp:coreProperties>
</file>